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  <p:sldMasterId id="2147483662" r:id="rId4"/>
    <p:sldMasterId id="2147483664" r:id="rId5"/>
  </p:sldMasterIdLst>
  <p:notesMasterIdLst>
    <p:notesMasterId r:id="rId7"/>
  </p:notesMasterIdLst>
  <p:sldIdLst>
    <p:sldId id="256" r:id="rId6"/>
    <p:sldId id="257" r:id="rId8"/>
    <p:sldId id="259" r:id="rId9"/>
    <p:sldId id="266" r:id="rId10"/>
    <p:sldId id="258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5143500"/>
  <p:notesSz cx="6858000" cy="9144000"/>
  <p:embeddedFontLst>
    <p:embeddedFont>
      <p:font typeface="Ubuntu" panose="020B0504030602030204"/>
      <p:regular r:id="rId51"/>
    </p:embeddedFont>
    <p:embeddedFont>
      <p:font typeface="Proxima Nova Semibold" panose="02000506030000020004"/>
      <p:regular r:id="rId52"/>
    </p:embeddedFont>
    <p:embeddedFont>
      <p:font typeface="Proxima Nova" panose="02000506030000020004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CF5"/>
    <a:srgbClr val="34A853"/>
    <a:srgbClr val="EA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35A100D-F1A6-4363-93EC-34D0E72E10BA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87"/>
        <p:guide pos="29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3" Type="http://schemas.openxmlformats.org/officeDocument/2006/relationships/font" Target="fonts/font3.fntdata"/><Relationship Id="rId52" Type="http://schemas.openxmlformats.org/officeDocument/2006/relationships/font" Target="fonts/font2.fntdata"/><Relationship Id="rId51" Type="http://schemas.openxmlformats.org/officeDocument/2006/relationships/font" Target="fonts/font1.fntdata"/><Relationship Id="rId5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c1d89dbd1c_0_16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c1d89dbd1c_0_16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c1d89dbd1c_0_16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c1d89dbd1c_0_16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c1d89dbd1c_0_16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c1d89dbd1c_0_16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c1d89dbd1c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c1d89dbd1c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c1d89dbd1c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c1d89dbd1c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c1d89dbd1c_0_16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c1d89dbd1c_0_16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c1d89dbd1c_0_16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c1d89dbd1c_0_16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c1d89dbd1c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c1d89dbd1c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c1d89dbd1c_0_16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c1d89dbd1c_0_16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c1d89dbd1c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c1d89dbd1c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1d89dbd1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1d89dbd1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c1d89dbd1c_0_16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c1d89dbd1c_0_16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c1d89dbd1c_0_16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c1d89dbd1c_0_16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c1d89dbd1c_0_16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c1d89dbd1c_0_16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c1d89dbd1c_0_16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c1d89dbd1c_0_16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c1d89dbd1c_0_16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c1d89dbd1c_0_16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c1d89dbd1c_0_7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c1d89dbd1c_0_7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c1d89dbd1c_0_16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c1d89dbd1c_0_16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c1d89dbd1c_0_16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c1d89dbd1c_0_16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c1d89dbd1c_0_16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c1d89dbd1c_0_16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c1d89dbd1c_0_16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c1d89dbd1c_0_16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0a0613070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0a0613070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c1d89dbd1c_0_16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c1d89dbd1c_0_16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c1d89dbd1c_0_16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c1d89dbd1c_0_16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gc1d89dbd1c_0_16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" name="Google Shape;1935;gc1d89dbd1c_0_16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SLIDES_API64957073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SLIDES_API64957073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SLIDES_API649570731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SLIDES_API649570731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SLIDES_API649570731_1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SLIDES_API649570731_1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SLIDES_API649570731_1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SLIDES_API649570731_1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SLIDES_API649570731_5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SLIDES_API649570731_5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2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SLIDES_API649570731_14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4" name="Google Shape;3464;SLIDES_API649570731_14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20" name="Shape 4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1" name="Google Shape;4221;SLIDES_API649570731_22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2" name="Google Shape;4222;SLIDES_API649570731_22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c1d89dbd1c_0_16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c1d89dbd1c_0_16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01" name="Shape 4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2" name="Google Shape;4402;SLIDES_API649570731_24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3" name="Google Shape;4403;SLIDES_API649570731_24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0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Google Shape;4702;g531f3d4fe2_1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3" name="Google Shape;4703;g531f3d4fe2_1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0a0613070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0a0613070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0a0613070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a0a0613070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a0a0613070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a0a0613070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31f3d4f74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31f3d4f74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c1d89dbd1c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c1d89dbd1c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1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272525" y="4762120"/>
            <a:ext cx="8602200" cy="59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2328950" y="4762120"/>
            <a:ext cx="6545700" cy="59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2322791" y="4762120"/>
            <a:ext cx="2241000" cy="59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1618650" y="2929250"/>
            <a:ext cx="5906708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7C7C7C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2"/>
          <p:cNvSpPr/>
          <p:nvPr/>
        </p:nvSpPr>
        <p:spPr>
          <a:xfrm>
            <a:off x="1702668" y="2985314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rgbClr val="7C7C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2"/>
          <p:cNvSpPr/>
          <p:nvPr/>
        </p:nvSpPr>
        <p:spPr>
          <a:xfrm>
            <a:off x="6580500" y="4762120"/>
            <a:ext cx="2294100" cy="59400"/>
          </a:xfrm>
          <a:prstGeom prst="rect">
            <a:avLst/>
          </a:prstGeom>
          <a:solidFill>
            <a:srgbClr val="4D8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2"/>
          <p:cNvSpPr/>
          <p:nvPr/>
        </p:nvSpPr>
        <p:spPr>
          <a:xfrm>
            <a:off x="7948081" y="3549575"/>
            <a:ext cx="207081" cy="40103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rgbClr val="4D8CF5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2"/>
          <p:cNvSpPr/>
          <p:nvPr/>
        </p:nvSpPr>
        <p:spPr>
          <a:xfrm>
            <a:off x="7885768" y="26778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rgbClr val="FBBC05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2"/>
          <p:cNvSpPr/>
          <p:nvPr/>
        </p:nvSpPr>
        <p:spPr>
          <a:xfrm>
            <a:off x="8019467" y="8279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rgbClr val="EA4335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2"/>
          <p:cNvSpPr/>
          <p:nvPr/>
        </p:nvSpPr>
        <p:spPr>
          <a:xfrm>
            <a:off x="1018996" y="2764025"/>
            <a:ext cx="2743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rgbClr val="FBBC05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1529143" y="68294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rgbClr val="FBBC05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8061192" y="41583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rgbClr val="FBBC05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6869868" y="37340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rgbClr val="FBBC05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3935903" y="723025"/>
            <a:ext cx="201277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rgbClr val="FBBC05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6036693" y="5394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rgbClr val="4D8CF5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" name="Google Shape;31;p2"/>
          <p:cNvSpPr/>
          <p:nvPr/>
        </p:nvSpPr>
        <p:spPr>
          <a:xfrm>
            <a:off x="2672689" y="416733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rgbClr val="4D8CF5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2"/>
          <p:cNvSpPr/>
          <p:nvPr/>
        </p:nvSpPr>
        <p:spPr>
          <a:xfrm>
            <a:off x="941542" y="41708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rgbClr val="EA4335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2"/>
          <p:cNvSpPr/>
          <p:nvPr/>
        </p:nvSpPr>
        <p:spPr>
          <a:xfrm>
            <a:off x="1372617" y="33093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rgbClr val="EA4335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1295850" y="1096600"/>
            <a:ext cx="6552300" cy="16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32400" y="2928825"/>
            <a:ext cx="5479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66" name="Google Shape;66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 panose="020B0504030602030204"/>
              <a:buNone/>
              <a:defRPr sz="2400" b="1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 panose="020B0504030602030204"/>
              <a:buChar char="●"/>
              <a:defRPr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 panose="020B0504030602030204"/>
              <a:buChar char="○"/>
              <a:defRPr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 panose="020B0504030602030204"/>
              <a:buChar char="■"/>
              <a:defRPr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 panose="020B0504030602030204"/>
              <a:buChar char="●"/>
              <a:defRPr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 panose="020B0504030602030204"/>
              <a:buChar char="○"/>
              <a:defRPr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 panose="020B0504030602030204"/>
              <a:buChar char="■"/>
              <a:defRPr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 panose="020B0504030602030204"/>
              <a:buChar char="●"/>
              <a:defRPr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 panose="020B0504030602030204"/>
              <a:buChar char="○"/>
              <a:defRPr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 panose="020B0504030602030204"/>
              <a:buChar char="■"/>
              <a:defRPr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s://docs.google.com/spreadsheets/d/1ev5nzXjCgWvDU8J2Mg7ET8kWO52g2BVYD9BfF9mTPZU/cop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hyperlink" Target="https://docs.google.com/spreadsheets/d/1ev5nzXjCgWvDU8J2Mg7ET8kWO52g2BVYD9BfF9mTPZU/cop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hyperlink" Target="https://docs.google.com/spreadsheets/d/1ev5nzXjCgWvDU8J2Mg7ET8kWO52g2BVYD9BfF9mTPZU/copy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2.xml"/><Relationship Id="rId3" Type="http://schemas.openxmlformats.org/officeDocument/2006/relationships/hyperlink" Target="http://bit.ly/30B07Gq" TargetMode="External"/><Relationship Id="rId2" Type="http://schemas.openxmlformats.org/officeDocument/2006/relationships/hyperlink" Target="http://bit.ly/33VAFh3" TargetMode="External"/><Relationship Id="rId1" Type="http://schemas.openxmlformats.org/officeDocument/2006/relationships/hyperlink" Target="http://bit.ly/2PfT4lq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4.xml"/><Relationship Id="rId2" Type="http://schemas.openxmlformats.org/officeDocument/2006/relationships/hyperlink" Target="http://bit.ly/30B07Gq" TargetMode="External"/><Relationship Id="rId1" Type="http://schemas.openxmlformats.org/officeDocument/2006/relationships/hyperlink" Target="https://bit.ly/2ZjL1p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1295850" y="1096600"/>
            <a:ext cx="6552300" cy="16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4D8CF5"/>
                </a:solidFill>
                <a:sym typeface="+mn-ea"/>
              </a:rPr>
              <a:t>Berbicara dan Bertindak Berdasarkan</a:t>
            </a:r>
            <a:r>
              <a:rPr lang="en-US" sz="2800">
                <a:solidFill>
                  <a:srgbClr val="EA4335"/>
                </a:solidFill>
                <a:sym typeface="+mn-ea"/>
              </a:rPr>
              <a:t> Data &amp; Fakta </a:t>
            </a:r>
            <a:r>
              <a:rPr lang="en-US" sz="2800">
                <a:solidFill>
                  <a:srgbClr val="4D8CF5"/>
                </a:solidFill>
                <a:sym typeface="+mn-ea"/>
              </a:rPr>
              <a:t>yang Benar</a:t>
            </a:r>
            <a:endParaRPr lang="en-US" sz="2800">
              <a:solidFill>
                <a:srgbClr val="4D8CF5"/>
              </a:solidFill>
              <a:sym typeface="+mn-ea"/>
            </a:endParaRPr>
          </a:p>
        </p:txBody>
      </p:sp>
      <p:sp>
        <p:nvSpPr>
          <p:cNvPr id="1143" name="Google Shape;1143;p34"/>
          <p:cNvSpPr/>
          <p:nvPr/>
        </p:nvSpPr>
        <p:spPr>
          <a:xfrm>
            <a:off x="3564915" y="1440935"/>
            <a:ext cx="1814400" cy="31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5" name="Google Shape;1145;p34"/>
          <p:cNvSpPr txBox="1"/>
          <p:nvPr/>
        </p:nvSpPr>
        <p:spPr>
          <a:xfrm>
            <a:off x="3586605" y="136641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WORK HABIT</a:t>
            </a:r>
            <a:endParaRPr lang="en-US" sz="17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7"/>
          <p:cNvSpPr/>
          <p:nvPr/>
        </p:nvSpPr>
        <p:spPr>
          <a:xfrm>
            <a:off x="4715825" y="2238325"/>
            <a:ext cx="3984000" cy="66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9" name="Google Shape;809;p27"/>
          <p:cNvSpPr/>
          <p:nvPr/>
        </p:nvSpPr>
        <p:spPr>
          <a:xfrm>
            <a:off x="4715825" y="2969588"/>
            <a:ext cx="3984000" cy="66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0" name="Google Shape;810;p27"/>
          <p:cNvSpPr/>
          <p:nvPr/>
        </p:nvSpPr>
        <p:spPr>
          <a:xfrm>
            <a:off x="4715825" y="3695638"/>
            <a:ext cx="3984000" cy="66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1" name="Google Shape;811;p27"/>
          <p:cNvSpPr/>
          <p:nvPr/>
        </p:nvSpPr>
        <p:spPr>
          <a:xfrm>
            <a:off x="4715825" y="1501800"/>
            <a:ext cx="3984000" cy="66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2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3" name="Google Shape;813;p27"/>
          <p:cNvGrpSpPr/>
          <p:nvPr/>
        </p:nvGrpSpPr>
        <p:grpSpPr>
          <a:xfrm>
            <a:off x="457178" y="1380445"/>
            <a:ext cx="3303941" cy="3005435"/>
            <a:chOff x="3178532" y="2208227"/>
            <a:chExt cx="2787195" cy="2535376"/>
          </a:xfrm>
        </p:grpSpPr>
        <p:sp>
          <p:nvSpPr>
            <p:cNvPr id="814" name="Google Shape;814;p27"/>
            <p:cNvSpPr/>
            <p:nvPr/>
          </p:nvSpPr>
          <p:spPr>
            <a:xfrm>
              <a:off x="3812384" y="3139908"/>
              <a:ext cx="1520048" cy="490484"/>
            </a:xfrm>
            <a:custGeom>
              <a:avLst/>
              <a:gdLst/>
              <a:ahLst/>
              <a:cxnLst/>
              <a:rect l="l" t="t" r="r" b="b"/>
              <a:pathLst>
                <a:path w="125546" h="40494" extrusionOk="0">
                  <a:moveTo>
                    <a:pt x="22196" y="1"/>
                  </a:moveTo>
                  <a:lnTo>
                    <a:pt x="8133" y="25661"/>
                  </a:lnTo>
                  <a:lnTo>
                    <a:pt x="1" y="40494"/>
                  </a:lnTo>
                  <a:lnTo>
                    <a:pt x="125545" y="40494"/>
                  </a:lnTo>
                  <a:lnTo>
                    <a:pt x="117413" y="25661"/>
                  </a:lnTo>
                  <a:lnTo>
                    <a:pt x="1033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4098267" y="2208227"/>
              <a:ext cx="950148" cy="896434"/>
            </a:xfrm>
            <a:custGeom>
              <a:avLst/>
              <a:gdLst/>
              <a:ahLst/>
              <a:cxnLst/>
              <a:rect l="l" t="t" r="r" b="b"/>
              <a:pathLst>
                <a:path w="78476" h="74009" extrusionOk="0">
                  <a:moveTo>
                    <a:pt x="39246" y="0"/>
                  </a:moveTo>
                  <a:lnTo>
                    <a:pt x="1" y="74009"/>
                  </a:lnTo>
                  <a:lnTo>
                    <a:pt x="78476" y="74009"/>
                  </a:lnTo>
                  <a:lnTo>
                    <a:pt x="39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178532" y="4203870"/>
              <a:ext cx="2787195" cy="539733"/>
            </a:xfrm>
            <a:custGeom>
              <a:avLst/>
              <a:gdLst/>
              <a:ahLst/>
              <a:cxnLst/>
              <a:rect l="l" t="t" r="r" b="b"/>
              <a:pathLst>
                <a:path w="230204" h="44560" extrusionOk="0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3515133" y="3670678"/>
              <a:ext cx="2116415" cy="487867"/>
            </a:xfrm>
            <a:custGeom>
              <a:avLst/>
              <a:gdLst/>
              <a:ahLst/>
              <a:cxnLst/>
              <a:rect l="l" t="t" r="r" b="b"/>
              <a:pathLst>
                <a:path w="174802" h="40278" extrusionOk="0">
                  <a:moveTo>
                    <a:pt x="22750" y="1"/>
                  </a:moveTo>
                  <a:lnTo>
                    <a:pt x="0" y="40278"/>
                  </a:lnTo>
                  <a:lnTo>
                    <a:pt x="174802" y="40278"/>
                  </a:lnTo>
                  <a:lnTo>
                    <a:pt x="15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8" name="Google Shape;818;p27"/>
          <p:cNvSpPr txBox="1"/>
          <p:nvPr/>
        </p:nvSpPr>
        <p:spPr>
          <a:xfrm>
            <a:off x="4953000" y="3674773"/>
            <a:ext cx="363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6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4953000" y="3850975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 is composed of hydrogen and helium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20" name="Google Shape;820;p27"/>
          <p:cNvSpPr txBox="1"/>
          <p:nvPr/>
        </p:nvSpPr>
        <p:spPr>
          <a:xfrm>
            <a:off x="4953000" y="2227864"/>
            <a:ext cx="363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</a:t>
            </a:r>
            <a:endParaRPr sz="16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21" name="Google Shape;821;p27"/>
          <p:cNvSpPr txBox="1"/>
          <p:nvPr/>
        </p:nvSpPr>
        <p:spPr>
          <a:xfrm>
            <a:off x="4953000" y="2404066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 is the third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22" name="Google Shape;822;p27"/>
          <p:cNvSpPr txBox="1"/>
          <p:nvPr/>
        </p:nvSpPr>
        <p:spPr>
          <a:xfrm>
            <a:off x="4953000" y="2953918"/>
            <a:ext cx="363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6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23" name="Google Shape;823;p27"/>
          <p:cNvSpPr txBox="1"/>
          <p:nvPr/>
        </p:nvSpPr>
        <p:spPr>
          <a:xfrm>
            <a:off x="4953000" y="3130120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 is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24" name="Google Shape;824;p27"/>
          <p:cNvSpPr txBox="1"/>
          <p:nvPr/>
        </p:nvSpPr>
        <p:spPr>
          <a:xfrm>
            <a:off x="4953000" y="1501800"/>
            <a:ext cx="3630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Jupiter</a:t>
            </a:r>
            <a:endParaRPr sz="16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25" name="Google Shape;825;p27"/>
          <p:cNvSpPr txBox="1"/>
          <p:nvPr/>
        </p:nvSpPr>
        <p:spPr>
          <a:xfrm>
            <a:off x="4953000" y="1678002"/>
            <a:ext cx="3630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Jupiter is a gas giant and the biggest planet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26" name="Google Shape;826;p27"/>
          <p:cNvSpPr txBox="1"/>
          <p:nvPr/>
        </p:nvSpPr>
        <p:spPr>
          <a:xfrm>
            <a:off x="1378075" y="1913150"/>
            <a:ext cx="1462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97K</a:t>
            </a:r>
            <a:endParaRPr sz="17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27" name="Google Shape;827;p27"/>
          <p:cNvSpPr txBox="1"/>
          <p:nvPr/>
        </p:nvSpPr>
        <p:spPr>
          <a:xfrm>
            <a:off x="1378075" y="2559025"/>
            <a:ext cx="1462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74K</a:t>
            </a:r>
            <a:endParaRPr sz="17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28" name="Google Shape;828;p27"/>
          <p:cNvSpPr txBox="1"/>
          <p:nvPr/>
        </p:nvSpPr>
        <p:spPr>
          <a:xfrm>
            <a:off x="1378075" y="3197100"/>
            <a:ext cx="1462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62K</a:t>
            </a:r>
            <a:endParaRPr sz="17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29" name="Google Shape;829;p27"/>
          <p:cNvSpPr txBox="1"/>
          <p:nvPr/>
        </p:nvSpPr>
        <p:spPr>
          <a:xfrm>
            <a:off x="1378075" y="3835175"/>
            <a:ext cx="1462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34K</a:t>
            </a:r>
            <a:endParaRPr sz="17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cxnSp>
        <p:nvCxnSpPr>
          <p:cNvPr id="830" name="Google Shape;830;p27"/>
          <p:cNvCxnSpPr>
            <a:stCxn id="811" idx="1"/>
          </p:cNvCxnSpPr>
          <p:nvPr/>
        </p:nvCxnSpPr>
        <p:spPr>
          <a:xfrm rot="10800000">
            <a:off x="2198225" y="1832550"/>
            <a:ext cx="2517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27"/>
          <p:cNvCxnSpPr>
            <a:stCxn id="808" idx="1"/>
          </p:cNvCxnSpPr>
          <p:nvPr/>
        </p:nvCxnSpPr>
        <p:spPr>
          <a:xfrm rot="10800000">
            <a:off x="2540825" y="2569075"/>
            <a:ext cx="2175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27"/>
          <p:cNvCxnSpPr>
            <a:stCxn id="809" idx="1"/>
          </p:cNvCxnSpPr>
          <p:nvPr/>
        </p:nvCxnSpPr>
        <p:spPr>
          <a:xfrm rot="10800000">
            <a:off x="2662025" y="3300338"/>
            <a:ext cx="2053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27"/>
          <p:cNvCxnSpPr>
            <a:stCxn id="810" idx="1"/>
          </p:cNvCxnSpPr>
          <p:nvPr/>
        </p:nvCxnSpPr>
        <p:spPr>
          <a:xfrm rot="10800000">
            <a:off x="3097025" y="4026388"/>
            <a:ext cx="1618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8"/>
          <p:cNvSpPr/>
          <p:nvPr/>
        </p:nvSpPr>
        <p:spPr>
          <a:xfrm>
            <a:off x="2839375" y="1426775"/>
            <a:ext cx="3490200" cy="331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9" name="Google Shape;839;p2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40" name="Google Shape;840;p28"/>
          <p:cNvGrpSpPr/>
          <p:nvPr/>
        </p:nvGrpSpPr>
        <p:grpSpPr>
          <a:xfrm>
            <a:off x="3128026" y="1766183"/>
            <a:ext cx="2887956" cy="2613627"/>
            <a:chOff x="4876801" y="1994933"/>
            <a:chExt cx="2887956" cy="2613627"/>
          </a:xfrm>
        </p:grpSpPr>
        <p:sp>
          <p:nvSpPr>
            <p:cNvPr id="841" name="Google Shape;841;p28"/>
            <p:cNvSpPr/>
            <p:nvPr/>
          </p:nvSpPr>
          <p:spPr>
            <a:xfrm>
              <a:off x="6681505" y="2978584"/>
              <a:ext cx="804401" cy="572458"/>
            </a:xfrm>
            <a:custGeom>
              <a:avLst/>
              <a:gdLst/>
              <a:ahLst/>
              <a:cxnLst/>
              <a:rect l="l" t="t" r="r" b="b"/>
              <a:pathLst>
                <a:path w="14134" h="10059" extrusionOk="0">
                  <a:moveTo>
                    <a:pt x="4573" y="1"/>
                  </a:moveTo>
                  <a:cubicBezTo>
                    <a:pt x="4502" y="1"/>
                    <a:pt x="4432" y="4"/>
                    <a:pt x="4362" y="12"/>
                  </a:cubicBezTo>
                  <a:lnTo>
                    <a:pt x="232" y="480"/>
                  </a:lnTo>
                  <a:lnTo>
                    <a:pt x="232" y="480"/>
                  </a:lnTo>
                  <a:cubicBezTo>
                    <a:pt x="155" y="403"/>
                    <a:pt x="102" y="364"/>
                    <a:pt x="67" y="364"/>
                  </a:cubicBezTo>
                  <a:cubicBezTo>
                    <a:pt x="27" y="364"/>
                    <a:pt x="8" y="411"/>
                    <a:pt x="1" y="506"/>
                  </a:cubicBezTo>
                  <a:lnTo>
                    <a:pt x="232" y="480"/>
                  </a:lnTo>
                  <a:lnTo>
                    <a:pt x="232" y="480"/>
                  </a:lnTo>
                  <a:cubicBezTo>
                    <a:pt x="873" y="1123"/>
                    <a:pt x="3182" y="4435"/>
                    <a:pt x="11211" y="10059"/>
                  </a:cubicBezTo>
                  <a:lnTo>
                    <a:pt x="14133" y="7049"/>
                  </a:lnTo>
                  <a:lnTo>
                    <a:pt x="5904" y="491"/>
                  </a:lnTo>
                  <a:cubicBezTo>
                    <a:pt x="5535" y="174"/>
                    <a:pt x="5056" y="1"/>
                    <a:pt x="4573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7384014" y="2775639"/>
              <a:ext cx="180470" cy="535409"/>
            </a:xfrm>
            <a:custGeom>
              <a:avLst/>
              <a:gdLst/>
              <a:ahLst/>
              <a:cxnLst/>
              <a:rect l="l" t="t" r="r" b="b"/>
              <a:pathLst>
                <a:path w="3171" h="9408" extrusionOk="0">
                  <a:moveTo>
                    <a:pt x="1469" y="1"/>
                  </a:moveTo>
                  <a:lnTo>
                    <a:pt x="1" y="7358"/>
                  </a:lnTo>
                  <a:cubicBezTo>
                    <a:pt x="699" y="8070"/>
                    <a:pt x="1426" y="8754"/>
                    <a:pt x="2167" y="9408"/>
                  </a:cubicBezTo>
                  <a:lnTo>
                    <a:pt x="3170" y="219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7427039" y="2495010"/>
              <a:ext cx="337719" cy="406451"/>
            </a:xfrm>
            <a:custGeom>
              <a:avLst/>
              <a:gdLst/>
              <a:ahLst/>
              <a:cxnLst/>
              <a:rect l="l" t="t" r="r" b="b"/>
              <a:pathLst>
                <a:path w="5934" h="7142" extrusionOk="0">
                  <a:moveTo>
                    <a:pt x="4000" y="0"/>
                  </a:moveTo>
                  <a:cubicBezTo>
                    <a:pt x="3907" y="0"/>
                    <a:pt x="3815" y="41"/>
                    <a:pt x="3752" y="119"/>
                  </a:cubicBezTo>
                  <a:lnTo>
                    <a:pt x="1339" y="3143"/>
                  </a:lnTo>
                  <a:lnTo>
                    <a:pt x="1339" y="3143"/>
                  </a:lnTo>
                  <a:lnTo>
                    <a:pt x="1513" y="2038"/>
                  </a:lnTo>
                  <a:cubicBezTo>
                    <a:pt x="1542" y="1835"/>
                    <a:pt x="1440" y="1617"/>
                    <a:pt x="1266" y="1515"/>
                  </a:cubicBezTo>
                  <a:cubicBezTo>
                    <a:pt x="1200" y="1476"/>
                    <a:pt x="1129" y="1457"/>
                    <a:pt x="1060" y="1457"/>
                  </a:cubicBezTo>
                  <a:cubicBezTo>
                    <a:pt x="899" y="1457"/>
                    <a:pt x="745" y="1556"/>
                    <a:pt x="684" y="1719"/>
                  </a:cubicBezTo>
                  <a:lnTo>
                    <a:pt x="306" y="2693"/>
                  </a:lnTo>
                  <a:cubicBezTo>
                    <a:pt x="88" y="3260"/>
                    <a:pt x="1" y="3856"/>
                    <a:pt x="59" y="4452"/>
                  </a:cubicBezTo>
                  <a:lnTo>
                    <a:pt x="103" y="4903"/>
                  </a:lnTo>
                  <a:cubicBezTo>
                    <a:pt x="146" y="5353"/>
                    <a:pt x="321" y="5790"/>
                    <a:pt x="612" y="6168"/>
                  </a:cubicBezTo>
                  <a:lnTo>
                    <a:pt x="1368" y="7142"/>
                  </a:lnTo>
                  <a:lnTo>
                    <a:pt x="5555" y="3652"/>
                  </a:lnTo>
                  <a:cubicBezTo>
                    <a:pt x="5642" y="3580"/>
                    <a:pt x="5671" y="3478"/>
                    <a:pt x="5657" y="3362"/>
                  </a:cubicBezTo>
                  <a:cubicBezTo>
                    <a:pt x="5626" y="3199"/>
                    <a:pt x="5489" y="3100"/>
                    <a:pt x="5345" y="3100"/>
                  </a:cubicBezTo>
                  <a:cubicBezTo>
                    <a:pt x="5283" y="3100"/>
                    <a:pt x="5219" y="3119"/>
                    <a:pt x="5162" y="3158"/>
                  </a:cubicBezTo>
                  <a:lnTo>
                    <a:pt x="4159" y="3681"/>
                  </a:lnTo>
                  <a:lnTo>
                    <a:pt x="5802" y="2286"/>
                  </a:lnTo>
                  <a:cubicBezTo>
                    <a:pt x="5904" y="2184"/>
                    <a:pt x="5933" y="2038"/>
                    <a:pt x="5860" y="1922"/>
                  </a:cubicBezTo>
                  <a:lnTo>
                    <a:pt x="5846" y="1878"/>
                  </a:lnTo>
                  <a:cubicBezTo>
                    <a:pt x="5790" y="1766"/>
                    <a:pt x="5673" y="1702"/>
                    <a:pt x="5554" y="1702"/>
                  </a:cubicBezTo>
                  <a:cubicBezTo>
                    <a:pt x="5488" y="1702"/>
                    <a:pt x="5423" y="1721"/>
                    <a:pt x="5366" y="1762"/>
                  </a:cubicBezTo>
                  <a:lnTo>
                    <a:pt x="3694" y="2998"/>
                  </a:lnTo>
                  <a:lnTo>
                    <a:pt x="5453" y="992"/>
                  </a:lnTo>
                  <a:cubicBezTo>
                    <a:pt x="5570" y="875"/>
                    <a:pt x="5555" y="686"/>
                    <a:pt x="5453" y="570"/>
                  </a:cubicBezTo>
                  <a:lnTo>
                    <a:pt x="5395" y="512"/>
                  </a:lnTo>
                  <a:cubicBezTo>
                    <a:pt x="5330" y="439"/>
                    <a:pt x="5242" y="403"/>
                    <a:pt x="5157" y="403"/>
                  </a:cubicBezTo>
                  <a:cubicBezTo>
                    <a:pt x="5072" y="403"/>
                    <a:pt x="4988" y="439"/>
                    <a:pt x="4930" y="512"/>
                  </a:cubicBezTo>
                  <a:lnTo>
                    <a:pt x="2807" y="2664"/>
                  </a:lnTo>
                  <a:lnTo>
                    <a:pt x="4363" y="570"/>
                  </a:lnTo>
                  <a:cubicBezTo>
                    <a:pt x="4435" y="454"/>
                    <a:pt x="4421" y="279"/>
                    <a:pt x="4319" y="177"/>
                  </a:cubicBezTo>
                  <a:lnTo>
                    <a:pt x="4217" y="90"/>
                  </a:lnTo>
                  <a:cubicBezTo>
                    <a:pt x="4157" y="30"/>
                    <a:pt x="4078" y="0"/>
                    <a:pt x="400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7501535" y="2671606"/>
              <a:ext cx="36481" cy="102438"/>
            </a:xfrm>
            <a:custGeom>
              <a:avLst/>
              <a:gdLst/>
              <a:ahLst/>
              <a:cxnLst/>
              <a:rect l="l" t="t" r="r" b="b"/>
              <a:pathLst>
                <a:path w="641" h="1800" extrusionOk="0">
                  <a:moveTo>
                    <a:pt x="37" y="0"/>
                  </a:moveTo>
                  <a:cubicBezTo>
                    <a:pt x="30" y="0"/>
                    <a:pt x="22" y="4"/>
                    <a:pt x="15" y="11"/>
                  </a:cubicBezTo>
                  <a:cubicBezTo>
                    <a:pt x="0" y="26"/>
                    <a:pt x="0" y="55"/>
                    <a:pt x="15" y="70"/>
                  </a:cubicBezTo>
                  <a:cubicBezTo>
                    <a:pt x="15" y="70"/>
                    <a:pt x="553" y="724"/>
                    <a:pt x="335" y="1756"/>
                  </a:cubicBezTo>
                  <a:cubicBezTo>
                    <a:pt x="320" y="1771"/>
                    <a:pt x="335" y="1800"/>
                    <a:pt x="349" y="1800"/>
                  </a:cubicBezTo>
                  <a:lnTo>
                    <a:pt x="364" y="1800"/>
                  </a:lnTo>
                  <a:cubicBezTo>
                    <a:pt x="378" y="1800"/>
                    <a:pt x="393" y="1785"/>
                    <a:pt x="393" y="1771"/>
                  </a:cubicBezTo>
                  <a:cubicBezTo>
                    <a:pt x="640" y="709"/>
                    <a:pt x="59" y="26"/>
                    <a:pt x="59" y="11"/>
                  </a:cubicBezTo>
                  <a:cubicBezTo>
                    <a:pt x="51" y="4"/>
                    <a:pt x="44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7272298" y="2897315"/>
              <a:ext cx="297994" cy="678196"/>
            </a:xfrm>
            <a:custGeom>
              <a:avLst/>
              <a:gdLst/>
              <a:ahLst/>
              <a:cxnLst/>
              <a:rect l="l" t="t" r="r" b="b"/>
              <a:pathLst>
                <a:path w="5236" h="11917" extrusionOk="0">
                  <a:moveTo>
                    <a:pt x="2080" y="0"/>
                  </a:moveTo>
                  <a:lnTo>
                    <a:pt x="641" y="8855"/>
                  </a:lnTo>
                  <a:cubicBezTo>
                    <a:pt x="103" y="10062"/>
                    <a:pt x="1" y="11152"/>
                    <a:pt x="1193" y="11705"/>
                  </a:cubicBezTo>
                  <a:cubicBezTo>
                    <a:pt x="1513" y="11849"/>
                    <a:pt x="1847" y="11916"/>
                    <a:pt x="2176" y="11916"/>
                  </a:cubicBezTo>
                  <a:cubicBezTo>
                    <a:pt x="3208" y="11916"/>
                    <a:pt x="4185" y="11251"/>
                    <a:pt x="4494" y="10192"/>
                  </a:cubicBezTo>
                  <a:lnTo>
                    <a:pt x="5235" y="1032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6081606" y="2998218"/>
              <a:ext cx="519725" cy="930991"/>
            </a:xfrm>
            <a:custGeom>
              <a:avLst/>
              <a:gdLst/>
              <a:ahLst/>
              <a:cxnLst/>
              <a:rect l="l" t="t" r="r" b="b"/>
              <a:pathLst>
                <a:path w="9132" h="16359" extrusionOk="0">
                  <a:moveTo>
                    <a:pt x="6354" y="1"/>
                  </a:moveTo>
                  <a:cubicBezTo>
                    <a:pt x="6354" y="1"/>
                    <a:pt x="3853" y="3011"/>
                    <a:pt x="0" y="15151"/>
                  </a:cubicBezTo>
                  <a:lnTo>
                    <a:pt x="2937" y="16358"/>
                  </a:lnTo>
                  <a:lnTo>
                    <a:pt x="9131" y="4639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698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421706" y="2921274"/>
              <a:ext cx="728252" cy="935942"/>
            </a:xfrm>
            <a:custGeom>
              <a:avLst/>
              <a:gdLst/>
              <a:ahLst/>
              <a:cxnLst/>
              <a:rect l="l" t="t" r="r" b="b"/>
              <a:pathLst>
                <a:path w="12796" h="16446" extrusionOk="0">
                  <a:moveTo>
                    <a:pt x="7793" y="1"/>
                  </a:moveTo>
                  <a:lnTo>
                    <a:pt x="4900" y="30"/>
                  </a:lnTo>
                  <a:lnTo>
                    <a:pt x="422" y="1309"/>
                  </a:lnTo>
                  <a:cubicBezTo>
                    <a:pt x="131" y="1484"/>
                    <a:pt x="0" y="1833"/>
                    <a:pt x="116" y="2138"/>
                  </a:cubicBezTo>
                  <a:lnTo>
                    <a:pt x="204" y="6238"/>
                  </a:lnTo>
                  <a:lnTo>
                    <a:pt x="2574" y="16445"/>
                  </a:lnTo>
                  <a:lnTo>
                    <a:pt x="10701" y="16285"/>
                  </a:lnTo>
                  <a:lnTo>
                    <a:pt x="10745" y="10571"/>
                  </a:lnTo>
                  <a:cubicBezTo>
                    <a:pt x="12795" y="5395"/>
                    <a:pt x="11414" y="1978"/>
                    <a:pt x="10105" y="1251"/>
                  </a:cubicBezTo>
                  <a:lnTo>
                    <a:pt x="7793" y="1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6597106" y="2921274"/>
              <a:ext cx="408006" cy="193039"/>
            </a:xfrm>
            <a:custGeom>
              <a:avLst/>
              <a:gdLst/>
              <a:ahLst/>
              <a:cxnLst/>
              <a:rect l="l" t="t" r="r" b="b"/>
              <a:pathLst>
                <a:path w="7169" h="3392" extrusionOk="0">
                  <a:moveTo>
                    <a:pt x="4711" y="1"/>
                  </a:moveTo>
                  <a:lnTo>
                    <a:pt x="1832" y="30"/>
                  </a:lnTo>
                  <a:lnTo>
                    <a:pt x="0" y="553"/>
                  </a:lnTo>
                  <a:cubicBezTo>
                    <a:pt x="0" y="553"/>
                    <a:pt x="1776" y="3392"/>
                    <a:pt x="4354" y="3392"/>
                  </a:cubicBezTo>
                  <a:cubicBezTo>
                    <a:pt x="4405" y="3392"/>
                    <a:pt x="4456" y="3391"/>
                    <a:pt x="4508" y="3389"/>
                  </a:cubicBezTo>
                  <a:cubicBezTo>
                    <a:pt x="7169" y="3287"/>
                    <a:pt x="6151" y="771"/>
                    <a:pt x="6151" y="771"/>
                  </a:cubicBezTo>
                  <a:lnTo>
                    <a:pt x="4711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6399340" y="3848071"/>
              <a:ext cx="791994" cy="760488"/>
            </a:xfrm>
            <a:custGeom>
              <a:avLst/>
              <a:gdLst/>
              <a:ahLst/>
              <a:cxnLst/>
              <a:rect l="l" t="t" r="r" b="b"/>
              <a:pathLst>
                <a:path w="13916" h="13363" extrusionOk="0">
                  <a:moveTo>
                    <a:pt x="11094" y="0"/>
                  </a:moveTo>
                  <a:lnTo>
                    <a:pt x="2967" y="160"/>
                  </a:lnTo>
                  <a:cubicBezTo>
                    <a:pt x="0" y="3868"/>
                    <a:pt x="102" y="13362"/>
                    <a:pt x="102" y="13362"/>
                  </a:cubicBezTo>
                  <a:lnTo>
                    <a:pt x="13915" y="13362"/>
                  </a:lnTo>
                  <a:lnTo>
                    <a:pt x="11094" y="0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6358820" y="2304814"/>
              <a:ext cx="888859" cy="606888"/>
            </a:xfrm>
            <a:custGeom>
              <a:avLst/>
              <a:gdLst/>
              <a:ahLst/>
              <a:cxnLst/>
              <a:rect l="l" t="t" r="r" b="b"/>
              <a:pathLst>
                <a:path w="15618" h="10664" extrusionOk="0">
                  <a:moveTo>
                    <a:pt x="2355" y="1"/>
                  </a:moveTo>
                  <a:lnTo>
                    <a:pt x="2355" y="1"/>
                  </a:lnTo>
                  <a:cubicBezTo>
                    <a:pt x="291" y="2894"/>
                    <a:pt x="0" y="9582"/>
                    <a:pt x="7924" y="10571"/>
                  </a:cubicBezTo>
                  <a:cubicBezTo>
                    <a:pt x="8431" y="10634"/>
                    <a:pt x="8902" y="10664"/>
                    <a:pt x="9339" y="10664"/>
                  </a:cubicBezTo>
                  <a:cubicBezTo>
                    <a:pt x="15618" y="10664"/>
                    <a:pt x="14791" y="4546"/>
                    <a:pt x="11968" y="4546"/>
                  </a:cubicBezTo>
                  <a:cubicBezTo>
                    <a:pt x="11920" y="4546"/>
                    <a:pt x="11871" y="4548"/>
                    <a:pt x="11821" y="4552"/>
                  </a:cubicBezTo>
                  <a:cubicBezTo>
                    <a:pt x="11745" y="4557"/>
                    <a:pt x="11674" y="4560"/>
                    <a:pt x="11607" y="4560"/>
                  </a:cubicBezTo>
                  <a:cubicBezTo>
                    <a:pt x="10468" y="4560"/>
                    <a:pt x="10701" y="3781"/>
                    <a:pt x="10701" y="3781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6456422" y="2171186"/>
              <a:ext cx="556946" cy="502117"/>
            </a:xfrm>
            <a:custGeom>
              <a:avLst/>
              <a:gdLst/>
              <a:ahLst/>
              <a:cxnLst/>
              <a:rect l="l" t="t" r="r" b="b"/>
              <a:pathLst>
                <a:path w="9786" h="8823" extrusionOk="0">
                  <a:moveTo>
                    <a:pt x="5099" y="1"/>
                  </a:moveTo>
                  <a:cubicBezTo>
                    <a:pt x="2809" y="1"/>
                    <a:pt x="436" y="1419"/>
                    <a:pt x="219" y="3686"/>
                  </a:cubicBezTo>
                  <a:cubicBezTo>
                    <a:pt x="1" y="6115"/>
                    <a:pt x="2342" y="8572"/>
                    <a:pt x="4770" y="8804"/>
                  </a:cubicBezTo>
                  <a:cubicBezTo>
                    <a:pt x="4904" y="8817"/>
                    <a:pt x="5038" y="8822"/>
                    <a:pt x="5171" y="8822"/>
                  </a:cubicBezTo>
                  <a:cubicBezTo>
                    <a:pt x="7417" y="8822"/>
                    <a:pt x="9347" y="7113"/>
                    <a:pt x="9553" y="4820"/>
                  </a:cubicBezTo>
                  <a:cubicBezTo>
                    <a:pt x="9786" y="2392"/>
                    <a:pt x="7998" y="255"/>
                    <a:pt x="5584" y="22"/>
                  </a:cubicBezTo>
                  <a:cubicBezTo>
                    <a:pt x="5423" y="8"/>
                    <a:pt x="5262" y="1"/>
                    <a:pt x="5099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6890880" y="2485848"/>
              <a:ext cx="148997" cy="135560"/>
            </a:xfrm>
            <a:custGeom>
              <a:avLst/>
              <a:gdLst/>
              <a:ahLst/>
              <a:cxnLst/>
              <a:rect l="l" t="t" r="r" b="b"/>
              <a:pathLst>
                <a:path w="2618" h="2382" extrusionOk="0">
                  <a:moveTo>
                    <a:pt x="1472" y="1"/>
                  </a:moveTo>
                  <a:cubicBezTo>
                    <a:pt x="1359" y="1"/>
                    <a:pt x="1240" y="12"/>
                    <a:pt x="1120" y="33"/>
                  </a:cubicBezTo>
                  <a:cubicBezTo>
                    <a:pt x="451" y="149"/>
                    <a:pt x="0" y="789"/>
                    <a:pt x="116" y="1458"/>
                  </a:cubicBezTo>
                  <a:cubicBezTo>
                    <a:pt x="218" y="2041"/>
                    <a:pt x="696" y="2381"/>
                    <a:pt x="1270" y="2381"/>
                  </a:cubicBezTo>
                  <a:cubicBezTo>
                    <a:pt x="1354" y="2381"/>
                    <a:pt x="1440" y="2374"/>
                    <a:pt x="1527" y="2359"/>
                  </a:cubicBezTo>
                  <a:cubicBezTo>
                    <a:pt x="2196" y="2243"/>
                    <a:pt x="2617" y="1458"/>
                    <a:pt x="2501" y="789"/>
                  </a:cubicBezTo>
                  <a:cubicBezTo>
                    <a:pt x="2406" y="229"/>
                    <a:pt x="1988" y="1"/>
                    <a:pt x="1472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6703871" y="2608491"/>
              <a:ext cx="159753" cy="350907"/>
            </a:xfrm>
            <a:custGeom>
              <a:avLst/>
              <a:gdLst/>
              <a:ahLst/>
              <a:cxnLst/>
              <a:rect l="l" t="t" r="r" b="b"/>
              <a:pathLst>
                <a:path w="2807" h="6166" extrusionOk="0">
                  <a:moveTo>
                    <a:pt x="829" y="1"/>
                  </a:moveTo>
                  <a:lnTo>
                    <a:pt x="0" y="6166"/>
                  </a:lnTo>
                  <a:lnTo>
                    <a:pt x="2806" y="6137"/>
                  </a:lnTo>
                  <a:lnTo>
                    <a:pt x="2748" y="670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6731131" y="2620898"/>
              <a:ext cx="130842" cy="191218"/>
            </a:xfrm>
            <a:custGeom>
              <a:avLst/>
              <a:gdLst/>
              <a:ahLst/>
              <a:cxnLst/>
              <a:rect l="l" t="t" r="r" b="b"/>
              <a:pathLst>
                <a:path w="2299" h="3360" extrusionOk="0">
                  <a:moveTo>
                    <a:pt x="1" y="1"/>
                  </a:moveTo>
                  <a:cubicBezTo>
                    <a:pt x="1" y="1"/>
                    <a:pt x="16" y="2749"/>
                    <a:pt x="2298" y="3360"/>
                  </a:cubicBezTo>
                  <a:lnTo>
                    <a:pt x="2298" y="1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6459723" y="2239423"/>
              <a:ext cx="564401" cy="503938"/>
            </a:xfrm>
            <a:custGeom>
              <a:avLst/>
              <a:gdLst/>
              <a:ahLst/>
              <a:cxnLst/>
              <a:rect l="l" t="t" r="r" b="b"/>
              <a:pathLst>
                <a:path w="9917" h="8855" extrusionOk="0">
                  <a:moveTo>
                    <a:pt x="6942" y="0"/>
                  </a:moveTo>
                  <a:cubicBezTo>
                    <a:pt x="6717" y="0"/>
                    <a:pt x="6573" y="45"/>
                    <a:pt x="6573" y="45"/>
                  </a:cubicBezTo>
                  <a:cubicBezTo>
                    <a:pt x="1" y="117"/>
                    <a:pt x="2851" y="4828"/>
                    <a:pt x="2851" y="4828"/>
                  </a:cubicBezTo>
                  <a:lnTo>
                    <a:pt x="3185" y="5701"/>
                  </a:lnTo>
                  <a:cubicBezTo>
                    <a:pt x="3316" y="6369"/>
                    <a:pt x="3636" y="7126"/>
                    <a:pt x="4057" y="7678"/>
                  </a:cubicBezTo>
                  <a:cubicBezTo>
                    <a:pt x="4742" y="8533"/>
                    <a:pt x="5379" y="8854"/>
                    <a:pt x="6281" y="8854"/>
                  </a:cubicBezTo>
                  <a:cubicBezTo>
                    <a:pt x="6606" y="8854"/>
                    <a:pt x="6965" y="8813"/>
                    <a:pt x="7373" y="8739"/>
                  </a:cubicBezTo>
                  <a:cubicBezTo>
                    <a:pt x="8957" y="8478"/>
                    <a:pt x="9917" y="6660"/>
                    <a:pt x="9335" y="3113"/>
                  </a:cubicBezTo>
                  <a:cubicBezTo>
                    <a:pt x="8873" y="359"/>
                    <a:pt x="7582" y="0"/>
                    <a:pt x="694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908238" y="2517718"/>
              <a:ext cx="24871" cy="37048"/>
            </a:xfrm>
            <a:custGeom>
              <a:avLst/>
              <a:gdLst/>
              <a:ahLst/>
              <a:cxnLst/>
              <a:rect l="l" t="t" r="r" b="b"/>
              <a:pathLst>
                <a:path w="437" h="651" extrusionOk="0">
                  <a:moveTo>
                    <a:pt x="37" y="0"/>
                  </a:moveTo>
                  <a:cubicBezTo>
                    <a:pt x="30" y="0"/>
                    <a:pt x="22" y="4"/>
                    <a:pt x="15" y="11"/>
                  </a:cubicBezTo>
                  <a:cubicBezTo>
                    <a:pt x="0" y="26"/>
                    <a:pt x="15" y="40"/>
                    <a:pt x="15" y="55"/>
                  </a:cubicBezTo>
                  <a:lnTo>
                    <a:pt x="364" y="389"/>
                  </a:lnTo>
                  <a:lnTo>
                    <a:pt x="88" y="593"/>
                  </a:lnTo>
                  <a:cubicBezTo>
                    <a:pt x="73" y="607"/>
                    <a:pt x="73" y="622"/>
                    <a:pt x="73" y="636"/>
                  </a:cubicBezTo>
                  <a:cubicBezTo>
                    <a:pt x="88" y="636"/>
                    <a:pt x="88" y="651"/>
                    <a:pt x="102" y="651"/>
                  </a:cubicBezTo>
                  <a:cubicBezTo>
                    <a:pt x="102" y="651"/>
                    <a:pt x="117" y="651"/>
                    <a:pt x="117" y="636"/>
                  </a:cubicBezTo>
                  <a:lnTo>
                    <a:pt x="422" y="418"/>
                  </a:lnTo>
                  <a:cubicBezTo>
                    <a:pt x="437" y="418"/>
                    <a:pt x="437" y="404"/>
                    <a:pt x="437" y="404"/>
                  </a:cubicBezTo>
                  <a:cubicBezTo>
                    <a:pt x="437" y="389"/>
                    <a:pt x="437" y="374"/>
                    <a:pt x="437" y="374"/>
                  </a:cubicBezTo>
                  <a:lnTo>
                    <a:pt x="59" y="11"/>
                  </a:lnTo>
                  <a:cubicBezTo>
                    <a:pt x="51" y="4"/>
                    <a:pt x="44" y="0"/>
                    <a:pt x="37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6710473" y="2395473"/>
              <a:ext cx="125834" cy="50991"/>
            </a:xfrm>
            <a:custGeom>
              <a:avLst/>
              <a:gdLst/>
              <a:ahLst/>
              <a:cxnLst/>
              <a:rect l="l" t="t" r="r" b="b"/>
              <a:pathLst>
                <a:path w="2211" h="896" extrusionOk="0">
                  <a:moveTo>
                    <a:pt x="1751" y="1"/>
                  </a:moveTo>
                  <a:cubicBezTo>
                    <a:pt x="1511" y="1"/>
                    <a:pt x="1209" y="69"/>
                    <a:pt x="1004" y="138"/>
                  </a:cubicBezTo>
                  <a:cubicBezTo>
                    <a:pt x="1004" y="138"/>
                    <a:pt x="495" y="283"/>
                    <a:pt x="219" y="487"/>
                  </a:cubicBezTo>
                  <a:cubicBezTo>
                    <a:pt x="0" y="661"/>
                    <a:pt x="102" y="850"/>
                    <a:pt x="378" y="894"/>
                  </a:cubicBezTo>
                  <a:cubicBezTo>
                    <a:pt x="394" y="895"/>
                    <a:pt x="411" y="896"/>
                    <a:pt x="430" y="896"/>
                  </a:cubicBezTo>
                  <a:cubicBezTo>
                    <a:pt x="628" y="896"/>
                    <a:pt x="1013" y="830"/>
                    <a:pt x="1265" y="763"/>
                  </a:cubicBezTo>
                  <a:cubicBezTo>
                    <a:pt x="2138" y="516"/>
                    <a:pt x="2210" y="269"/>
                    <a:pt x="2109" y="123"/>
                  </a:cubicBezTo>
                  <a:cubicBezTo>
                    <a:pt x="2055" y="34"/>
                    <a:pt x="1918" y="1"/>
                    <a:pt x="1751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6893669" y="2383749"/>
              <a:ext cx="103979" cy="36309"/>
            </a:xfrm>
            <a:custGeom>
              <a:avLst/>
              <a:gdLst/>
              <a:ahLst/>
              <a:cxnLst/>
              <a:rect l="l" t="t" r="r" b="b"/>
              <a:pathLst>
                <a:path w="1827" h="638" extrusionOk="0">
                  <a:moveTo>
                    <a:pt x="594" y="0"/>
                  </a:moveTo>
                  <a:cubicBezTo>
                    <a:pt x="312" y="0"/>
                    <a:pt x="1" y="56"/>
                    <a:pt x="24" y="242"/>
                  </a:cubicBezTo>
                  <a:cubicBezTo>
                    <a:pt x="53" y="402"/>
                    <a:pt x="213" y="562"/>
                    <a:pt x="969" y="635"/>
                  </a:cubicBezTo>
                  <a:cubicBezTo>
                    <a:pt x="999" y="637"/>
                    <a:pt x="1032" y="638"/>
                    <a:pt x="1066" y="638"/>
                  </a:cubicBezTo>
                  <a:cubicBezTo>
                    <a:pt x="1289" y="638"/>
                    <a:pt x="1564" y="598"/>
                    <a:pt x="1652" y="548"/>
                  </a:cubicBezTo>
                  <a:cubicBezTo>
                    <a:pt x="1827" y="460"/>
                    <a:pt x="1783" y="257"/>
                    <a:pt x="1536" y="155"/>
                  </a:cubicBezTo>
                  <a:cubicBezTo>
                    <a:pt x="1231" y="24"/>
                    <a:pt x="794" y="10"/>
                    <a:pt x="794" y="10"/>
                  </a:cubicBezTo>
                  <a:cubicBezTo>
                    <a:pt x="733" y="4"/>
                    <a:pt x="665" y="0"/>
                    <a:pt x="594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6765904" y="2490401"/>
              <a:ext cx="71254" cy="15536"/>
            </a:xfrm>
            <a:custGeom>
              <a:avLst/>
              <a:gdLst/>
              <a:ahLst/>
              <a:cxnLst/>
              <a:rect l="l" t="t" r="r" b="b"/>
              <a:pathLst>
                <a:path w="1252" h="273" extrusionOk="0">
                  <a:moveTo>
                    <a:pt x="1193" y="0"/>
                  </a:moveTo>
                  <a:cubicBezTo>
                    <a:pt x="1182" y="0"/>
                    <a:pt x="1171" y="4"/>
                    <a:pt x="1164" y="11"/>
                  </a:cubicBezTo>
                  <a:cubicBezTo>
                    <a:pt x="1164" y="11"/>
                    <a:pt x="966" y="183"/>
                    <a:pt x="524" y="183"/>
                  </a:cubicBezTo>
                  <a:cubicBezTo>
                    <a:pt x="391" y="183"/>
                    <a:pt x="237" y="168"/>
                    <a:pt x="59" y="127"/>
                  </a:cubicBezTo>
                  <a:cubicBezTo>
                    <a:pt x="30" y="127"/>
                    <a:pt x="1" y="142"/>
                    <a:pt x="1" y="157"/>
                  </a:cubicBezTo>
                  <a:cubicBezTo>
                    <a:pt x="1" y="186"/>
                    <a:pt x="15" y="200"/>
                    <a:pt x="30" y="215"/>
                  </a:cubicBezTo>
                  <a:cubicBezTo>
                    <a:pt x="219" y="258"/>
                    <a:pt x="379" y="273"/>
                    <a:pt x="524" y="273"/>
                  </a:cubicBezTo>
                  <a:cubicBezTo>
                    <a:pt x="1004" y="273"/>
                    <a:pt x="1222" y="84"/>
                    <a:pt x="1222" y="69"/>
                  </a:cubicBezTo>
                  <a:cubicBezTo>
                    <a:pt x="1251" y="55"/>
                    <a:pt x="1251" y="26"/>
                    <a:pt x="1222" y="11"/>
                  </a:cubicBezTo>
                  <a:cubicBezTo>
                    <a:pt x="1215" y="4"/>
                    <a:pt x="1204" y="0"/>
                    <a:pt x="1193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6923149" y="2467010"/>
              <a:ext cx="49685" cy="19065"/>
            </a:xfrm>
            <a:custGeom>
              <a:avLst/>
              <a:gdLst/>
              <a:ahLst/>
              <a:cxnLst/>
              <a:rect l="l" t="t" r="r" b="b"/>
              <a:pathLst>
                <a:path w="873" h="335" extrusionOk="0">
                  <a:moveTo>
                    <a:pt x="829" y="1"/>
                  </a:moveTo>
                  <a:cubicBezTo>
                    <a:pt x="814" y="1"/>
                    <a:pt x="785" y="15"/>
                    <a:pt x="785" y="30"/>
                  </a:cubicBezTo>
                  <a:cubicBezTo>
                    <a:pt x="774" y="41"/>
                    <a:pt x="701" y="247"/>
                    <a:pt x="385" y="247"/>
                  </a:cubicBezTo>
                  <a:cubicBezTo>
                    <a:pt x="297" y="247"/>
                    <a:pt x="189" y="231"/>
                    <a:pt x="58" y="190"/>
                  </a:cubicBezTo>
                  <a:cubicBezTo>
                    <a:pt x="29" y="190"/>
                    <a:pt x="15" y="204"/>
                    <a:pt x="0" y="219"/>
                  </a:cubicBezTo>
                  <a:cubicBezTo>
                    <a:pt x="0" y="248"/>
                    <a:pt x="15" y="277"/>
                    <a:pt x="29" y="277"/>
                  </a:cubicBezTo>
                  <a:cubicBezTo>
                    <a:pt x="160" y="320"/>
                    <a:pt x="276" y="335"/>
                    <a:pt x="378" y="335"/>
                  </a:cubicBezTo>
                  <a:cubicBezTo>
                    <a:pt x="771" y="335"/>
                    <a:pt x="858" y="59"/>
                    <a:pt x="858" y="59"/>
                  </a:cubicBezTo>
                  <a:cubicBezTo>
                    <a:pt x="873" y="30"/>
                    <a:pt x="858" y="15"/>
                    <a:pt x="829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6880921" y="2596711"/>
              <a:ext cx="41432" cy="39211"/>
            </a:xfrm>
            <a:custGeom>
              <a:avLst/>
              <a:gdLst/>
              <a:ahLst/>
              <a:cxnLst/>
              <a:rect l="l" t="t" r="r" b="b"/>
              <a:pathLst>
                <a:path w="728" h="689" extrusionOk="0">
                  <a:moveTo>
                    <a:pt x="345" y="1"/>
                  </a:moveTo>
                  <a:cubicBezTo>
                    <a:pt x="175" y="1"/>
                    <a:pt x="28" y="137"/>
                    <a:pt x="15" y="310"/>
                  </a:cubicBezTo>
                  <a:cubicBezTo>
                    <a:pt x="1" y="499"/>
                    <a:pt x="131" y="673"/>
                    <a:pt x="335" y="688"/>
                  </a:cubicBezTo>
                  <a:cubicBezTo>
                    <a:pt x="345" y="688"/>
                    <a:pt x="354" y="689"/>
                    <a:pt x="364" y="689"/>
                  </a:cubicBezTo>
                  <a:cubicBezTo>
                    <a:pt x="540" y="689"/>
                    <a:pt x="685" y="562"/>
                    <a:pt x="713" y="382"/>
                  </a:cubicBezTo>
                  <a:cubicBezTo>
                    <a:pt x="728" y="179"/>
                    <a:pt x="582" y="19"/>
                    <a:pt x="393" y="4"/>
                  </a:cubicBezTo>
                  <a:cubicBezTo>
                    <a:pt x="377" y="2"/>
                    <a:pt x="361" y="1"/>
                    <a:pt x="345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6530065" y="2208008"/>
              <a:ext cx="277278" cy="250802"/>
            </a:xfrm>
            <a:custGeom>
              <a:avLst/>
              <a:gdLst/>
              <a:ahLst/>
              <a:cxnLst/>
              <a:rect l="l" t="t" r="r" b="b"/>
              <a:pathLst>
                <a:path w="4872" h="4407" extrusionOk="0">
                  <a:moveTo>
                    <a:pt x="3127" y="1"/>
                  </a:moveTo>
                  <a:lnTo>
                    <a:pt x="1644" y="1324"/>
                  </a:lnTo>
                  <a:cubicBezTo>
                    <a:pt x="1" y="2981"/>
                    <a:pt x="1309" y="4406"/>
                    <a:pt x="1309" y="4406"/>
                  </a:cubicBezTo>
                  <a:cubicBezTo>
                    <a:pt x="4872" y="2051"/>
                    <a:pt x="3127" y="1"/>
                    <a:pt x="3127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6559886" y="2383408"/>
              <a:ext cx="116728" cy="192071"/>
            </a:xfrm>
            <a:custGeom>
              <a:avLst/>
              <a:gdLst/>
              <a:ahLst/>
              <a:cxnLst/>
              <a:rect l="l" t="t" r="r" b="b"/>
              <a:pathLst>
                <a:path w="2051" h="3375" extrusionOk="0">
                  <a:moveTo>
                    <a:pt x="1745" y="1"/>
                  </a:moveTo>
                  <a:lnTo>
                    <a:pt x="0" y="626"/>
                  </a:lnTo>
                  <a:lnTo>
                    <a:pt x="73" y="1818"/>
                  </a:lnTo>
                  <a:lnTo>
                    <a:pt x="2050" y="3374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6552431" y="2536499"/>
              <a:ext cx="140745" cy="132031"/>
            </a:xfrm>
            <a:custGeom>
              <a:avLst/>
              <a:gdLst/>
              <a:ahLst/>
              <a:cxnLst/>
              <a:rect l="l" t="t" r="r" b="b"/>
              <a:pathLst>
                <a:path w="2473" h="2320" extrusionOk="0">
                  <a:moveTo>
                    <a:pt x="1010" y="0"/>
                  </a:moveTo>
                  <a:cubicBezTo>
                    <a:pt x="477" y="0"/>
                    <a:pt x="107" y="247"/>
                    <a:pt x="58" y="815"/>
                  </a:cubicBezTo>
                  <a:cubicBezTo>
                    <a:pt x="0" y="1498"/>
                    <a:pt x="480" y="2254"/>
                    <a:pt x="1164" y="2313"/>
                  </a:cubicBezTo>
                  <a:cubicBezTo>
                    <a:pt x="1238" y="2317"/>
                    <a:pt x="1309" y="2320"/>
                    <a:pt x="1375" y="2320"/>
                  </a:cubicBezTo>
                  <a:cubicBezTo>
                    <a:pt x="2109" y="2320"/>
                    <a:pt x="2347" y="2023"/>
                    <a:pt x="2414" y="1397"/>
                  </a:cubicBezTo>
                  <a:cubicBezTo>
                    <a:pt x="2472" y="713"/>
                    <a:pt x="1861" y="117"/>
                    <a:pt x="1353" y="30"/>
                  </a:cubicBezTo>
                  <a:cubicBezTo>
                    <a:pt x="1233" y="10"/>
                    <a:pt x="1118" y="0"/>
                    <a:pt x="1010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6593805" y="2581288"/>
              <a:ext cx="57994" cy="41317"/>
            </a:xfrm>
            <a:custGeom>
              <a:avLst/>
              <a:gdLst/>
              <a:ahLst/>
              <a:cxnLst/>
              <a:rect l="l" t="t" r="r" b="b"/>
              <a:pathLst>
                <a:path w="1019" h="726" extrusionOk="0">
                  <a:moveTo>
                    <a:pt x="218" y="1"/>
                  </a:moveTo>
                  <a:cubicBezTo>
                    <a:pt x="105" y="1"/>
                    <a:pt x="29" y="28"/>
                    <a:pt x="29" y="28"/>
                  </a:cubicBezTo>
                  <a:cubicBezTo>
                    <a:pt x="0" y="28"/>
                    <a:pt x="0" y="43"/>
                    <a:pt x="0" y="57"/>
                  </a:cubicBezTo>
                  <a:cubicBezTo>
                    <a:pt x="15" y="72"/>
                    <a:pt x="29" y="86"/>
                    <a:pt x="44" y="86"/>
                  </a:cubicBezTo>
                  <a:cubicBezTo>
                    <a:pt x="44" y="81"/>
                    <a:pt x="107" y="58"/>
                    <a:pt x="203" y="58"/>
                  </a:cubicBezTo>
                  <a:cubicBezTo>
                    <a:pt x="399" y="58"/>
                    <a:pt x="731" y="156"/>
                    <a:pt x="945" y="711"/>
                  </a:cubicBezTo>
                  <a:cubicBezTo>
                    <a:pt x="960" y="711"/>
                    <a:pt x="974" y="726"/>
                    <a:pt x="974" y="726"/>
                  </a:cubicBezTo>
                  <a:lnTo>
                    <a:pt x="989" y="726"/>
                  </a:lnTo>
                  <a:cubicBezTo>
                    <a:pt x="1004" y="711"/>
                    <a:pt x="1018" y="697"/>
                    <a:pt x="1004" y="682"/>
                  </a:cubicBezTo>
                  <a:cubicBezTo>
                    <a:pt x="784" y="101"/>
                    <a:pt x="434" y="1"/>
                    <a:pt x="218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6688106" y="2196796"/>
              <a:ext cx="297140" cy="137665"/>
            </a:xfrm>
            <a:custGeom>
              <a:avLst/>
              <a:gdLst/>
              <a:ahLst/>
              <a:cxnLst/>
              <a:rect l="l" t="t" r="r" b="b"/>
              <a:pathLst>
                <a:path w="5221" h="2419" extrusionOk="0">
                  <a:moveTo>
                    <a:pt x="1350" y="0"/>
                  </a:moveTo>
                  <a:cubicBezTo>
                    <a:pt x="570" y="0"/>
                    <a:pt x="1" y="154"/>
                    <a:pt x="1" y="154"/>
                  </a:cubicBezTo>
                  <a:cubicBezTo>
                    <a:pt x="553" y="2220"/>
                    <a:pt x="3616" y="2419"/>
                    <a:pt x="4775" y="2419"/>
                  </a:cubicBezTo>
                  <a:cubicBezTo>
                    <a:pt x="5052" y="2419"/>
                    <a:pt x="5221" y="2408"/>
                    <a:pt x="5221" y="2408"/>
                  </a:cubicBezTo>
                  <a:cubicBezTo>
                    <a:pt x="4363" y="390"/>
                    <a:pt x="2590" y="0"/>
                    <a:pt x="1350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5282235" y="3953129"/>
              <a:ext cx="1167674" cy="654579"/>
            </a:xfrm>
            <a:custGeom>
              <a:avLst/>
              <a:gdLst/>
              <a:ahLst/>
              <a:cxnLst/>
              <a:rect l="l" t="t" r="r" b="b"/>
              <a:pathLst>
                <a:path w="20517" h="11502" extrusionOk="0">
                  <a:moveTo>
                    <a:pt x="6340" y="1"/>
                  </a:moveTo>
                  <a:lnTo>
                    <a:pt x="1" y="11502"/>
                  </a:lnTo>
                  <a:lnTo>
                    <a:pt x="8158" y="11502"/>
                  </a:lnTo>
                  <a:lnTo>
                    <a:pt x="10513" y="7663"/>
                  </a:lnTo>
                  <a:lnTo>
                    <a:pt x="11531" y="7692"/>
                  </a:lnTo>
                  <a:lnTo>
                    <a:pt x="12927" y="11502"/>
                  </a:lnTo>
                  <a:lnTo>
                    <a:pt x="20516" y="11502"/>
                  </a:lnTo>
                  <a:lnTo>
                    <a:pt x="18452" y="728"/>
                  </a:lnTo>
                  <a:lnTo>
                    <a:pt x="6340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5182128" y="2970104"/>
              <a:ext cx="562751" cy="573425"/>
            </a:xfrm>
            <a:custGeom>
              <a:avLst/>
              <a:gdLst/>
              <a:ahLst/>
              <a:cxnLst/>
              <a:rect l="l" t="t" r="r" b="b"/>
              <a:pathLst>
                <a:path w="9888" h="10076" extrusionOk="0">
                  <a:moveTo>
                    <a:pt x="7110" y="1"/>
                  </a:moveTo>
                  <a:lnTo>
                    <a:pt x="1135" y="6209"/>
                  </a:lnTo>
                  <a:cubicBezTo>
                    <a:pt x="248" y="7009"/>
                    <a:pt x="0" y="8114"/>
                    <a:pt x="698" y="9088"/>
                  </a:cubicBezTo>
                  <a:cubicBezTo>
                    <a:pt x="1159" y="9738"/>
                    <a:pt x="1880" y="10076"/>
                    <a:pt x="2609" y="10076"/>
                  </a:cubicBezTo>
                  <a:cubicBezTo>
                    <a:pt x="3169" y="10076"/>
                    <a:pt x="3733" y="9876"/>
                    <a:pt x="4188" y="9466"/>
                  </a:cubicBezTo>
                  <a:lnTo>
                    <a:pt x="9888" y="3737"/>
                  </a:lnTo>
                  <a:lnTo>
                    <a:pt x="7110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5427870" y="2821908"/>
              <a:ext cx="509822" cy="520613"/>
            </a:xfrm>
            <a:custGeom>
              <a:avLst/>
              <a:gdLst/>
              <a:ahLst/>
              <a:cxnLst/>
              <a:rect l="l" t="t" r="r" b="b"/>
              <a:pathLst>
                <a:path w="8958" h="9148" extrusionOk="0">
                  <a:moveTo>
                    <a:pt x="4735" y="0"/>
                  </a:moveTo>
                  <a:cubicBezTo>
                    <a:pt x="4099" y="0"/>
                    <a:pt x="3504" y="164"/>
                    <a:pt x="3069" y="540"/>
                  </a:cubicBezTo>
                  <a:lnTo>
                    <a:pt x="1" y="4349"/>
                  </a:lnTo>
                  <a:lnTo>
                    <a:pt x="4086" y="9148"/>
                  </a:lnTo>
                  <a:lnTo>
                    <a:pt x="7809" y="5396"/>
                  </a:lnTo>
                  <a:cubicBezTo>
                    <a:pt x="8870" y="4335"/>
                    <a:pt x="8957" y="2677"/>
                    <a:pt x="8041" y="1500"/>
                  </a:cubicBezTo>
                  <a:cubicBezTo>
                    <a:pt x="7360" y="617"/>
                    <a:pt x="5970" y="0"/>
                    <a:pt x="4735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5154014" y="2963503"/>
              <a:ext cx="242504" cy="470020"/>
            </a:xfrm>
            <a:custGeom>
              <a:avLst/>
              <a:gdLst/>
              <a:ahLst/>
              <a:cxnLst/>
              <a:rect l="l" t="t" r="r" b="b"/>
              <a:pathLst>
                <a:path w="4261" h="8259" extrusionOk="0">
                  <a:moveTo>
                    <a:pt x="1759" y="0"/>
                  </a:moveTo>
                  <a:lnTo>
                    <a:pt x="0" y="218"/>
                  </a:lnTo>
                  <a:lnTo>
                    <a:pt x="814" y="8259"/>
                  </a:lnTo>
                  <a:lnTo>
                    <a:pt x="4260" y="7852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5617383" y="2821623"/>
              <a:ext cx="825061" cy="1174565"/>
            </a:xfrm>
            <a:custGeom>
              <a:avLst/>
              <a:gdLst/>
              <a:ahLst/>
              <a:cxnLst/>
              <a:rect l="l" t="t" r="r" b="b"/>
              <a:pathLst>
                <a:path w="14497" h="20639" extrusionOk="0">
                  <a:moveTo>
                    <a:pt x="1365" y="0"/>
                  </a:moveTo>
                  <a:cubicBezTo>
                    <a:pt x="895" y="0"/>
                    <a:pt x="14" y="484"/>
                    <a:pt x="0" y="879"/>
                  </a:cubicBezTo>
                  <a:lnTo>
                    <a:pt x="451" y="19883"/>
                  </a:lnTo>
                  <a:lnTo>
                    <a:pt x="13013" y="20639"/>
                  </a:lnTo>
                  <a:lnTo>
                    <a:pt x="14322" y="2086"/>
                  </a:lnTo>
                  <a:cubicBezTo>
                    <a:pt x="14380" y="1694"/>
                    <a:pt x="14497" y="1228"/>
                    <a:pt x="14104" y="1170"/>
                  </a:cubicBezTo>
                  <a:lnTo>
                    <a:pt x="1454" y="7"/>
                  </a:lnTo>
                  <a:cubicBezTo>
                    <a:pt x="1427" y="2"/>
                    <a:pt x="1397" y="0"/>
                    <a:pt x="1365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5791986" y="2836079"/>
              <a:ext cx="385639" cy="146543"/>
            </a:xfrm>
            <a:custGeom>
              <a:avLst/>
              <a:gdLst/>
              <a:ahLst/>
              <a:cxnLst/>
              <a:rect l="l" t="t" r="r" b="b"/>
              <a:pathLst>
                <a:path w="6776" h="2575" extrusionOk="0">
                  <a:moveTo>
                    <a:pt x="1120" y="0"/>
                  </a:moveTo>
                  <a:cubicBezTo>
                    <a:pt x="1120" y="0"/>
                    <a:pt x="0" y="2239"/>
                    <a:pt x="2545" y="2545"/>
                  </a:cubicBezTo>
                  <a:cubicBezTo>
                    <a:pt x="2710" y="2565"/>
                    <a:pt x="2872" y="2575"/>
                    <a:pt x="3030" y="2575"/>
                  </a:cubicBezTo>
                  <a:cubicBezTo>
                    <a:pt x="5336" y="2575"/>
                    <a:pt x="6776" y="524"/>
                    <a:pt x="6776" y="524"/>
                  </a:cubicBezTo>
                  <a:lnTo>
                    <a:pt x="1120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5074567" y="2614296"/>
              <a:ext cx="607427" cy="693448"/>
            </a:xfrm>
            <a:custGeom>
              <a:avLst/>
              <a:gdLst/>
              <a:ahLst/>
              <a:cxnLst/>
              <a:rect l="l" t="t" r="r" b="b"/>
              <a:pathLst>
                <a:path w="10673" h="12185" extrusionOk="0">
                  <a:moveTo>
                    <a:pt x="175" y="1"/>
                  </a:moveTo>
                  <a:lnTo>
                    <a:pt x="0" y="2080"/>
                  </a:lnTo>
                  <a:lnTo>
                    <a:pt x="10178" y="12185"/>
                  </a:lnTo>
                  <a:lnTo>
                    <a:pt x="10672" y="9524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5635595" y="3033332"/>
              <a:ext cx="930975" cy="1130859"/>
            </a:xfrm>
            <a:custGeom>
              <a:avLst/>
              <a:gdLst/>
              <a:ahLst/>
              <a:cxnLst/>
              <a:rect l="l" t="t" r="r" b="b"/>
              <a:pathLst>
                <a:path w="16358" h="19871" extrusionOk="0">
                  <a:moveTo>
                    <a:pt x="3783" y="1"/>
                  </a:moveTo>
                  <a:cubicBezTo>
                    <a:pt x="3645" y="1"/>
                    <a:pt x="3503" y="13"/>
                    <a:pt x="3359" y="38"/>
                  </a:cubicBezTo>
                  <a:cubicBezTo>
                    <a:pt x="3243" y="67"/>
                    <a:pt x="3141" y="96"/>
                    <a:pt x="3039" y="140"/>
                  </a:cubicBezTo>
                  <a:lnTo>
                    <a:pt x="1047" y="707"/>
                  </a:lnTo>
                  <a:lnTo>
                    <a:pt x="1643" y="2132"/>
                  </a:lnTo>
                  <a:cubicBezTo>
                    <a:pt x="0" y="6988"/>
                    <a:pt x="1832" y="9271"/>
                    <a:pt x="3083" y="9896"/>
                  </a:cubicBezTo>
                  <a:cubicBezTo>
                    <a:pt x="4377" y="10536"/>
                    <a:pt x="4784" y="12150"/>
                    <a:pt x="4784" y="12150"/>
                  </a:cubicBezTo>
                  <a:cubicBezTo>
                    <a:pt x="6441" y="17210"/>
                    <a:pt x="8012" y="18082"/>
                    <a:pt x="8012" y="18082"/>
                  </a:cubicBezTo>
                  <a:cubicBezTo>
                    <a:pt x="8346" y="18344"/>
                    <a:pt x="8651" y="18547"/>
                    <a:pt x="8957" y="18722"/>
                  </a:cubicBezTo>
                  <a:lnTo>
                    <a:pt x="9509" y="19870"/>
                  </a:lnTo>
                  <a:lnTo>
                    <a:pt x="11370" y="19318"/>
                  </a:lnTo>
                  <a:cubicBezTo>
                    <a:pt x="11545" y="19289"/>
                    <a:pt x="11996" y="19085"/>
                    <a:pt x="12156" y="19013"/>
                  </a:cubicBezTo>
                  <a:cubicBezTo>
                    <a:pt x="13755" y="18344"/>
                    <a:pt x="14773" y="15945"/>
                    <a:pt x="15369" y="12004"/>
                  </a:cubicBezTo>
                  <a:cubicBezTo>
                    <a:pt x="16358" y="5549"/>
                    <a:pt x="11050" y="4138"/>
                    <a:pt x="10091" y="3775"/>
                  </a:cubicBezTo>
                  <a:cubicBezTo>
                    <a:pt x="9131" y="3411"/>
                    <a:pt x="7459" y="3862"/>
                    <a:pt x="6543" y="2205"/>
                  </a:cubicBezTo>
                  <a:cubicBezTo>
                    <a:pt x="5733" y="739"/>
                    <a:pt x="4843" y="1"/>
                    <a:pt x="3783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5495765" y="3071406"/>
              <a:ext cx="922665" cy="1101891"/>
            </a:xfrm>
            <a:custGeom>
              <a:avLst/>
              <a:gdLst/>
              <a:ahLst/>
              <a:cxnLst/>
              <a:rect l="l" t="t" r="r" b="b"/>
              <a:pathLst>
                <a:path w="16212" h="19362" extrusionOk="0">
                  <a:moveTo>
                    <a:pt x="3924" y="0"/>
                  </a:moveTo>
                  <a:cubicBezTo>
                    <a:pt x="3787" y="0"/>
                    <a:pt x="3647" y="13"/>
                    <a:pt x="3504" y="38"/>
                  </a:cubicBezTo>
                  <a:cubicBezTo>
                    <a:pt x="2254" y="271"/>
                    <a:pt x="1977" y="1565"/>
                    <a:pt x="1977" y="1565"/>
                  </a:cubicBezTo>
                  <a:cubicBezTo>
                    <a:pt x="0" y="6814"/>
                    <a:pt x="1934" y="9256"/>
                    <a:pt x="3228" y="9896"/>
                  </a:cubicBezTo>
                  <a:cubicBezTo>
                    <a:pt x="4507" y="10536"/>
                    <a:pt x="4929" y="12150"/>
                    <a:pt x="4929" y="12150"/>
                  </a:cubicBezTo>
                  <a:cubicBezTo>
                    <a:pt x="6587" y="17209"/>
                    <a:pt x="8142" y="18082"/>
                    <a:pt x="8142" y="18082"/>
                  </a:cubicBezTo>
                  <a:cubicBezTo>
                    <a:pt x="9280" y="18950"/>
                    <a:pt x="10257" y="19361"/>
                    <a:pt x="11097" y="19361"/>
                  </a:cubicBezTo>
                  <a:cubicBezTo>
                    <a:pt x="13251" y="19361"/>
                    <a:pt x="14497" y="16654"/>
                    <a:pt x="15209" y="12019"/>
                  </a:cubicBezTo>
                  <a:cubicBezTo>
                    <a:pt x="16212" y="5563"/>
                    <a:pt x="11181" y="4138"/>
                    <a:pt x="10222" y="3775"/>
                  </a:cubicBezTo>
                  <a:cubicBezTo>
                    <a:pt x="9262" y="3411"/>
                    <a:pt x="7590" y="3862"/>
                    <a:pt x="6674" y="2205"/>
                  </a:cubicBezTo>
                  <a:cubicBezTo>
                    <a:pt x="5864" y="738"/>
                    <a:pt x="4974" y="0"/>
                    <a:pt x="3924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5044745" y="2644914"/>
              <a:ext cx="607484" cy="662831"/>
            </a:xfrm>
            <a:custGeom>
              <a:avLst/>
              <a:gdLst/>
              <a:ahLst/>
              <a:cxnLst/>
              <a:rect l="l" t="t" r="r" b="b"/>
              <a:pathLst>
                <a:path w="10674" h="11647" extrusionOk="0">
                  <a:moveTo>
                    <a:pt x="757" y="1"/>
                  </a:moveTo>
                  <a:lnTo>
                    <a:pt x="1" y="1542"/>
                  </a:lnTo>
                  <a:lnTo>
                    <a:pt x="10179" y="11647"/>
                  </a:lnTo>
                  <a:lnTo>
                    <a:pt x="10673" y="8986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4879248" y="2468262"/>
              <a:ext cx="173014" cy="204933"/>
            </a:xfrm>
            <a:custGeom>
              <a:avLst/>
              <a:gdLst/>
              <a:ahLst/>
              <a:cxnLst/>
              <a:rect l="l" t="t" r="r" b="b"/>
              <a:pathLst>
                <a:path w="3040" h="3601" extrusionOk="0">
                  <a:moveTo>
                    <a:pt x="2758" y="0"/>
                  </a:moveTo>
                  <a:cubicBezTo>
                    <a:pt x="2678" y="0"/>
                    <a:pt x="2598" y="39"/>
                    <a:pt x="2545" y="109"/>
                  </a:cubicBezTo>
                  <a:lnTo>
                    <a:pt x="88" y="3177"/>
                  </a:lnTo>
                  <a:cubicBezTo>
                    <a:pt x="1" y="3294"/>
                    <a:pt x="30" y="3453"/>
                    <a:pt x="132" y="3541"/>
                  </a:cubicBezTo>
                  <a:cubicBezTo>
                    <a:pt x="180" y="3582"/>
                    <a:pt x="239" y="3601"/>
                    <a:pt x="296" y="3601"/>
                  </a:cubicBezTo>
                  <a:cubicBezTo>
                    <a:pt x="359" y="3601"/>
                    <a:pt x="421" y="3579"/>
                    <a:pt x="466" y="3541"/>
                  </a:cubicBezTo>
                  <a:cubicBezTo>
                    <a:pt x="481" y="3526"/>
                    <a:pt x="495" y="3512"/>
                    <a:pt x="510" y="3497"/>
                  </a:cubicBezTo>
                  <a:lnTo>
                    <a:pt x="2952" y="429"/>
                  </a:lnTo>
                  <a:cubicBezTo>
                    <a:pt x="3040" y="313"/>
                    <a:pt x="3025" y="138"/>
                    <a:pt x="2909" y="51"/>
                  </a:cubicBezTo>
                  <a:cubicBezTo>
                    <a:pt x="2863" y="17"/>
                    <a:pt x="2810" y="0"/>
                    <a:pt x="2758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4921476" y="2516751"/>
              <a:ext cx="173014" cy="204876"/>
            </a:xfrm>
            <a:custGeom>
              <a:avLst/>
              <a:gdLst/>
              <a:ahLst/>
              <a:cxnLst/>
              <a:rect l="l" t="t" r="r" b="b"/>
              <a:pathLst>
                <a:path w="3040" h="3600" extrusionOk="0">
                  <a:moveTo>
                    <a:pt x="2736" y="1"/>
                  </a:moveTo>
                  <a:cubicBezTo>
                    <a:pt x="2659" y="1"/>
                    <a:pt x="2580" y="34"/>
                    <a:pt x="2530" y="101"/>
                  </a:cubicBezTo>
                  <a:lnTo>
                    <a:pt x="88" y="3169"/>
                  </a:lnTo>
                  <a:cubicBezTo>
                    <a:pt x="0" y="3285"/>
                    <a:pt x="15" y="3459"/>
                    <a:pt x="131" y="3547"/>
                  </a:cubicBezTo>
                  <a:cubicBezTo>
                    <a:pt x="180" y="3581"/>
                    <a:pt x="235" y="3599"/>
                    <a:pt x="291" y="3599"/>
                  </a:cubicBezTo>
                  <a:cubicBezTo>
                    <a:pt x="351" y="3599"/>
                    <a:pt x="413" y="3578"/>
                    <a:pt x="466" y="3532"/>
                  </a:cubicBezTo>
                  <a:cubicBezTo>
                    <a:pt x="480" y="3517"/>
                    <a:pt x="480" y="3503"/>
                    <a:pt x="495" y="3503"/>
                  </a:cubicBezTo>
                  <a:lnTo>
                    <a:pt x="2952" y="421"/>
                  </a:lnTo>
                  <a:cubicBezTo>
                    <a:pt x="3039" y="304"/>
                    <a:pt x="3010" y="144"/>
                    <a:pt x="2894" y="57"/>
                  </a:cubicBezTo>
                  <a:cubicBezTo>
                    <a:pt x="2850" y="20"/>
                    <a:pt x="2793" y="1"/>
                    <a:pt x="2736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4932232" y="2482718"/>
              <a:ext cx="191226" cy="171356"/>
            </a:xfrm>
            <a:custGeom>
              <a:avLst/>
              <a:gdLst/>
              <a:ahLst/>
              <a:cxnLst/>
              <a:rect l="l" t="t" r="r" b="b"/>
              <a:pathLst>
                <a:path w="3360" h="3011" extrusionOk="0">
                  <a:moveTo>
                    <a:pt x="0" y="1"/>
                  </a:moveTo>
                  <a:lnTo>
                    <a:pt x="1542" y="2240"/>
                  </a:lnTo>
                  <a:lnTo>
                    <a:pt x="3156" y="3010"/>
                  </a:lnTo>
                  <a:lnTo>
                    <a:pt x="3359" y="1949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4876801" y="2482718"/>
              <a:ext cx="220138" cy="249949"/>
            </a:xfrm>
            <a:custGeom>
              <a:avLst/>
              <a:gdLst/>
              <a:ahLst/>
              <a:cxnLst/>
              <a:rect l="l" t="t" r="r" b="b"/>
              <a:pathLst>
                <a:path w="3868" h="4392" extrusionOk="0">
                  <a:moveTo>
                    <a:pt x="974" y="1"/>
                  </a:moveTo>
                  <a:lnTo>
                    <a:pt x="0" y="1615"/>
                  </a:lnTo>
                  <a:lnTo>
                    <a:pt x="2181" y="4392"/>
                  </a:lnTo>
                  <a:lnTo>
                    <a:pt x="2952" y="4392"/>
                  </a:lnTo>
                  <a:lnTo>
                    <a:pt x="3708" y="2851"/>
                  </a:lnTo>
                  <a:lnTo>
                    <a:pt x="3868" y="213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5964939" y="3485605"/>
              <a:ext cx="152298" cy="270664"/>
            </a:xfrm>
            <a:custGeom>
              <a:avLst/>
              <a:gdLst/>
              <a:ahLst/>
              <a:cxnLst/>
              <a:rect l="l" t="t" r="r" b="b"/>
              <a:pathLst>
                <a:path w="2676" h="4756" extrusionOk="0">
                  <a:moveTo>
                    <a:pt x="1745" y="1"/>
                  </a:moveTo>
                  <a:lnTo>
                    <a:pt x="0" y="4014"/>
                  </a:lnTo>
                  <a:lnTo>
                    <a:pt x="902" y="4755"/>
                  </a:lnTo>
                  <a:lnTo>
                    <a:pt x="2675" y="655"/>
                  </a:lnTo>
                  <a:lnTo>
                    <a:pt x="1745" y="1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5751409" y="3342473"/>
              <a:ext cx="156452" cy="192014"/>
            </a:xfrm>
            <a:custGeom>
              <a:avLst/>
              <a:gdLst/>
              <a:ahLst/>
              <a:cxnLst/>
              <a:rect l="l" t="t" r="r" b="b"/>
              <a:pathLst>
                <a:path w="2749" h="3374" extrusionOk="0">
                  <a:moveTo>
                    <a:pt x="1382" y="1"/>
                  </a:moveTo>
                  <a:cubicBezTo>
                    <a:pt x="612" y="1"/>
                    <a:pt x="1" y="757"/>
                    <a:pt x="1" y="1687"/>
                  </a:cubicBezTo>
                  <a:cubicBezTo>
                    <a:pt x="1" y="2618"/>
                    <a:pt x="612" y="3374"/>
                    <a:pt x="1382" y="3374"/>
                  </a:cubicBezTo>
                  <a:cubicBezTo>
                    <a:pt x="2138" y="3374"/>
                    <a:pt x="2749" y="2618"/>
                    <a:pt x="2749" y="1687"/>
                  </a:cubicBezTo>
                  <a:cubicBezTo>
                    <a:pt x="2749" y="757"/>
                    <a:pt x="2138" y="1"/>
                    <a:pt x="1382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5075363" y="2665004"/>
              <a:ext cx="962447" cy="889333"/>
            </a:xfrm>
            <a:custGeom>
              <a:avLst/>
              <a:gdLst/>
              <a:ahLst/>
              <a:cxnLst/>
              <a:rect l="l" t="t" r="r" b="b"/>
              <a:pathLst>
                <a:path w="16911" h="15627" extrusionOk="0">
                  <a:moveTo>
                    <a:pt x="44" y="0"/>
                  </a:moveTo>
                  <a:cubicBezTo>
                    <a:pt x="34" y="0"/>
                    <a:pt x="23" y="4"/>
                    <a:pt x="15" y="11"/>
                  </a:cubicBezTo>
                  <a:cubicBezTo>
                    <a:pt x="1" y="26"/>
                    <a:pt x="1" y="55"/>
                    <a:pt x="15" y="69"/>
                  </a:cubicBezTo>
                  <a:lnTo>
                    <a:pt x="16838" y="15612"/>
                  </a:lnTo>
                  <a:cubicBezTo>
                    <a:pt x="16838" y="15627"/>
                    <a:pt x="16852" y="15627"/>
                    <a:pt x="16867" y="15627"/>
                  </a:cubicBezTo>
                  <a:cubicBezTo>
                    <a:pt x="16867" y="15627"/>
                    <a:pt x="16882" y="15627"/>
                    <a:pt x="16896" y="15612"/>
                  </a:cubicBezTo>
                  <a:cubicBezTo>
                    <a:pt x="16911" y="15598"/>
                    <a:pt x="16911" y="15569"/>
                    <a:pt x="16896" y="15554"/>
                  </a:cubicBezTo>
                  <a:lnTo>
                    <a:pt x="74" y="11"/>
                  </a:ln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5063810" y="2686516"/>
              <a:ext cx="956642" cy="907544"/>
            </a:xfrm>
            <a:custGeom>
              <a:avLst/>
              <a:gdLst/>
              <a:ahLst/>
              <a:cxnLst/>
              <a:rect l="l" t="t" r="r" b="b"/>
              <a:pathLst>
                <a:path w="16809" h="15947" extrusionOk="0">
                  <a:moveTo>
                    <a:pt x="44" y="0"/>
                  </a:moveTo>
                  <a:cubicBezTo>
                    <a:pt x="33" y="0"/>
                    <a:pt x="22" y="4"/>
                    <a:pt x="15" y="11"/>
                  </a:cubicBezTo>
                  <a:cubicBezTo>
                    <a:pt x="0" y="26"/>
                    <a:pt x="0" y="55"/>
                    <a:pt x="15" y="69"/>
                  </a:cubicBezTo>
                  <a:lnTo>
                    <a:pt x="16736" y="15932"/>
                  </a:lnTo>
                  <a:cubicBezTo>
                    <a:pt x="16750" y="15947"/>
                    <a:pt x="16750" y="15947"/>
                    <a:pt x="16765" y="15947"/>
                  </a:cubicBezTo>
                  <a:cubicBezTo>
                    <a:pt x="16779" y="15947"/>
                    <a:pt x="16779" y="15947"/>
                    <a:pt x="16794" y="15932"/>
                  </a:cubicBezTo>
                  <a:cubicBezTo>
                    <a:pt x="16808" y="15917"/>
                    <a:pt x="16808" y="15903"/>
                    <a:pt x="16794" y="15888"/>
                  </a:cubicBezTo>
                  <a:lnTo>
                    <a:pt x="73" y="11"/>
                  </a:ln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054705" y="2711330"/>
              <a:ext cx="944235" cy="931560"/>
            </a:xfrm>
            <a:custGeom>
              <a:avLst/>
              <a:gdLst/>
              <a:ahLst/>
              <a:cxnLst/>
              <a:rect l="l" t="t" r="r" b="b"/>
              <a:pathLst>
                <a:path w="16591" h="16369" extrusionOk="0">
                  <a:moveTo>
                    <a:pt x="44" y="0"/>
                  </a:moveTo>
                  <a:cubicBezTo>
                    <a:pt x="33" y="0"/>
                    <a:pt x="22" y="4"/>
                    <a:pt x="15" y="11"/>
                  </a:cubicBezTo>
                  <a:cubicBezTo>
                    <a:pt x="0" y="40"/>
                    <a:pt x="0" y="55"/>
                    <a:pt x="15" y="69"/>
                  </a:cubicBezTo>
                  <a:lnTo>
                    <a:pt x="16518" y="16368"/>
                  </a:lnTo>
                  <a:lnTo>
                    <a:pt x="16576" y="16368"/>
                  </a:lnTo>
                  <a:cubicBezTo>
                    <a:pt x="16590" y="16354"/>
                    <a:pt x="16590" y="16325"/>
                    <a:pt x="16576" y="16310"/>
                  </a:cubicBezTo>
                  <a:lnTo>
                    <a:pt x="73" y="11"/>
                  </a:ln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86973" y="2671776"/>
              <a:ext cx="229244" cy="328200"/>
            </a:xfrm>
            <a:custGeom>
              <a:avLst/>
              <a:gdLst/>
              <a:ahLst/>
              <a:cxnLst/>
              <a:rect l="l" t="t" r="r" b="b"/>
              <a:pathLst>
                <a:path w="4028" h="5767" extrusionOk="0">
                  <a:moveTo>
                    <a:pt x="1372" y="1"/>
                  </a:moveTo>
                  <a:cubicBezTo>
                    <a:pt x="1312" y="1"/>
                    <a:pt x="1250" y="13"/>
                    <a:pt x="1193" y="37"/>
                  </a:cubicBezTo>
                  <a:cubicBezTo>
                    <a:pt x="829" y="212"/>
                    <a:pt x="437" y="604"/>
                    <a:pt x="204" y="866"/>
                  </a:cubicBezTo>
                  <a:cubicBezTo>
                    <a:pt x="73" y="1012"/>
                    <a:pt x="0" y="1215"/>
                    <a:pt x="0" y="1419"/>
                  </a:cubicBezTo>
                  <a:cubicBezTo>
                    <a:pt x="15" y="1869"/>
                    <a:pt x="88" y="2742"/>
                    <a:pt x="378" y="3934"/>
                  </a:cubicBezTo>
                  <a:cubicBezTo>
                    <a:pt x="800" y="5693"/>
                    <a:pt x="1905" y="5766"/>
                    <a:pt x="1905" y="5766"/>
                  </a:cubicBezTo>
                  <a:lnTo>
                    <a:pt x="2705" y="5592"/>
                  </a:lnTo>
                  <a:cubicBezTo>
                    <a:pt x="2967" y="5533"/>
                    <a:pt x="3141" y="5286"/>
                    <a:pt x="3112" y="5010"/>
                  </a:cubicBezTo>
                  <a:lnTo>
                    <a:pt x="2937" y="3745"/>
                  </a:lnTo>
                  <a:cubicBezTo>
                    <a:pt x="2908" y="3556"/>
                    <a:pt x="2981" y="3352"/>
                    <a:pt x="3112" y="3236"/>
                  </a:cubicBezTo>
                  <a:lnTo>
                    <a:pt x="3810" y="2611"/>
                  </a:lnTo>
                  <a:cubicBezTo>
                    <a:pt x="3999" y="2451"/>
                    <a:pt x="4028" y="2175"/>
                    <a:pt x="3883" y="1957"/>
                  </a:cubicBezTo>
                  <a:lnTo>
                    <a:pt x="3359" y="1172"/>
                  </a:lnTo>
                  <a:cubicBezTo>
                    <a:pt x="3176" y="911"/>
                    <a:pt x="2888" y="743"/>
                    <a:pt x="2579" y="743"/>
                  </a:cubicBezTo>
                  <a:cubicBezTo>
                    <a:pt x="2544" y="743"/>
                    <a:pt x="2508" y="745"/>
                    <a:pt x="2472" y="750"/>
                  </a:cubicBezTo>
                  <a:cubicBezTo>
                    <a:pt x="1600" y="852"/>
                    <a:pt x="829" y="1928"/>
                    <a:pt x="829" y="1928"/>
                  </a:cubicBezTo>
                  <a:lnTo>
                    <a:pt x="873" y="1404"/>
                  </a:lnTo>
                  <a:cubicBezTo>
                    <a:pt x="873" y="1361"/>
                    <a:pt x="887" y="1317"/>
                    <a:pt x="931" y="1288"/>
                  </a:cubicBezTo>
                  <a:lnTo>
                    <a:pt x="1672" y="663"/>
                  </a:lnTo>
                  <a:cubicBezTo>
                    <a:pt x="1861" y="488"/>
                    <a:pt x="1847" y="328"/>
                    <a:pt x="1760" y="212"/>
                  </a:cubicBezTo>
                  <a:cubicBezTo>
                    <a:pt x="1676" y="77"/>
                    <a:pt x="1526" y="1"/>
                    <a:pt x="1372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28"/>
            <p:cNvSpPr/>
            <p:nvPr/>
          </p:nvSpPr>
          <p:spPr>
            <a:xfrm>
              <a:off x="6299234" y="3103333"/>
              <a:ext cx="526327" cy="588108"/>
            </a:xfrm>
            <a:custGeom>
              <a:avLst/>
              <a:gdLst/>
              <a:ahLst/>
              <a:cxnLst/>
              <a:rect l="l" t="t" r="r" b="b"/>
              <a:pathLst>
                <a:path w="9248" h="10334" extrusionOk="0">
                  <a:moveTo>
                    <a:pt x="4260" y="1"/>
                  </a:moveTo>
                  <a:lnTo>
                    <a:pt x="0" y="1862"/>
                  </a:lnTo>
                  <a:lnTo>
                    <a:pt x="4697" y="9088"/>
                  </a:lnTo>
                  <a:cubicBezTo>
                    <a:pt x="5119" y="9868"/>
                    <a:pt x="5800" y="10333"/>
                    <a:pt x="6577" y="10333"/>
                  </a:cubicBezTo>
                  <a:cubicBezTo>
                    <a:pt x="6842" y="10333"/>
                    <a:pt x="7119" y="10279"/>
                    <a:pt x="7401" y="10164"/>
                  </a:cubicBezTo>
                  <a:cubicBezTo>
                    <a:pt x="8695" y="9626"/>
                    <a:pt x="9247" y="8085"/>
                    <a:pt x="8550" y="6849"/>
                  </a:cubicBezTo>
                  <a:lnTo>
                    <a:pt x="4260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6161054" y="2888209"/>
              <a:ext cx="535433" cy="507296"/>
            </a:xfrm>
            <a:custGeom>
              <a:avLst/>
              <a:gdLst/>
              <a:ahLst/>
              <a:cxnLst/>
              <a:rect l="l" t="t" r="r" b="b"/>
              <a:pathLst>
                <a:path w="9408" h="8914" extrusionOk="0">
                  <a:moveTo>
                    <a:pt x="4092" y="0"/>
                  </a:moveTo>
                  <a:cubicBezTo>
                    <a:pt x="3673" y="0"/>
                    <a:pt x="3249" y="90"/>
                    <a:pt x="2850" y="276"/>
                  </a:cubicBezTo>
                  <a:cubicBezTo>
                    <a:pt x="1309" y="989"/>
                    <a:pt x="0" y="3402"/>
                    <a:pt x="785" y="4900"/>
                  </a:cubicBezTo>
                  <a:lnTo>
                    <a:pt x="3998" y="8913"/>
                  </a:lnTo>
                  <a:lnTo>
                    <a:pt x="9407" y="5860"/>
                  </a:lnTo>
                  <a:lnTo>
                    <a:pt x="6587" y="1381"/>
                  </a:lnTo>
                  <a:cubicBezTo>
                    <a:pt x="6036" y="494"/>
                    <a:pt x="5077" y="0"/>
                    <a:pt x="4092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28"/>
            <p:cNvSpPr/>
            <p:nvPr/>
          </p:nvSpPr>
          <p:spPr>
            <a:xfrm>
              <a:off x="5865629" y="3531077"/>
              <a:ext cx="369931" cy="266510"/>
            </a:xfrm>
            <a:custGeom>
              <a:avLst/>
              <a:gdLst/>
              <a:ahLst/>
              <a:cxnLst/>
              <a:rect l="l" t="t" r="r" b="b"/>
              <a:pathLst>
                <a:path w="6500" h="4683" extrusionOk="0">
                  <a:moveTo>
                    <a:pt x="2514" y="1"/>
                  </a:moveTo>
                  <a:cubicBezTo>
                    <a:pt x="2158" y="1"/>
                    <a:pt x="1828" y="68"/>
                    <a:pt x="1556" y="220"/>
                  </a:cubicBezTo>
                  <a:cubicBezTo>
                    <a:pt x="407" y="874"/>
                    <a:pt x="0" y="2313"/>
                    <a:pt x="655" y="3462"/>
                  </a:cubicBezTo>
                  <a:cubicBezTo>
                    <a:pt x="1087" y="4238"/>
                    <a:pt x="1898" y="4683"/>
                    <a:pt x="2728" y="4683"/>
                  </a:cubicBezTo>
                  <a:cubicBezTo>
                    <a:pt x="3127" y="4683"/>
                    <a:pt x="3529" y="4580"/>
                    <a:pt x="3897" y="4363"/>
                  </a:cubicBezTo>
                  <a:cubicBezTo>
                    <a:pt x="6500" y="2837"/>
                    <a:pt x="6209" y="2720"/>
                    <a:pt x="5569" y="1572"/>
                  </a:cubicBezTo>
                  <a:cubicBezTo>
                    <a:pt x="5069" y="706"/>
                    <a:pt x="3663" y="1"/>
                    <a:pt x="2514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5846564" y="3509621"/>
              <a:ext cx="292189" cy="112568"/>
            </a:xfrm>
            <a:custGeom>
              <a:avLst/>
              <a:gdLst/>
              <a:ahLst/>
              <a:cxnLst/>
              <a:rect l="l" t="t" r="r" b="b"/>
              <a:pathLst>
                <a:path w="5134" h="1978" extrusionOk="0">
                  <a:moveTo>
                    <a:pt x="2697" y="0"/>
                  </a:moveTo>
                  <a:cubicBezTo>
                    <a:pt x="2070" y="0"/>
                    <a:pt x="1485" y="233"/>
                    <a:pt x="1033" y="538"/>
                  </a:cubicBezTo>
                  <a:cubicBezTo>
                    <a:pt x="1" y="1236"/>
                    <a:pt x="786" y="1978"/>
                    <a:pt x="786" y="1978"/>
                  </a:cubicBezTo>
                  <a:lnTo>
                    <a:pt x="5133" y="1498"/>
                  </a:lnTo>
                  <a:cubicBezTo>
                    <a:pt x="4381" y="386"/>
                    <a:pt x="3504" y="0"/>
                    <a:pt x="269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28"/>
            <p:cNvSpPr/>
            <p:nvPr/>
          </p:nvSpPr>
          <p:spPr>
            <a:xfrm>
              <a:off x="6096460" y="3474849"/>
              <a:ext cx="594223" cy="272314"/>
            </a:xfrm>
            <a:custGeom>
              <a:avLst/>
              <a:gdLst/>
              <a:ahLst/>
              <a:cxnLst/>
              <a:rect l="l" t="t" r="r" b="b"/>
              <a:pathLst>
                <a:path w="10441" h="4785" extrusionOk="0">
                  <a:moveTo>
                    <a:pt x="10004" y="1"/>
                  </a:moveTo>
                  <a:lnTo>
                    <a:pt x="1" y="2342"/>
                  </a:lnTo>
                  <a:lnTo>
                    <a:pt x="1" y="4784"/>
                  </a:lnTo>
                  <a:lnTo>
                    <a:pt x="10440" y="3781"/>
                  </a:lnTo>
                  <a:lnTo>
                    <a:pt x="10004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6206526" y="2195601"/>
              <a:ext cx="196177" cy="358362"/>
            </a:xfrm>
            <a:custGeom>
              <a:avLst/>
              <a:gdLst/>
              <a:ahLst/>
              <a:cxnLst/>
              <a:rect l="l" t="t" r="r" b="b"/>
              <a:pathLst>
                <a:path w="3447" h="6297" extrusionOk="0">
                  <a:moveTo>
                    <a:pt x="597" y="0"/>
                  </a:moveTo>
                  <a:lnTo>
                    <a:pt x="1" y="6296"/>
                  </a:lnTo>
                  <a:cubicBezTo>
                    <a:pt x="1" y="6296"/>
                    <a:pt x="3098" y="3984"/>
                    <a:pt x="3272" y="2094"/>
                  </a:cubicBezTo>
                  <a:cubicBezTo>
                    <a:pt x="3447" y="189"/>
                    <a:pt x="597" y="0"/>
                    <a:pt x="597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28"/>
            <p:cNvSpPr/>
            <p:nvPr/>
          </p:nvSpPr>
          <p:spPr>
            <a:xfrm>
              <a:off x="5792783" y="2151723"/>
              <a:ext cx="208584" cy="191218"/>
            </a:xfrm>
            <a:custGeom>
              <a:avLst/>
              <a:gdLst/>
              <a:ahLst/>
              <a:cxnLst/>
              <a:rect l="l" t="t" r="r" b="b"/>
              <a:pathLst>
                <a:path w="3665" h="3360" extrusionOk="0">
                  <a:moveTo>
                    <a:pt x="1731" y="1"/>
                  </a:moveTo>
                  <a:cubicBezTo>
                    <a:pt x="1731" y="1"/>
                    <a:pt x="1" y="873"/>
                    <a:pt x="1077" y="3360"/>
                  </a:cubicBezTo>
                  <a:lnTo>
                    <a:pt x="3665" y="568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8"/>
            <p:cNvSpPr/>
            <p:nvPr/>
          </p:nvSpPr>
          <p:spPr>
            <a:xfrm>
              <a:off x="5800238" y="2363546"/>
              <a:ext cx="157306" cy="142218"/>
            </a:xfrm>
            <a:custGeom>
              <a:avLst/>
              <a:gdLst/>
              <a:ahLst/>
              <a:cxnLst/>
              <a:rect l="l" t="t" r="r" b="b"/>
              <a:pathLst>
                <a:path w="2764" h="2499" extrusionOk="0">
                  <a:moveTo>
                    <a:pt x="1168" y="0"/>
                  </a:moveTo>
                  <a:cubicBezTo>
                    <a:pt x="699" y="0"/>
                    <a:pt x="316" y="219"/>
                    <a:pt x="175" y="728"/>
                  </a:cubicBezTo>
                  <a:cubicBezTo>
                    <a:pt x="1" y="1411"/>
                    <a:pt x="350" y="2255"/>
                    <a:pt x="1033" y="2444"/>
                  </a:cubicBezTo>
                  <a:cubicBezTo>
                    <a:pt x="1167" y="2481"/>
                    <a:pt x="1300" y="2499"/>
                    <a:pt x="1430" y="2499"/>
                  </a:cubicBezTo>
                  <a:cubicBezTo>
                    <a:pt x="1964" y="2499"/>
                    <a:pt x="2434" y="2194"/>
                    <a:pt x="2574" y="1644"/>
                  </a:cubicBezTo>
                  <a:cubicBezTo>
                    <a:pt x="2763" y="961"/>
                    <a:pt x="2356" y="263"/>
                    <a:pt x="1673" y="74"/>
                  </a:cubicBezTo>
                  <a:cubicBezTo>
                    <a:pt x="1499" y="26"/>
                    <a:pt x="1329" y="0"/>
                    <a:pt x="1168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5913605" y="2514190"/>
              <a:ext cx="186275" cy="363313"/>
            </a:xfrm>
            <a:custGeom>
              <a:avLst/>
              <a:gdLst/>
              <a:ahLst/>
              <a:cxnLst/>
              <a:rect l="l" t="t" r="r" b="b"/>
              <a:pathLst>
                <a:path w="3273" h="6384" extrusionOk="0">
                  <a:moveTo>
                    <a:pt x="3272" y="0"/>
                  </a:moveTo>
                  <a:lnTo>
                    <a:pt x="640" y="466"/>
                  </a:lnTo>
                  <a:lnTo>
                    <a:pt x="1" y="6092"/>
                  </a:lnTo>
                  <a:lnTo>
                    <a:pt x="3214" y="6383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5930963" y="2576223"/>
              <a:ext cx="191226" cy="134934"/>
            </a:xfrm>
            <a:custGeom>
              <a:avLst/>
              <a:gdLst/>
              <a:ahLst/>
              <a:cxnLst/>
              <a:rect l="l" t="t" r="r" b="b"/>
              <a:pathLst>
                <a:path w="3360" h="2371" extrusionOk="0">
                  <a:moveTo>
                    <a:pt x="3360" y="1"/>
                  </a:moveTo>
                  <a:lnTo>
                    <a:pt x="248" y="103"/>
                  </a:lnTo>
                  <a:lnTo>
                    <a:pt x="1" y="2371"/>
                  </a:lnTo>
                  <a:cubicBezTo>
                    <a:pt x="2705" y="1964"/>
                    <a:pt x="3360" y="1"/>
                    <a:pt x="3360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5809344" y="2122072"/>
              <a:ext cx="619037" cy="532905"/>
            </a:xfrm>
            <a:custGeom>
              <a:avLst/>
              <a:gdLst/>
              <a:ahLst/>
              <a:cxnLst/>
              <a:rect l="l" t="t" r="r" b="b"/>
              <a:pathLst>
                <a:path w="10877" h="9364" extrusionOk="0">
                  <a:moveTo>
                    <a:pt x="3591" y="1"/>
                  </a:moveTo>
                  <a:cubicBezTo>
                    <a:pt x="2892" y="1"/>
                    <a:pt x="1661" y="414"/>
                    <a:pt x="960" y="3066"/>
                  </a:cubicBezTo>
                  <a:cubicBezTo>
                    <a:pt x="1" y="6759"/>
                    <a:pt x="553" y="8679"/>
                    <a:pt x="2167" y="9115"/>
                  </a:cubicBezTo>
                  <a:cubicBezTo>
                    <a:pt x="2739" y="9270"/>
                    <a:pt x="3254" y="9364"/>
                    <a:pt x="3730" y="9364"/>
                  </a:cubicBezTo>
                  <a:cubicBezTo>
                    <a:pt x="4549" y="9364"/>
                    <a:pt x="5252" y="9085"/>
                    <a:pt x="5933" y="8359"/>
                  </a:cubicBezTo>
                  <a:cubicBezTo>
                    <a:pt x="6413" y="7821"/>
                    <a:pt x="6820" y="7050"/>
                    <a:pt x="7038" y="6367"/>
                  </a:cubicBezTo>
                  <a:lnTo>
                    <a:pt x="7460" y="5465"/>
                  </a:lnTo>
                  <a:cubicBezTo>
                    <a:pt x="7460" y="5465"/>
                    <a:pt x="10876" y="784"/>
                    <a:pt x="4115" y="86"/>
                  </a:cubicBezTo>
                  <a:cubicBezTo>
                    <a:pt x="4115" y="86"/>
                    <a:pt x="3908" y="1"/>
                    <a:pt x="3591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28"/>
            <p:cNvSpPr/>
            <p:nvPr/>
          </p:nvSpPr>
          <p:spPr>
            <a:xfrm>
              <a:off x="5912808" y="2394392"/>
              <a:ext cx="38928" cy="52812"/>
            </a:xfrm>
            <a:custGeom>
              <a:avLst/>
              <a:gdLst/>
              <a:ahLst/>
              <a:cxnLst/>
              <a:rect l="l" t="t" r="r" b="b"/>
              <a:pathLst>
                <a:path w="684" h="928" extrusionOk="0">
                  <a:moveTo>
                    <a:pt x="647" y="1"/>
                  </a:moveTo>
                  <a:cubicBezTo>
                    <a:pt x="640" y="1"/>
                    <a:pt x="633" y="4"/>
                    <a:pt x="625" y="12"/>
                  </a:cubicBezTo>
                  <a:lnTo>
                    <a:pt x="15" y="506"/>
                  </a:lnTo>
                  <a:cubicBezTo>
                    <a:pt x="0" y="506"/>
                    <a:pt x="0" y="520"/>
                    <a:pt x="0" y="520"/>
                  </a:cubicBezTo>
                  <a:cubicBezTo>
                    <a:pt x="0" y="535"/>
                    <a:pt x="0" y="550"/>
                    <a:pt x="15" y="550"/>
                  </a:cubicBezTo>
                  <a:lnTo>
                    <a:pt x="422" y="913"/>
                  </a:lnTo>
                  <a:cubicBezTo>
                    <a:pt x="422" y="913"/>
                    <a:pt x="436" y="928"/>
                    <a:pt x="436" y="928"/>
                  </a:cubicBezTo>
                  <a:cubicBezTo>
                    <a:pt x="451" y="928"/>
                    <a:pt x="451" y="913"/>
                    <a:pt x="465" y="913"/>
                  </a:cubicBezTo>
                  <a:cubicBezTo>
                    <a:pt x="480" y="898"/>
                    <a:pt x="465" y="884"/>
                    <a:pt x="451" y="869"/>
                  </a:cubicBezTo>
                  <a:lnTo>
                    <a:pt x="73" y="535"/>
                  </a:lnTo>
                  <a:lnTo>
                    <a:pt x="669" y="55"/>
                  </a:lnTo>
                  <a:cubicBezTo>
                    <a:pt x="683" y="41"/>
                    <a:pt x="683" y="26"/>
                    <a:pt x="669" y="12"/>
                  </a:cubicBezTo>
                  <a:cubicBezTo>
                    <a:pt x="662" y="4"/>
                    <a:pt x="654" y="1"/>
                    <a:pt x="647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28"/>
            <p:cNvSpPr/>
            <p:nvPr/>
          </p:nvSpPr>
          <p:spPr>
            <a:xfrm>
              <a:off x="6032777" y="2260252"/>
              <a:ext cx="129988" cy="71422"/>
            </a:xfrm>
            <a:custGeom>
              <a:avLst/>
              <a:gdLst/>
              <a:ahLst/>
              <a:cxnLst/>
              <a:rect l="l" t="t" r="r" b="b"/>
              <a:pathLst>
                <a:path w="2284" h="1255" extrusionOk="0">
                  <a:moveTo>
                    <a:pt x="457" y="0"/>
                  </a:moveTo>
                  <a:cubicBezTo>
                    <a:pt x="283" y="0"/>
                    <a:pt x="142" y="47"/>
                    <a:pt x="88" y="173"/>
                  </a:cubicBezTo>
                  <a:cubicBezTo>
                    <a:pt x="0" y="377"/>
                    <a:pt x="59" y="726"/>
                    <a:pt x="975" y="1075"/>
                  </a:cubicBezTo>
                  <a:cubicBezTo>
                    <a:pt x="1231" y="1164"/>
                    <a:pt x="1612" y="1254"/>
                    <a:pt x="1818" y="1254"/>
                  </a:cubicBezTo>
                  <a:cubicBezTo>
                    <a:pt x="1845" y="1254"/>
                    <a:pt x="1870" y="1252"/>
                    <a:pt x="1891" y="1249"/>
                  </a:cubicBezTo>
                  <a:cubicBezTo>
                    <a:pt x="2181" y="1191"/>
                    <a:pt x="2283" y="929"/>
                    <a:pt x="2050" y="682"/>
                  </a:cubicBezTo>
                  <a:cubicBezTo>
                    <a:pt x="1760" y="377"/>
                    <a:pt x="1236" y="188"/>
                    <a:pt x="1236" y="188"/>
                  </a:cubicBezTo>
                  <a:cubicBezTo>
                    <a:pt x="1015" y="94"/>
                    <a:pt x="703" y="0"/>
                    <a:pt x="457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5866426" y="2231114"/>
              <a:ext cx="107565" cy="49853"/>
            </a:xfrm>
            <a:custGeom>
              <a:avLst/>
              <a:gdLst/>
              <a:ahLst/>
              <a:cxnLst/>
              <a:rect l="l" t="t" r="r" b="b"/>
              <a:pathLst>
                <a:path w="1890" h="876" extrusionOk="0">
                  <a:moveTo>
                    <a:pt x="1145" y="0"/>
                  </a:moveTo>
                  <a:cubicBezTo>
                    <a:pt x="1121" y="0"/>
                    <a:pt x="1099" y="1"/>
                    <a:pt x="1077" y="2"/>
                  </a:cubicBezTo>
                  <a:cubicBezTo>
                    <a:pt x="1077" y="2"/>
                    <a:pt x="626" y="2"/>
                    <a:pt x="306" y="162"/>
                  </a:cubicBezTo>
                  <a:cubicBezTo>
                    <a:pt x="44" y="292"/>
                    <a:pt x="1" y="569"/>
                    <a:pt x="175" y="714"/>
                  </a:cubicBezTo>
                  <a:cubicBezTo>
                    <a:pt x="270" y="795"/>
                    <a:pt x="576" y="876"/>
                    <a:pt x="817" y="876"/>
                  </a:cubicBezTo>
                  <a:cubicBezTo>
                    <a:pt x="836" y="876"/>
                    <a:pt x="855" y="875"/>
                    <a:pt x="873" y="874"/>
                  </a:cubicBezTo>
                  <a:cubicBezTo>
                    <a:pt x="1658" y="830"/>
                    <a:pt x="1833" y="612"/>
                    <a:pt x="1862" y="394"/>
                  </a:cubicBezTo>
                  <a:cubicBezTo>
                    <a:pt x="1889" y="96"/>
                    <a:pt x="1462" y="0"/>
                    <a:pt x="1145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6016216" y="2382042"/>
              <a:ext cx="72905" cy="20488"/>
            </a:xfrm>
            <a:custGeom>
              <a:avLst/>
              <a:gdLst/>
              <a:ahLst/>
              <a:cxnLst/>
              <a:rect l="l" t="t" r="r" b="b"/>
              <a:pathLst>
                <a:path w="1281" h="360" extrusionOk="0">
                  <a:moveTo>
                    <a:pt x="53" y="1"/>
                  </a:moveTo>
                  <a:cubicBezTo>
                    <a:pt x="44" y="1"/>
                    <a:pt x="36" y="4"/>
                    <a:pt x="30" y="10"/>
                  </a:cubicBezTo>
                  <a:cubicBezTo>
                    <a:pt x="1" y="40"/>
                    <a:pt x="1" y="69"/>
                    <a:pt x="15" y="83"/>
                  </a:cubicBezTo>
                  <a:cubicBezTo>
                    <a:pt x="30" y="98"/>
                    <a:pt x="277" y="359"/>
                    <a:pt x="902" y="359"/>
                  </a:cubicBezTo>
                  <a:cubicBezTo>
                    <a:pt x="1004" y="359"/>
                    <a:pt x="1120" y="359"/>
                    <a:pt x="1236" y="345"/>
                  </a:cubicBezTo>
                  <a:cubicBezTo>
                    <a:pt x="1266" y="345"/>
                    <a:pt x="1280" y="316"/>
                    <a:pt x="1280" y="287"/>
                  </a:cubicBezTo>
                  <a:cubicBezTo>
                    <a:pt x="1280" y="258"/>
                    <a:pt x="1251" y="243"/>
                    <a:pt x="1222" y="243"/>
                  </a:cubicBezTo>
                  <a:cubicBezTo>
                    <a:pt x="1101" y="260"/>
                    <a:pt x="992" y="268"/>
                    <a:pt x="892" y="268"/>
                  </a:cubicBezTo>
                  <a:cubicBezTo>
                    <a:pt x="320" y="268"/>
                    <a:pt x="88" y="25"/>
                    <a:pt x="88" y="25"/>
                  </a:cubicBezTo>
                  <a:cubicBezTo>
                    <a:pt x="79" y="8"/>
                    <a:pt x="66" y="1"/>
                    <a:pt x="53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5878832" y="2345391"/>
              <a:ext cx="50538" cy="22366"/>
            </a:xfrm>
            <a:custGeom>
              <a:avLst/>
              <a:gdLst/>
              <a:ahLst/>
              <a:cxnLst/>
              <a:rect l="l" t="t" r="r" b="b"/>
              <a:pathLst>
                <a:path w="888" h="393" extrusionOk="0">
                  <a:moveTo>
                    <a:pt x="45" y="0"/>
                  </a:moveTo>
                  <a:cubicBezTo>
                    <a:pt x="16" y="15"/>
                    <a:pt x="1" y="29"/>
                    <a:pt x="1" y="58"/>
                  </a:cubicBezTo>
                  <a:cubicBezTo>
                    <a:pt x="1" y="58"/>
                    <a:pt x="88" y="393"/>
                    <a:pt x="568" y="393"/>
                  </a:cubicBezTo>
                  <a:cubicBezTo>
                    <a:pt x="655" y="393"/>
                    <a:pt x="742" y="393"/>
                    <a:pt x="844" y="364"/>
                  </a:cubicBezTo>
                  <a:cubicBezTo>
                    <a:pt x="859" y="364"/>
                    <a:pt x="888" y="335"/>
                    <a:pt x="873" y="320"/>
                  </a:cubicBezTo>
                  <a:cubicBezTo>
                    <a:pt x="873" y="291"/>
                    <a:pt x="844" y="276"/>
                    <a:pt x="815" y="276"/>
                  </a:cubicBezTo>
                  <a:cubicBezTo>
                    <a:pt x="717" y="297"/>
                    <a:pt x="632" y="306"/>
                    <a:pt x="558" y="306"/>
                  </a:cubicBezTo>
                  <a:cubicBezTo>
                    <a:pt x="164" y="306"/>
                    <a:pt x="100" y="56"/>
                    <a:pt x="88" y="44"/>
                  </a:cubicBezTo>
                  <a:cubicBezTo>
                    <a:pt x="88" y="15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28"/>
            <p:cNvSpPr/>
            <p:nvPr/>
          </p:nvSpPr>
          <p:spPr>
            <a:xfrm>
              <a:off x="5917760" y="2485222"/>
              <a:ext cx="40579" cy="40577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4" y="0"/>
                  </a:moveTo>
                  <a:cubicBezTo>
                    <a:pt x="160" y="0"/>
                    <a:pt x="0" y="160"/>
                    <a:pt x="0" y="364"/>
                  </a:cubicBezTo>
                  <a:cubicBezTo>
                    <a:pt x="0" y="553"/>
                    <a:pt x="160" y="713"/>
                    <a:pt x="364" y="713"/>
                  </a:cubicBezTo>
                  <a:cubicBezTo>
                    <a:pt x="553" y="713"/>
                    <a:pt x="713" y="553"/>
                    <a:pt x="713" y="364"/>
                  </a:cubicBezTo>
                  <a:cubicBezTo>
                    <a:pt x="713" y="160"/>
                    <a:pt x="553" y="0"/>
                    <a:pt x="364" y="0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8"/>
            <p:cNvSpPr/>
            <p:nvPr/>
          </p:nvSpPr>
          <p:spPr>
            <a:xfrm>
              <a:off x="6163046" y="2195601"/>
              <a:ext cx="155257" cy="297924"/>
            </a:xfrm>
            <a:custGeom>
              <a:avLst/>
              <a:gdLst/>
              <a:ahLst/>
              <a:cxnLst/>
              <a:rect l="l" t="t" r="r" b="b"/>
              <a:pathLst>
                <a:path w="2728" h="5235" extrusionOk="0">
                  <a:moveTo>
                    <a:pt x="1360" y="0"/>
                  </a:moveTo>
                  <a:cubicBezTo>
                    <a:pt x="1326" y="0"/>
                    <a:pt x="1" y="1859"/>
                    <a:pt x="837" y="3388"/>
                  </a:cubicBezTo>
                  <a:lnTo>
                    <a:pt x="227" y="4944"/>
                  </a:lnTo>
                  <a:lnTo>
                    <a:pt x="634" y="5235"/>
                  </a:lnTo>
                  <a:lnTo>
                    <a:pt x="1666" y="4188"/>
                  </a:lnTo>
                  <a:lnTo>
                    <a:pt x="2728" y="480"/>
                  </a:lnTo>
                  <a:lnTo>
                    <a:pt x="1361" y="0"/>
                  </a:lnTo>
                  <a:cubicBezTo>
                    <a:pt x="1361" y="0"/>
                    <a:pt x="1361" y="0"/>
                    <a:pt x="1360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8"/>
            <p:cNvSpPr/>
            <p:nvPr/>
          </p:nvSpPr>
          <p:spPr>
            <a:xfrm>
              <a:off x="6156046" y="2450904"/>
              <a:ext cx="141484" cy="134478"/>
            </a:xfrm>
            <a:custGeom>
              <a:avLst/>
              <a:gdLst/>
              <a:ahLst/>
              <a:cxnLst/>
              <a:rect l="l" t="t" r="r" b="b"/>
              <a:pathLst>
                <a:path w="2486" h="2363" extrusionOk="0">
                  <a:moveTo>
                    <a:pt x="1402" y="0"/>
                  </a:moveTo>
                  <a:cubicBezTo>
                    <a:pt x="1343" y="0"/>
                    <a:pt x="1283" y="2"/>
                    <a:pt x="1222" y="7"/>
                  </a:cubicBezTo>
                  <a:cubicBezTo>
                    <a:pt x="699" y="51"/>
                    <a:pt x="1" y="603"/>
                    <a:pt x="1" y="1316"/>
                  </a:cubicBezTo>
                  <a:cubicBezTo>
                    <a:pt x="1" y="2014"/>
                    <a:pt x="263" y="2348"/>
                    <a:pt x="1193" y="2363"/>
                  </a:cubicBezTo>
                  <a:cubicBezTo>
                    <a:pt x="1200" y="2363"/>
                    <a:pt x="1207" y="2363"/>
                    <a:pt x="1214" y="2363"/>
                  </a:cubicBezTo>
                  <a:cubicBezTo>
                    <a:pt x="1917" y="2363"/>
                    <a:pt x="2473" y="1643"/>
                    <a:pt x="2473" y="938"/>
                  </a:cubicBezTo>
                  <a:cubicBezTo>
                    <a:pt x="2486" y="298"/>
                    <a:pt x="2047" y="0"/>
                    <a:pt x="1402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8"/>
            <p:cNvSpPr/>
            <p:nvPr/>
          </p:nvSpPr>
          <p:spPr>
            <a:xfrm>
              <a:off x="6194973" y="2497458"/>
              <a:ext cx="62945" cy="38300"/>
            </a:xfrm>
            <a:custGeom>
              <a:avLst/>
              <a:gdLst/>
              <a:ahLst/>
              <a:cxnLst/>
              <a:rect l="l" t="t" r="r" b="b"/>
              <a:pathLst>
                <a:path w="1106" h="673" extrusionOk="0">
                  <a:moveTo>
                    <a:pt x="823" y="1"/>
                  </a:moveTo>
                  <a:cubicBezTo>
                    <a:pt x="597" y="1"/>
                    <a:pt x="262" y="105"/>
                    <a:pt x="0" y="629"/>
                  </a:cubicBezTo>
                  <a:cubicBezTo>
                    <a:pt x="0" y="643"/>
                    <a:pt x="0" y="672"/>
                    <a:pt x="15" y="672"/>
                  </a:cubicBezTo>
                  <a:lnTo>
                    <a:pt x="29" y="672"/>
                  </a:lnTo>
                  <a:cubicBezTo>
                    <a:pt x="44" y="672"/>
                    <a:pt x="58" y="672"/>
                    <a:pt x="58" y="658"/>
                  </a:cubicBezTo>
                  <a:cubicBezTo>
                    <a:pt x="307" y="160"/>
                    <a:pt x="616" y="59"/>
                    <a:pt x="822" y="59"/>
                  </a:cubicBezTo>
                  <a:cubicBezTo>
                    <a:pt x="952" y="59"/>
                    <a:pt x="1041" y="100"/>
                    <a:pt x="1047" y="105"/>
                  </a:cubicBezTo>
                  <a:cubicBezTo>
                    <a:pt x="1062" y="105"/>
                    <a:pt x="1091" y="105"/>
                    <a:pt x="1091" y="91"/>
                  </a:cubicBezTo>
                  <a:cubicBezTo>
                    <a:pt x="1105" y="76"/>
                    <a:pt x="1091" y="62"/>
                    <a:pt x="1076" y="47"/>
                  </a:cubicBezTo>
                  <a:cubicBezTo>
                    <a:pt x="1076" y="47"/>
                    <a:pt x="974" y="1"/>
                    <a:pt x="823" y="1"/>
                  </a:cubicBezTo>
                  <a:close/>
                </a:path>
              </a:pathLst>
            </a:custGeom>
            <a:solidFill>
              <a:srgbClr val="2D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8"/>
            <p:cNvSpPr/>
            <p:nvPr/>
          </p:nvSpPr>
          <p:spPr>
            <a:xfrm>
              <a:off x="5807978" y="1994933"/>
              <a:ext cx="512839" cy="226616"/>
            </a:xfrm>
            <a:custGeom>
              <a:avLst/>
              <a:gdLst/>
              <a:ahLst/>
              <a:cxnLst/>
              <a:rect l="l" t="t" r="r" b="b"/>
              <a:pathLst>
                <a:path w="9011" h="3982" extrusionOk="0">
                  <a:moveTo>
                    <a:pt x="2290" y="0"/>
                  </a:moveTo>
                  <a:cubicBezTo>
                    <a:pt x="910" y="0"/>
                    <a:pt x="1" y="1726"/>
                    <a:pt x="1188" y="2901"/>
                  </a:cubicBezTo>
                  <a:cubicBezTo>
                    <a:pt x="2100" y="3797"/>
                    <a:pt x="4124" y="3982"/>
                    <a:pt x="5641" y="3982"/>
                  </a:cubicBezTo>
                  <a:cubicBezTo>
                    <a:pt x="6710" y="3982"/>
                    <a:pt x="7527" y="3890"/>
                    <a:pt x="7527" y="3890"/>
                  </a:cubicBezTo>
                  <a:lnTo>
                    <a:pt x="8574" y="3788"/>
                  </a:lnTo>
                  <a:cubicBezTo>
                    <a:pt x="9010" y="3032"/>
                    <a:pt x="8530" y="2378"/>
                    <a:pt x="8240" y="2160"/>
                  </a:cubicBezTo>
                  <a:cubicBezTo>
                    <a:pt x="8036" y="2014"/>
                    <a:pt x="7789" y="1956"/>
                    <a:pt x="7542" y="1927"/>
                  </a:cubicBezTo>
                  <a:cubicBezTo>
                    <a:pt x="6393" y="1811"/>
                    <a:pt x="5303" y="1389"/>
                    <a:pt x="4576" y="1055"/>
                  </a:cubicBezTo>
                  <a:cubicBezTo>
                    <a:pt x="4154" y="851"/>
                    <a:pt x="3761" y="619"/>
                    <a:pt x="3383" y="357"/>
                  </a:cubicBezTo>
                  <a:cubicBezTo>
                    <a:pt x="3006" y="107"/>
                    <a:pt x="2633" y="0"/>
                    <a:pt x="2290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08" name="Google Shape;908;p28"/>
          <p:cNvSpPr/>
          <p:nvPr/>
        </p:nvSpPr>
        <p:spPr>
          <a:xfrm>
            <a:off x="532175" y="1426775"/>
            <a:ext cx="1457400" cy="138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9" name="Google Shape;909;p28"/>
          <p:cNvSpPr/>
          <p:nvPr/>
        </p:nvSpPr>
        <p:spPr>
          <a:xfrm>
            <a:off x="566075" y="3358500"/>
            <a:ext cx="1457400" cy="138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0" name="Google Shape;910;p28"/>
          <p:cNvSpPr/>
          <p:nvPr/>
        </p:nvSpPr>
        <p:spPr>
          <a:xfrm>
            <a:off x="7145475" y="3358500"/>
            <a:ext cx="1457400" cy="138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1" name="Google Shape;911;p28"/>
          <p:cNvSpPr/>
          <p:nvPr/>
        </p:nvSpPr>
        <p:spPr>
          <a:xfrm>
            <a:off x="7145475" y="1426775"/>
            <a:ext cx="1457400" cy="1385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2" name="Google Shape;912;p28"/>
          <p:cNvSpPr txBox="1"/>
          <p:nvPr/>
        </p:nvSpPr>
        <p:spPr>
          <a:xfrm>
            <a:off x="457475" y="1728700"/>
            <a:ext cx="1604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13" name="Google Shape;913;p28"/>
          <p:cNvSpPr txBox="1"/>
          <p:nvPr/>
        </p:nvSpPr>
        <p:spPr>
          <a:xfrm>
            <a:off x="628025" y="209247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 the third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14" name="Google Shape;914;p28"/>
          <p:cNvSpPr txBox="1"/>
          <p:nvPr/>
        </p:nvSpPr>
        <p:spPr>
          <a:xfrm>
            <a:off x="494017" y="3660425"/>
            <a:ext cx="1604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15" name="Google Shape;915;p28"/>
          <p:cNvSpPr txBox="1"/>
          <p:nvPr/>
        </p:nvSpPr>
        <p:spPr>
          <a:xfrm>
            <a:off x="670411" y="4024194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 is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16" name="Google Shape;916;p28"/>
          <p:cNvSpPr txBox="1"/>
          <p:nvPr/>
        </p:nvSpPr>
        <p:spPr>
          <a:xfrm>
            <a:off x="7053801" y="1728700"/>
            <a:ext cx="164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17" name="Google Shape;917;p28"/>
          <p:cNvSpPr txBox="1"/>
          <p:nvPr/>
        </p:nvSpPr>
        <p:spPr>
          <a:xfrm>
            <a:off x="7241359" y="2092478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 is 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18" name="Google Shape;918;p28"/>
          <p:cNvSpPr txBox="1"/>
          <p:nvPr/>
        </p:nvSpPr>
        <p:spPr>
          <a:xfrm>
            <a:off x="7053838" y="3660425"/>
            <a:ext cx="164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19" name="Google Shape;919;p28"/>
          <p:cNvSpPr txBox="1"/>
          <p:nvPr/>
        </p:nvSpPr>
        <p:spPr>
          <a:xfrm>
            <a:off x="7266748" y="402419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Despite being red, Mars is a cold place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20" name="Google Shape;920;p28"/>
          <p:cNvSpPr/>
          <p:nvPr/>
        </p:nvSpPr>
        <p:spPr>
          <a:xfrm>
            <a:off x="1056713" y="1239738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01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21" name="Google Shape;921;p28"/>
          <p:cNvSpPr/>
          <p:nvPr/>
        </p:nvSpPr>
        <p:spPr>
          <a:xfrm>
            <a:off x="1090619" y="3171463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02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22" name="Google Shape;922;p28"/>
          <p:cNvSpPr/>
          <p:nvPr/>
        </p:nvSpPr>
        <p:spPr>
          <a:xfrm>
            <a:off x="7670031" y="3171463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04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23" name="Google Shape;923;p28"/>
          <p:cNvSpPr/>
          <p:nvPr/>
        </p:nvSpPr>
        <p:spPr>
          <a:xfrm>
            <a:off x="7670038" y="123973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03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0"/>
          <p:cNvSpPr/>
          <p:nvPr/>
        </p:nvSpPr>
        <p:spPr>
          <a:xfrm>
            <a:off x="1419963" y="3146825"/>
            <a:ext cx="2907900" cy="15039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03" name="Google Shape;1003;p30"/>
          <p:cNvSpPr/>
          <p:nvPr/>
        </p:nvSpPr>
        <p:spPr>
          <a:xfrm>
            <a:off x="4816125" y="1189450"/>
            <a:ext cx="2907900" cy="15039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04" name="Google Shape;1004;p30"/>
          <p:cNvSpPr/>
          <p:nvPr/>
        </p:nvSpPr>
        <p:spPr>
          <a:xfrm>
            <a:off x="4816125" y="3146825"/>
            <a:ext cx="2907900" cy="15039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05" name="Google Shape;1005;p30"/>
          <p:cNvSpPr/>
          <p:nvPr/>
        </p:nvSpPr>
        <p:spPr>
          <a:xfrm>
            <a:off x="1419963" y="1189450"/>
            <a:ext cx="2907900" cy="15039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06" name="Google Shape;1006;p3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7" name="Google Shape;1007;p30"/>
          <p:cNvSpPr/>
          <p:nvPr/>
        </p:nvSpPr>
        <p:spPr>
          <a:xfrm>
            <a:off x="1591012" y="1558587"/>
            <a:ext cx="804600" cy="8046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08" name="Google Shape;1008;p30"/>
          <p:cNvSpPr/>
          <p:nvPr/>
        </p:nvSpPr>
        <p:spPr>
          <a:xfrm>
            <a:off x="1591012" y="1558587"/>
            <a:ext cx="804600" cy="804600"/>
          </a:xfrm>
          <a:prstGeom prst="pie">
            <a:avLst>
              <a:gd name="adj1" fmla="val 0"/>
              <a:gd name="adj2" fmla="val 1810629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09" name="Google Shape;1009;p30"/>
          <p:cNvSpPr/>
          <p:nvPr/>
        </p:nvSpPr>
        <p:spPr>
          <a:xfrm>
            <a:off x="1591012" y="3496487"/>
            <a:ext cx="804600" cy="8046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10" name="Google Shape;1010;p30"/>
          <p:cNvSpPr/>
          <p:nvPr/>
        </p:nvSpPr>
        <p:spPr>
          <a:xfrm>
            <a:off x="1591012" y="3496487"/>
            <a:ext cx="804600" cy="804600"/>
          </a:xfrm>
          <a:prstGeom prst="pie">
            <a:avLst>
              <a:gd name="adj1" fmla="val 0"/>
              <a:gd name="adj2" fmla="val 88300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11" name="Google Shape;1011;p30"/>
          <p:cNvSpPr/>
          <p:nvPr/>
        </p:nvSpPr>
        <p:spPr>
          <a:xfrm>
            <a:off x="5009200" y="1558587"/>
            <a:ext cx="804600" cy="80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12" name="Google Shape;1012;p30"/>
          <p:cNvSpPr/>
          <p:nvPr/>
        </p:nvSpPr>
        <p:spPr>
          <a:xfrm>
            <a:off x="5009200" y="1558587"/>
            <a:ext cx="804600" cy="8046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13" name="Google Shape;1013;p30"/>
          <p:cNvSpPr/>
          <p:nvPr/>
        </p:nvSpPr>
        <p:spPr>
          <a:xfrm>
            <a:off x="5009200" y="3496487"/>
            <a:ext cx="804600" cy="8046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14" name="Google Shape;1014;p30"/>
          <p:cNvSpPr/>
          <p:nvPr/>
        </p:nvSpPr>
        <p:spPr>
          <a:xfrm>
            <a:off x="5009200" y="3496487"/>
            <a:ext cx="804600" cy="804600"/>
          </a:xfrm>
          <a:prstGeom prst="pie">
            <a:avLst>
              <a:gd name="adj1" fmla="val 0"/>
              <a:gd name="adj2" fmla="val 1369049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15" name="Google Shape;1015;p30"/>
          <p:cNvSpPr/>
          <p:nvPr/>
        </p:nvSpPr>
        <p:spPr>
          <a:xfrm>
            <a:off x="2529674" y="1993250"/>
            <a:ext cx="17982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16" name="Google Shape;1016;p30"/>
          <p:cNvSpPr/>
          <p:nvPr/>
        </p:nvSpPr>
        <p:spPr>
          <a:xfrm>
            <a:off x="2529663" y="3972228"/>
            <a:ext cx="17982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 a gas giant and the biggest planet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17" name="Google Shape;1017;p30"/>
          <p:cNvSpPr/>
          <p:nvPr/>
        </p:nvSpPr>
        <p:spPr>
          <a:xfrm>
            <a:off x="5925812" y="1993250"/>
            <a:ext cx="17982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 is the third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18" name="Google Shape;1018;p30"/>
          <p:cNvSpPr/>
          <p:nvPr/>
        </p:nvSpPr>
        <p:spPr>
          <a:xfrm>
            <a:off x="5925800" y="3952173"/>
            <a:ext cx="17982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Planet Mars is a very cold place, not hot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19" name="Google Shape;1019;p30"/>
          <p:cNvSpPr txBox="1"/>
          <p:nvPr/>
        </p:nvSpPr>
        <p:spPr>
          <a:xfrm>
            <a:off x="5925787" y="1659115"/>
            <a:ext cx="1798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20" name="Google Shape;1020;p30"/>
          <p:cNvSpPr txBox="1"/>
          <p:nvPr/>
        </p:nvSpPr>
        <p:spPr>
          <a:xfrm>
            <a:off x="2529686" y="1659131"/>
            <a:ext cx="1798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21" name="Google Shape;1021;p30"/>
          <p:cNvSpPr txBox="1"/>
          <p:nvPr/>
        </p:nvSpPr>
        <p:spPr>
          <a:xfrm>
            <a:off x="5925800" y="3638078"/>
            <a:ext cx="1798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22" name="Google Shape;1022;p30"/>
          <p:cNvSpPr txBox="1"/>
          <p:nvPr/>
        </p:nvSpPr>
        <p:spPr>
          <a:xfrm>
            <a:off x="2529663" y="3638099"/>
            <a:ext cx="1798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Jupiter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23" name="Google Shape;1023;p30"/>
          <p:cNvSpPr txBox="1"/>
          <p:nvPr/>
        </p:nvSpPr>
        <p:spPr>
          <a:xfrm>
            <a:off x="5925818" y="3335315"/>
            <a:ext cx="1798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65%</a:t>
            </a:r>
            <a:endParaRPr sz="24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24" name="Google Shape;1024;p30"/>
          <p:cNvSpPr txBox="1"/>
          <p:nvPr/>
        </p:nvSpPr>
        <p:spPr>
          <a:xfrm>
            <a:off x="5925793" y="1371475"/>
            <a:ext cx="1798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75%</a:t>
            </a:r>
            <a:endParaRPr sz="24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25" name="Google Shape;1025;p30"/>
          <p:cNvSpPr txBox="1"/>
          <p:nvPr/>
        </p:nvSpPr>
        <p:spPr>
          <a:xfrm>
            <a:off x="2529656" y="1371475"/>
            <a:ext cx="1798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85%</a:t>
            </a:r>
            <a:endParaRPr sz="24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26" name="Google Shape;1026;p30"/>
          <p:cNvSpPr txBox="1"/>
          <p:nvPr/>
        </p:nvSpPr>
        <p:spPr>
          <a:xfrm>
            <a:off x="2529681" y="3335330"/>
            <a:ext cx="1798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45%</a:t>
            </a:r>
            <a:endParaRPr sz="24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1"/>
          <p:cNvSpPr/>
          <p:nvPr/>
        </p:nvSpPr>
        <p:spPr>
          <a:xfrm>
            <a:off x="453325" y="844625"/>
            <a:ext cx="8237365" cy="3899015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ffectLst>
            <a:outerShdw blurRad="100013" dist="28575" dir="30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2" name="Google Shape;1032;p31"/>
          <p:cNvSpPr/>
          <p:nvPr/>
        </p:nvSpPr>
        <p:spPr>
          <a:xfrm>
            <a:off x="453325" y="844650"/>
            <a:ext cx="1029600" cy="38991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3" name="Google Shape;1033;p3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</p:txBody>
      </p:sp>
      <p:graphicFrame>
        <p:nvGraphicFramePr>
          <p:cNvPr id="1034" name="Google Shape;1034;p31"/>
          <p:cNvGraphicFramePr/>
          <p:nvPr/>
        </p:nvGraphicFramePr>
        <p:xfrm>
          <a:off x="453313" y="1082725"/>
          <a:ext cx="8237375" cy="3003275"/>
        </p:xfrm>
        <a:graphic>
          <a:graphicData uri="http://schemas.openxmlformats.org/drawingml/2006/table">
            <a:tbl>
              <a:tblPr>
                <a:noFill/>
                <a:tableStyleId>{D35A100D-F1A6-4363-93EC-34D0E72E10BA}</a:tableStyleId>
              </a:tblPr>
              <a:tblGrid>
                <a:gridCol w="1029675"/>
                <a:gridCol w="1029675"/>
                <a:gridCol w="1029675"/>
                <a:gridCol w="1029675"/>
                <a:gridCol w="1012600"/>
                <a:gridCol w="1046725"/>
                <a:gridCol w="1029675"/>
                <a:gridCol w="1029675"/>
              </a:tblGrid>
              <a:tr h="437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TIME</a:t>
                      </a:r>
                      <a:endParaRPr sz="18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SUN</a:t>
                      </a:r>
                      <a:endParaRPr sz="18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MON</a:t>
                      </a:r>
                      <a:endParaRPr sz="18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TUE</a:t>
                      </a:r>
                      <a:endParaRPr sz="18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WED</a:t>
                      </a:r>
                      <a:endParaRPr sz="18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THU</a:t>
                      </a:r>
                      <a:endParaRPr sz="18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FRI</a:t>
                      </a:r>
                      <a:endParaRPr sz="18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SAT</a:t>
                      </a:r>
                      <a:endParaRPr sz="18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9:00 </a:t>
                      </a:r>
                      <a:endParaRPr sz="12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Class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Read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Conference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History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Review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10:00</a:t>
                      </a:r>
                      <a:endParaRPr sz="12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Science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Exam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Maths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Conference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Activities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Science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Study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11:00</a:t>
                      </a:r>
                      <a:endParaRPr sz="12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Geography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Maths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Science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History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Study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Conference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Conference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12:00</a:t>
                      </a:r>
                      <a:endParaRPr sz="12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Geography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History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Meeting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Science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Exam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Conference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Trip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13:00</a:t>
                      </a:r>
                      <a:endParaRPr sz="12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Break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Lunch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Activities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Lunch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Exam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Drawing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Trip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14:00</a:t>
                      </a:r>
                      <a:endParaRPr sz="12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Lunch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Coffee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Exam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Lunch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Lunch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Lunch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035" name="Google Shape;1035;p31"/>
          <p:cNvGrpSpPr/>
          <p:nvPr/>
        </p:nvGrpSpPr>
        <p:grpSpPr>
          <a:xfrm>
            <a:off x="632796" y="962546"/>
            <a:ext cx="272369" cy="63900"/>
            <a:chOff x="632796" y="1083821"/>
            <a:chExt cx="272369" cy="63900"/>
          </a:xfrm>
        </p:grpSpPr>
        <p:sp>
          <p:nvSpPr>
            <p:cNvPr id="1036" name="Google Shape;1036;p31"/>
            <p:cNvSpPr/>
            <p:nvPr/>
          </p:nvSpPr>
          <p:spPr>
            <a:xfrm>
              <a:off x="632796" y="1083821"/>
              <a:ext cx="63900" cy="63900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737031" y="1083821"/>
              <a:ext cx="63900" cy="63900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41265" y="1083821"/>
              <a:ext cx="63900" cy="63900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31"/>
          <p:cNvGrpSpPr/>
          <p:nvPr/>
        </p:nvGrpSpPr>
        <p:grpSpPr>
          <a:xfrm>
            <a:off x="453325" y="4500700"/>
            <a:ext cx="8237411" cy="59400"/>
            <a:chOff x="453325" y="4762125"/>
            <a:chExt cx="8237411" cy="59400"/>
          </a:xfrm>
        </p:grpSpPr>
        <p:sp>
          <p:nvSpPr>
            <p:cNvPr id="1040" name="Google Shape;1040;p31"/>
            <p:cNvSpPr/>
            <p:nvPr/>
          </p:nvSpPr>
          <p:spPr>
            <a:xfrm>
              <a:off x="453325" y="4762125"/>
              <a:ext cx="8237400" cy="594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2422536" y="4762125"/>
              <a:ext cx="6268200" cy="594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2416637" y="4762125"/>
              <a:ext cx="2145900" cy="594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6493775" y="4762125"/>
              <a:ext cx="2196900" cy="59400"/>
            </a:xfrm>
            <a:prstGeom prst="rect">
              <a:avLst/>
            </a:pr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2"/>
          <p:cNvSpPr/>
          <p:nvPr/>
        </p:nvSpPr>
        <p:spPr>
          <a:xfrm>
            <a:off x="6319900" y="1527700"/>
            <a:ext cx="2294100" cy="12975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49" name="Google Shape;1049;p32"/>
          <p:cNvSpPr/>
          <p:nvPr/>
        </p:nvSpPr>
        <p:spPr>
          <a:xfrm>
            <a:off x="3934750" y="2899300"/>
            <a:ext cx="2294100" cy="12975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50" name="Google Shape;1050;p32"/>
          <p:cNvSpPr/>
          <p:nvPr/>
        </p:nvSpPr>
        <p:spPr>
          <a:xfrm>
            <a:off x="6319900" y="2899300"/>
            <a:ext cx="2294100" cy="12975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51" name="Google Shape;1051;p32"/>
          <p:cNvSpPr/>
          <p:nvPr/>
        </p:nvSpPr>
        <p:spPr>
          <a:xfrm>
            <a:off x="3934750" y="1527700"/>
            <a:ext cx="2294100" cy="12975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52" name="Google Shape;1052;p3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3" name="Google Shape;1053;p32"/>
          <p:cNvSpPr/>
          <p:nvPr/>
        </p:nvSpPr>
        <p:spPr>
          <a:xfrm>
            <a:off x="642085" y="1340093"/>
            <a:ext cx="3045000" cy="3044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4" name="Google Shape;1054;p32"/>
          <p:cNvSpPr/>
          <p:nvPr/>
        </p:nvSpPr>
        <p:spPr>
          <a:xfrm>
            <a:off x="918055" y="1615946"/>
            <a:ext cx="2493000" cy="24927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5" name="Google Shape;1055;p32"/>
          <p:cNvSpPr/>
          <p:nvPr/>
        </p:nvSpPr>
        <p:spPr>
          <a:xfrm>
            <a:off x="1258808" y="1956468"/>
            <a:ext cx="1811700" cy="18117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6" name="Google Shape;1056;p32"/>
          <p:cNvSpPr/>
          <p:nvPr/>
        </p:nvSpPr>
        <p:spPr>
          <a:xfrm>
            <a:off x="1593060" y="2290604"/>
            <a:ext cx="1143000" cy="11433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7" name="Google Shape;1057;p32"/>
          <p:cNvSpPr/>
          <p:nvPr/>
        </p:nvSpPr>
        <p:spPr>
          <a:xfrm>
            <a:off x="4022989" y="2158076"/>
            <a:ext cx="21177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A gas giant</a:t>
            </a:r>
            <a:b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</a:b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and the biggest planet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58" name="Google Shape;1058;p32"/>
          <p:cNvSpPr/>
          <p:nvPr/>
        </p:nvSpPr>
        <p:spPr>
          <a:xfrm>
            <a:off x="6408099" y="3529651"/>
            <a:ext cx="21177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59" name="Google Shape;1059;p32"/>
          <p:cNvSpPr/>
          <p:nvPr/>
        </p:nvSpPr>
        <p:spPr>
          <a:xfrm>
            <a:off x="4022987" y="3529675"/>
            <a:ext cx="21177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58750" bIns="91425" anchor="ctr" anchorCtr="0">
            <a:noAutofit/>
          </a:bodyPr>
          <a:lstStyle/>
          <a:p>
            <a:pPr marL="90170" marR="2540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60" name="Google Shape;1060;p32"/>
          <p:cNvSpPr/>
          <p:nvPr/>
        </p:nvSpPr>
        <p:spPr>
          <a:xfrm>
            <a:off x="6408099" y="2158063"/>
            <a:ext cx="21177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 is 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61" name="Google Shape;1061;p32"/>
          <p:cNvSpPr txBox="1"/>
          <p:nvPr/>
        </p:nvSpPr>
        <p:spPr>
          <a:xfrm>
            <a:off x="4023026" y="1922975"/>
            <a:ext cx="2117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Jupiter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62" name="Google Shape;1062;p32"/>
          <p:cNvSpPr txBox="1"/>
          <p:nvPr/>
        </p:nvSpPr>
        <p:spPr>
          <a:xfrm>
            <a:off x="6408101" y="1922975"/>
            <a:ext cx="2117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63" name="Google Shape;1063;p32"/>
          <p:cNvSpPr txBox="1"/>
          <p:nvPr/>
        </p:nvSpPr>
        <p:spPr>
          <a:xfrm>
            <a:off x="4023026" y="3294575"/>
            <a:ext cx="2117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64" name="Google Shape;1064;p32"/>
          <p:cNvSpPr txBox="1"/>
          <p:nvPr/>
        </p:nvSpPr>
        <p:spPr>
          <a:xfrm>
            <a:off x="6408101" y="3294575"/>
            <a:ext cx="2117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65" name="Google Shape;1065;p32"/>
          <p:cNvSpPr txBox="1"/>
          <p:nvPr/>
        </p:nvSpPr>
        <p:spPr>
          <a:xfrm>
            <a:off x="4760575" y="1615950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42K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66" name="Google Shape;1066;p32"/>
          <p:cNvSpPr txBox="1"/>
          <p:nvPr/>
        </p:nvSpPr>
        <p:spPr>
          <a:xfrm>
            <a:off x="7145650" y="1615938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54K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67" name="Google Shape;1067;p32"/>
          <p:cNvSpPr txBox="1"/>
          <p:nvPr/>
        </p:nvSpPr>
        <p:spPr>
          <a:xfrm>
            <a:off x="4760575" y="2987550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64K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68" name="Google Shape;1068;p32"/>
          <p:cNvSpPr txBox="1"/>
          <p:nvPr/>
        </p:nvSpPr>
        <p:spPr>
          <a:xfrm>
            <a:off x="7145650" y="2987538"/>
            <a:ext cx="642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76K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grpSp>
        <p:nvGrpSpPr>
          <p:cNvPr id="1069" name="Google Shape;1069;p32"/>
          <p:cNvGrpSpPr/>
          <p:nvPr/>
        </p:nvGrpSpPr>
        <p:grpSpPr>
          <a:xfrm>
            <a:off x="1758057" y="2571759"/>
            <a:ext cx="813183" cy="703109"/>
            <a:chOff x="-1348075" y="1168183"/>
            <a:chExt cx="363369" cy="314168"/>
          </a:xfrm>
        </p:grpSpPr>
        <p:sp>
          <p:nvSpPr>
            <p:cNvPr id="1070" name="Google Shape;1070;p32"/>
            <p:cNvSpPr/>
            <p:nvPr/>
          </p:nvSpPr>
          <p:spPr>
            <a:xfrm flipH="1">
              <a:off x="-1348075" y="1168183"/>
              <a:ext cx="363369" cy="240283"/>
            </a:xfrm>
            <a:custGeom>
              <a:avLst/>
              <a:gdLst/>
              <a:ahLst/>
              <a:cxnLst/>
              <a:rect l="l" t="t" r="r" b="b"/>
              <a:pathLst>
                <a:path w="4874" h="3223" extrusionOk="0">
                  <a:moveTo>
                    <a:pt x="383" y="1"/>
                  </a:moveTo>
                  <a:cubicBezTo>
                    <a:pt x="172" y="1"/>
                    <a:pt x="0" y="172"/>
                    <a:pt x="0" y="384"/>
                  </a:cubicBezTo>
                  <a:lnTo>
                    <a:pt x="0" y="2853"/>
                  </a:lnTo>
                  <a:cubicBezTo>
                    <a:pt x="0" y="3051"/>
                    <a:pt x="172" y="3223"/>
                    <a:pt x="383" y="3223"/>
                  </a:cubicBezTo>
                  <a:lnTo>
                    <a:pt x="4490" y="3223"/>
                  </a:lnTo>
                  <a:cubicBezTo>
                    <a:pt x="4702" y="3223"/>
                    <a:pt x="4873" y="3065"/>
                    <a:pt x="4873" y="2853"/>
                  </a:cubicBezTo>
                  <a:lnTo>
                    <a:pt x="4873" y="384"/>
                  </a:lnTo>
                  <a:cubicBezTo>
                    <a:pt x="4873" y="172"/>
                    <a:pt x="4702" y="1"/>
                    <a:pt x="45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32"/>
            <p:cNvSpPr/>
            <p:nvPr/>
          </p:nvSpPr>
          <p:spPr>
            <a:xfrm flipH="1">
              <a:off x="-1306701" y="1372983"/>
              <a:ext cx="79771" cy="109369"/>
            </a:xfrm>
            <a:custGeom>
              <a:avLst/>
              <a:gdLst/>
              <a:ahLst/>
              <a:cxnLst/>
              <a:rect l="l" t="t" r="r" b="b"/>
              <a:pathLst>
                <a:path w="1070" h="1467" extrusionOk="0">
                  <a:moveTo>
                    <a:pt x="1070" y="1"/>
                  </a:moveTo>
                  <a:lnTo>
                    <a:pt x="0" y="80"/>
                  </a:lnTo>
                  <a:lnTo>
                    <a:pt x="687" y="1466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32"/>
            <p:cNvSpPr/>
            <p:nvPr/>
          </p:nvSpPr>
          <p:spPr>
            <a:xfrm flipH="1">
              <a:off x="-1251531" y="1227379"/>
              <a:ext cx="168489" cy="135835"/>
            </a:xfrm>
            <a:custGeom>
              <a:avLst/>
              <a:gdLst/>
              <a:ahLst/>
              <a:cxnLst/>
              <a:rect l="l" t="t" r="r" b="b"/>
              <a:pathLst>
                <a:path w="2260" h="1822" extrusionOk="0">
                  <a:moveTo>
                    <a:pt x="566" y="0"/>
                  </a:moveTo>
                  <a:cubicBezTo>
                    <a:pt x="259" y="0"/>
                    <a:pt x="1" y="211"/>
                    <a:pt x="42" y="580"/>
                  </a:cubicBezTo>
                  <a:cubicBezTo>
                    <a:pt x="94" y="1135"/>
                    <a:pt x="1085" y="1821"/>
                    <a:pt x="1085" y="1821"/>
                  </a:cubicBezTo>
                  <a:cubicBezTo>
                    <a:pt x="1085" y="1821"/>
                    <a:pt x="2115" y="1135"/>
                    <a:pt x="2194" y="580"/>
                  </a:cubicBezTo>
                  <a:cubicBezTo>
                    <a:pt x="2260" y="211"/>
                    <a:pt x="2015" y="0"/>
                    <a:pt x="1707" y="0"/>
                  </a:cubicBezTo>
                  <a:cubicBezTo>
                    <a:pt x="1518" y="0"/>
                    <a:pt x="1305" y="79"/>
                    <a:pt x="1124" y="250"/>
                  </a:cubicBezTo>
                  <a:cubicBezTo>
                    <a:pt x="959" y="79"/>
                    <a:pt x="754" y="0"/>
                    <a:pt x="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78" name="Google Shape;1078;p33" title="Gráfico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0625" y="1516825"/>
            <a:ext cx="4710549" cy="291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33"/>
          <p:cNvSpPr txBox="1"/>
          <p:nvPr/>
        </p:nvSpPr>
        <p:spPr>
          <a:xfrm>
            <a:off x="457175" y="4297800"/>
            <a:ext cx="46140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If you want to modify this graph, click on it, follow the link, change the data and replace it</a:t>
            </a:r>
            <a:endParaRPr sz="10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80" name="Google Shape;1080;p33"/>
          <p:cNvSpPr/>
          <p:nvPr/>
        </p:nvSpPr>
        <p:spPr>
          <a:xfrm>
            <a:off x="5442971" y="1898128"/>
            <a:ext cx="123" cy="12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1" name="Google Shape;1081;p33"/>
          <p:cNvSpPr txBox="1"/>
          <p:nvPr/>
        </p:nvSpPr>
        <p:spPr>
          <a:xfrm>
            <a:off x="6136779" y="3517033"/>
            <a:ext cx="1952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Planet Mercury is 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82" name="Google Shape;1082;p33"/>
          <p:cNvSpPr txBox="1"/>
          <p:nvPr/>
        </p:nvSpPr>
        <p:spPr>
          <a:xfrm>
            <a:off x="6136779" y="2627153"/>
            <a:ext cx="1952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Despite being red, Mars is a cold place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83" name="Google Shape;1083;p33"/>
          <p:cNvSpPr txBox="1"/>
          <p:nvPr/>
        </p:nvSpPr>
        <p:spPr>
          <a:xfrm>
            <a:off x="6136779" y="4373701"/>
            <a:ext cx="1952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Jupiter is a gas giant and the biggest planet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84" name="Google Shape;1084;p33"/>
          <p:cNvSpPr txBox="1"/>
          <p:nvPr/>
        </p:nvSpPr>
        <p:spPr>
          <a:xfrm>
            <a:off x="6136779" y="1798200"/>
            <a:ext cx="1952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 is composed of hydrogen and helium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85" name="Google Shape;1085;p33"/>
          <p:cNvSpPr txBox="1"/>
          <p:nvPr/>
        </p:nvSpPr>
        <p:spPr>
          <a:xfrm>
            <a:off x="6136784" y="14206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86" name="Google Shape;1086;p33"/>
          <p:cNvSpPr txBox="1"/>
          <p:nvPr/>
        </p:nvSpPr>
        <p:spPr>
          <a:xfrm>
            <a:off x="6136784" y="224691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87" name="Google Shape;1087;p33"/>
          <p:cNvSpPr txBox="1"/>
          <p:nvPr/>
        </p:nvSpPr>
        <p:spPr>
          <a:xfrm>
            <a:off x="6136784" y="313287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088" name="Google Shape;1088;p33"/>
          <p:cNvSpPr txBox="1"/>
          <p:nvPr/>
        </p:nvSpPr>
        <p:spPr>
          <a:xfrm>
            <a:off x="6136784" y="3983150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Jupiter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4"/>
          <p:cNvSpPr/>
          <p:nvPr/>
        </p:nvSpPr>
        <p:spPr>
          <a:xfrm>
            <a:off x="3488000" y="1244550"/>
            <a:ext cx="2228100" cy="34992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4" name="Google Shape;1094;p34"/>
          <p:cNvSpPr/>
          <p:nvPr/>
        </p:nvSpPr>
        <p:spPr>
          <a:xfrm>
            <a:off x="3653900" y="1435163"/>
            <a:ext cx="75600" cy="756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5" name="Google Shape;1095;p34"/>
          <p:cNvSpPr/>
          <p:nvPr/>
        </p:nvSpPr>
        <p:spPr>
          <a:xfrm>
            <a:off x="3776925" y="1435163"/>
            <a:ext cx="75600" cy="756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6" name="Google Shape;1096;p34"/>
          <p:cNvSpPr/>
          <p:nvPr/>
        </p:nvSpPr>
        <p:spPr>
          <a:xfrm>
            <a:off x="3899950" y="1435163"/>
            <a:ext cx="75600" cy="756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7" name="Google Shape;1097;p34"/>
          <p:cNvSpPr/>
          <p:nvPr/>
        </p:nvSpPr>
        <p:spPr>
          <a:xfrm>
            <a:off x="6098975" y="1244550"/>
            <a:ext cx="2228100" cy="34992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8" name="Google Shape;1098;p3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99" name="Google Shape;1099;p34"/>
          <p:cNvGrpSpPr/>
          <p:nvPr/>
        </p:nvGrpSpPr>
        <p:grpSpPr>
          <a:xfrm>
            <a:off x="637844" y="2017108"/>
            <a:ext cx="2228225" cy="1710338"/>
            <a:chOff x="3969194" y="26783"/>
            <a:chExt cx="2228225" cy="1710338"/>
          </a:xfrm>
        </p:grpSpPr>
        <p:sp>
          <p:nvSpPr>
            <p:cNvPr id="1100" name="Google Shape;1100;p34"/>
            <p:cNvSpPr/>
            <p:nvPr/>
          </p:nvSpPr>
          <p:spPr>
            <a:xfrm>
              <a:off x="4877030" y="800430"/>
              <a:ext cx="733597" cy="756186"/>
            </a:xfrm>
            <a:custGeom>
              <a:avLst/>
              <a:gdLst/>
              <a:ahLst/>
              <a:cxnLst/>
              <a:rect l="l" t="t" r="r" b="b"/>
              <a:pathLst>
                <a:path w="9840" h="10143" extrusionOk="0">
                  <a:moveTo>
                    <a:pt x="1671" y="1"/>
                  </a:moveTo>
                  <a:cubicBezTo>
                    <a:pt x="1515" y="1"/>
                    <a:pt x="1357" y="26"/>
                    <a:pt x="1202" y="80"/>
                  </a:cubicBezTo>
                  <a:cubicBezTo>
                    <a:pt x="423" y="331"/>
                    <a:pt x="0" y="1176"/>
                    <a:pt x="264" y="1955"/>
                  </a:cubicBezTo>
                  <a:lnTo>
                    <a:pt x="2562" y="8849"/>
                  </a:lnTo>
                  <a:lnTo>
                    <a:pt x="2589" y="8928"/>
                  </a:lnTo>
                  <a:cubicBezTo>
                    <a:pt x="2694" y="9232"/>
                    <a:pt x="2919" y="9496"/>
                    <a:pt x="3249" y="9641"/>
                  </a:cubicBezTo>
                  <a:cubicBezTo>
                    <a:pt x="3751" y="9852"/>
                    <a:pt x="4279" y="9985"/>
                    <a:pt x="4768" y="10064"/>
                  </a:cubicBezTo>
                  <a:cubicBezTo>
                    <a:pt x="5270" y="10130"/>
                    <a:pt x="5758" y="10143"/>
                    <a:pt x="6221" y="10143"/>
                  </a:cubicBezTo>
                  <a:cubicBezTo>
                    <a:pt x="6696" y="10130"/>
                    <a:pt x="7145" y="10090"/>
                    <a:pt x="7581" y="10037"/>
                  </a:cubicBezTo>
                  <a:cubicBezTo>
                    <a:pt x="8017" y="9985"/>
                    <a:pt x="8452" y="9918"/>
                    <a:pt x="8875" y="9852"/>
                  </a:cubicBezTo>
                  <a:cubicBezTo>
                    <a:pt x="9430" y="9760"/>
                    <a:pt x="9839" y="9258"/>
                    <a:pt x="9786" y="8677"/>
                  </a:cubicBezTo>
                  <a:cubicBezTo>
                    <a:pt x="9749" y="8115"/>
                    <a:pt x="9262" y="7682"/>
                    <a:pt x="8706" y="7682"/>
                  </a:cubicBezTo>
                  <a:cubicBezTo>
                    <a:pt x="8675" y="7682"/>
                    <a:pt x="8643" y="7684"/>
                    <a:pt x="8611" y="7687"/>
                  </a:cubicBezTo>
                  <a:cubicBezTo>
                    <a:pt x="8202" y="7713"/>
                    <a:pt x="7792" y="7753"/>
                    <a:pt x="7396" y="7766"/>
                  </a:cubicBezTo>
                  <a:cubicBezTo>
                    <a:pt x="7198" y="7772"/>
                    <a:pt x="7003" y="7776"/>
                    <a:pt x="6812" y="7776"/>
                  </a:cubicBezTo>
                  <a:cubicBezTo>
                    <a:pt x="6620" y="7776"/>
                    <a:pt x="6432" y="7772"/>
                    <a:pt x="6247" y="7766"/>
                  </a:cubicBezTo>
                  <a:cubicBezTo>
                    <a:pt x="5877" y="7739"/>
                    <a:pt x="5521" y="7700"/>
                    <a:pt x="5204" y="7634"/>
                  </a:cubicBezTo>
                  <a:cubicBezTo>
                    <a:pt x="5080" y="7604"/>
                    <a:pt x="4961" y="7570"/>
                    <a:pt x="4848" y="7533"/>
                  </a:cubicBezTo>
                  <a:lnTo>
                    <a:pt x="4848" y="7533"/>
                  </a:lnTo>
                  <a:lnTo>
                    <a:pt x="3091" y="1097"/>
                  </a:lnTo>
                  <a:cubicBezTo>
                    <a:pt x="3091" y="1070"/>
                    <a:pt x="3077" y="1044"/>
                    <a:pt x="3064" y="1017"/>
                  </a:cubicBezTo>
                  <a:cubicBezTo>
                    <a:pt x="2864" y="396"/>
                    <a:pt x="2285" y="1"/>
                    <a:pt x="1671" y="1"/>
                  </a:cubicBezTo>
                  <a:close/>
                </a:path>
              </a:pathLst>
            </a:custGeom>
            <a:solidFill>
              <a:srgbClr val="F3A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4451703" y="26783"/>
              <a:ext cx="396843" cy="725470"/>
            </a:xfrm>
            <a:custGeom>
              <a:avLst/>
              <a:gdLst/>
              <a:ahLst/>
              <a:cxnLst/>
              <a:rect l="l" t="t" r="r" b="b"/>
              <a:pathLst>
                <a:path w="5323" h="9731" extrusionOk="0">
                  <a:moveTo>
                    <a:pt x="3071" y="1"/>
                  </a:moveTo>
                  <a:cubicBezTo>
                    <a:pt x="2940" y="1"/>
                    <a:pt x="2801" y="12"/>
                    <a:pt x="2655" y="37"/>
                  </a:cubicBezTo>
                  <a:cubicBezTo>
                    <a:pt x="1466" y="248"/>
                    <a:pt x="951" y="1727"/>
                    <a:pt x="1030" y="4025"/>
                  </a:cubicBezTo>
                  <a:cubicBezTo>
                    <a:pt x="1123" y="7366"/>
                    <a:pt x="0" y="9387"/>
                    <a:pt x="0" y="9387"/>
                  </a:cubicBezTo>
                  <a:lnTo>
                    <a:pt x="1492" y="9730"/>
                  </a:lnTo>
                  <a:cubicBezTo>
                    <a:pt x="1506" y="9730"/>
                    <a:pt x="5322" y="3999"/>
                    <a:pt x="5019" y="1305"/>
                  </a:cubicBezTo>
                  <a:cubicBezTo>
                    <a:pt x="5019" y="1305"/>
                    <a:pt x="4477" y="1"/>
                    <a:pt x="3071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4387662" y="1424223"/>
              <a:ext cx="633174" cy="122564"/>
            </a:xfrm>
            <a:custGeom>
              <a:avLst/>
              <a:gdLst/>
              <a:ahLst/>
              <a:cxnLst/>
              <a:rect l="l" t="t" r="r" b="b"/>
              <a:pathLst>
                <a:path w="8493" h="1644" extrusionOk="0">
                  <a:moveTo>
                    <a:pt x="4491" y="1"/>
                  </a:moveTo>
                  <a:cubicBezTo>
                    <a:pt x="3272" y="1"/>
                    <a:pt x="1792" y="185"/>
                    <a:pt x="80" y="733"/>
                  </a:cubicBezTo>
                  <a:cubicBezTo>
                    <a:pt x="80" y="733"/>
                    <a:pt x="1" y="1261"/>
                    <a:pt x="701" y="1406"/>
                  </a:cubicBezTo>
                  <a:lnTo>
                    <a:pt x="8004" y="1644"/>
                  </a:lnTo>
                  <a:cubicBezTo>
                    <a:pt x="8004" y="1644"/>
                    <a:pt x="8492" y="1406"/>
                    <a:pt x="8400" y="786"/>
                  </a:cubicBezTo>
                  <a:cubicBezTo>
                    <a:pt x="8400" y="786"/>
                    <a:pt x="7004" y="1"/>
                    <a:pt x="4491" y="1"/>
                  </a:cubicBezTo>
                  <a:close/>
                </a:path>
              </a:pathLst>
            </a:custGeom>
            <a:solidFill>
              <a:srgbClr val="004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4400485" y="1435332"/>
              <a:ext cx="590829" cy="301789"/>
            </a:xfrm>
            <a:custGeom>
              <a:avLst/>
              <a:gdLst/>
              <a:ahLst/>
              <a:cxnLst/>
              <a:rect l="l" t="t" r="r" b="b"/>
              <a:pathLst>
                <a:path w="7925" h="4048" extrusionOk="0">
                  <a:moveTo>
                    <a:pt x="4549" y="0"/>
                  </a:moveTo>
                  <a:cubicBezTo>
                    <a:pt x="3075" y="0"/>
                    <a:pt x="1548" y="72"/>
                    <a:pt x="687" y="121"/>
                  </a:cubicBezTo>
                  <a:cubicBezTo>
                    <a:pt x="661" y="425"/>
                    <a:pt x="581" y="1006"/>
                    <a:pt x="463" y="1667"/>
                  </a:cubicBezTo>
                  <a:cubicBezTo>
                    <a:pt x="344" y="2235"/>
                    <a:pt x="198" y="2855"/>
                    <a:pt x="0" y="3410"/>
                  </a:cubicBezTo>
                  <a:cubicBezTo>
                    <a:pt x="0" y="3410"/>
                    <a:pt x="1571" y="4047"/>
                    <a:pt x="3665" y="4047"/>
                  </a:cubicBezTo>
                  <a:cubicBezTo>
                    <a:pt x="4967" y="4047"/>
                    <a:pt x="6471" y="3801"/>
                    <a:pt x="7924" y="3000"/>
                  </a:cubicBezTo>
                  <a:lnTo>
                    <a:pt x="7819" y="848"/>
                  </a:lnTo>
                  <a:lnTo>
                    <a:pt x="7805" y="227"/>
                  </a:lnTo>
                  <a:cubicBezTo>
                    <a:pt x="7079" y="55"/>
                    <a:pt x="5835" y="0"/>
                    <a:pt x="4549" y="0"/>
                  </a:cubicBezTo>
                  <a:close/>
                </a:path>
              </a:pathLst>
            </a:custGeom>
            <a:solidFill>
              <a:srgbClr val="F3A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4434928" y="1435332"/>
              <a:ext cx="548483" cy="124279"/>
            </a:xfrm>
            <a:custGeom>
              <a:avLst/>
              <a:gdLst/>
              <a:ahLst/>
              <a:cxnLst/>
              <a:rect l="l" t="t" r="r" b="b"/>
              <a:pathLst>
                <a:path w="7357" h="1667" extrusionOk="0">
                  <a:moveTo>
                    <a:pt x="4087" y="0"/>
                  </a:moveTo>
                  <a:cubicBezTo>
                    <a:pt x="2613" y="0"/>
                    <a:pt x="1086" y="72"/>
                    <a:pt x="225" y="121"/>
                  </a:cubicBezTo>
                  <a:cubicBezTo>
                    <a:pt x="199" y="425"/>
                    <a:pt x="119" y="1006"/>
                    <a:pt x="1" y="1667"/>
                  </a:cubicBezTo>
                  <a:cubicBezTo>
                    <a:pt x="1890" y="966"/>
                    <a:pt x="4109" y="803"/>
                    <a:pt x="5796" y="803"/>
                  </a:cubicBezTo>
                  <a:cubicBezTo>
                    <a:pt x="6397" y="803"/>
                    <a:pt x="6930" y="824"/>
                    <a:pt x="7357" y="848"/>
                  </a:cubicBezTo>
                  <a:lnTo>
                    <a:pt x="7343" y="227"/>
                  </a:lnTo>
                  <a:cubicBezTo>
                    <a:pt x="6617" y="55"/>
                    <a:pt x="5373" y="0"/>
                    <a:pt x="4087" y="0"/>
                  </a:cubicBezTo>
                  <a:close/>
                </a:path>
              </a:pathLst>
            </a:custGeom>
            <a:solidFill>
              <a:srgbClr val="E47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4355156" y="659597"/>
              <a:ext cx="775942" cy="823209"/>
            </a:xfrm>
            <a:custGeom>
              <a:avLst/>
              <a:gdLst/>
              <a:ahLst/>
              <a:cxnLst/>
              <a:rect l="l" t="t" r="r" b="b"/>
              <a:pathLst>
                <a:path w="10408" h="11042" extrusionOk="0">
                  <a:moveTo>
                    <a:pt x="4016" y="1"/>
                  </a:moveTo>
                  <a:cubicBezTo>
                    <a:pt x="4016" y="1"/>
                    <a:pt x="3989" y="1"/>
                    <a:pt x="3963" y="14"/>
                  </a:cubicBezTo>
                  <a:cubicBezTo>
                    <a:pt x="3778" y="14"/>
                    <a:pt x="3118" y="40"/>
                    <a:pt x="2312" y="133"/>
                  </a:cubicBezTo>
                  <a:cubicBezTo>
                    <a:pt x="2193" y="146"/>
                    <a:pt x="2074" y="159"/>
                    <a:pt x="1955" y="173"/>
                  </a:cubicBezTo>
                  <a:cubicBezTo>
                    <a:pt x="252" y="384"/>
                    <a:pt x="1" y="2140"/>
                    <a:pt x="357" y="3831"/>
                  </a:cubicBezTo>
                  <a:cubicBezTo>
                    <a:pt x="437" y="4214"/>
                    <a:pt x="503" y="4610"/>
                    <a:pt x="569" y="5006"/>
                  </a:cubicBezTo>
                  <a:cubicBezTo>
                    <a:pt x="569" y="5059"/>
                    <a:pt x="582" y="5112"/>
                    <a:pt x="582" y="5165"/>
                  </a:cubicBezTo>
                  <a:cubicBezTo>
                    <a:pt x="595" y="5244"/>
                    <a:pt x="608" y="5323"/>
                    <a:pt x="621" y="5416"/>
                  </a:cubicBezTo>
                  <a:cubicBezTo>
                    <a:pt x="793" y="6670"/>
                    <a:pt x="872" y="7898"/>
                    <a:pt x="820" y="8704"/>
                  </a:cubicBezTo>
                  <a:cubicBezTo>
                    <a:pt x="793" y="9259"/>
                    <a:pt x="727" y="9866"/>
                    <a:pt x="595" y="10540"/>
                  </a:cubicBezTo>
                  <a:cubicBezTo>
                    <a:pt x="569" y="10685"/>
                    <a:pt x="542" y="10843"/>
                    <a:pt x="516" y="10989"/>
                  </a:cubicBezTo>
                  <a:cubicBezTo>
                    <a:pt x="1573" y="10815"/>
                    <a:pt x="3573" y="10528"/>
                    <a:pt x="5468" y="10528"/>
                  </a:cubicBezTo>
                  <a:cubicBezTo>
                    <a:pt x="6745" y="10528"/>
                    <a:pt x="7975" y="10659"/>
                    <a:pt x="8836" y="11042"/>
                  </a:cubicBezTo>
                  <a:cubicBezTo>
                    <a:pt x="8836" y="10923"/>
                    <a:pt x="8849" y="10804"/>
                    <a:pt x="8849" y="10685"/>
                  </a:cubicBezTo>
                  <a:cubicBezTo>
                    <a:pt x="8849" y="10540"/>
                    <a:pt x="8849" y="10394"/>
                    <a:pt x="8862" y="10262"/>
                  </a:cubicBezTo>
                  <a:cubicBezTo>
                    <a:pt x="8862" y="10104"/>
                    <a:pt x="8876" y="9959"/>
                    <a:pt x="8876" y="9840"/>
                  </a:cubicBezTo>
                  <a:cubicBezTo>
                    <a:pt x="8876" y="9813"/>
                    <a:pt x="8889" y="9774"/>
                    <a:pt x="8889" y="9747"/>
                  </a:cubicBezTo>
                  <a:cubicBezTo>
                    <a:pt x="8889" y="9747"/>
                    <a:pt x="8889" y="9747"/>
                    <a:pt x="8889" y="9734"/>
                  </a:cubicBezTo>
                  <a:cubicBezTo>
                    <a:pt x="8889" y="9734"/>
                    <a:pt x="8915" y="9721"/>
                    <a:pt x="8968" y="9681"/>
                  </a:cubicBezTo>
                  <a:cubicBezTo>
                    <a:pt x="9034" y="9642"/>
                    <a:pt x="9113" y="9576"/>
                    <a:pt x="9206" y="9496"/>
                  </a:cubicBezTo>
                  <a:cubicBezTo>
                    <a:pt x="9259" y="9457"/>
                    <a:pt x="9311" y="9417"/>
                    <a:pt x="9364" y="9364"/>
                  </a:cubicBezTo>
                  <a:cubicBezTo>
                    <a:pt x="9628" y="9140"/>
                    <a:pt x="9945" y="8810"/>
                    <a:pt x="10143" y="8440"/>
                  </a:cubicBezTo>
                  <a:cubicBezTo>
                    <a:pt x="10157" y="8427"/>
                    <a:pt x="10157" y="8400"/>
                    <a:pt x="10170" y="8387"/>
                  </a:cubicBezTo>
                  <a:cubicBezTo>
                    <a:pt x="10196" y="8347"/>
                    <a:pt x="10209" y="8308"/>
                    <a:pt x="10223" y="8255"/>
                  </a:cubicBezTo>
                  <a:cubicBezTo>
                    <a:pt x="10408" y="7727"/>
                    <a:pt x="10236" y="6842"/>
                    <a:pt x="10104" y="5838"/>
                  </a:cubicBezTo>
                  <a:cubicBezTo>
                    <a:pt x="10091" y="5772"/>
                    <a:pt x="10091" y="5693"/>
                    <a:pt x="10077" y="5614"/>
                  </a:cubicBezTo>
                  <a:cubicBezTo>
                    <a:pt x="10064" y="5521"/>
                    <a:pt x="10051" y="5442"/>
                    <a:pt x="10051" y="5363"/>
                  </a:cubicBezTo>
                  <a:cubicBezTo>
                    <a:pt x="10025" y="5151"/>
                    <a:pt x="9998" y="4927"/>
                    <a:pt x="9998" y="4716"/>
                  </a:cubicBezTo>
                  <a:cubicBezTo>
                    <a:pt x="9985" y="4570"/>
                    <a:pt x="9985" y="4425"/>
                    <a:pt x="9972" y="4280"/>
                  </a:cubicBezTo>
                  <a:lnTo>
                    <a:pt x="9972" y="4135"/>
                  </a:lnTo>
                  <a:lnTo>
                    <a:pt x="9972" y="4108"/>
                  </a:lnTo>
                  <a:lnTo>
                    <a:pt x="9972" y="4068"/>
                  </a:lnTo>
                  <a:lnTo>
                    <a:pt x="9972" y="4055"/>
                  </a:lnTo>
                  <a:cubicBezTo>
                    <a:pt x="9998" y="2906"/>
                    <a:pt x="10104" y="2325"/>
                    <a:pt x="9391" y="1823"/>
                  </a:cubicBezTo>
                  <a:cubicBezTo>
                    <a:pt x="9219" y="1705"/>
                    <a:pt x="9008" y="1586"/>
                    <a:pt x="8744" y="1467"/>
                  </a:cubicBezTo>
                  <a:cubicBezTo>
                    <a:pt x="8611" y="1414"/>
                    <a:pt x="8466" y="1348"/>
                    <a:pt x="8308" y="1295"/>
                  </a:cubicBezTo>
                  <a:cubicBezTo>
                    <a:pt x="8255" y="1269"/>
                    <a:pt x="8189" y="1242"/>
                    <a:pt x="8123" y="1229"/>
                  </a:cubicBezTo>
                  <a:cubicBezTo>
                    <a:pt x="7964" y="1163"/>
                    <a:pt x="7806" y="1110"/>
                    <a:pt x="7621" y="1057"/>
                  </a:cubicBezTo>
                  <a:lnTo>
                    <a:pt x="7304" y="965"/>
                  </a:lnTo>
                  <a:lnTo>
                    <a:pt x="4016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5050292" y="794540"/>
              <a:ext cx="58151" cy="216650"/>
            </a:xfrm>
            <a:custGeom>
              <a:avLst/>
              <a:gdLst/>
              <a:ahLst/>
              <a:cxnLst/>
              <a:rect l="l" t="t" r="r" b="b"/>
              <a:pathLst>
                <a:path w="780" h="2906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766"/>
                    <a:pt x="185" y="2008"/>
                    <a:pt x="674" y="2906"/>
                  </a:cubicBezTo>
                  <a:cubicBezTo>
                    <a:pt x="661" y="2707"/>
                    <a:pt x="648" y="2523"/>
                    <a:pt x="648" y="2325"/>
                  </a:cubicBezTo>
                  <a:lnTo>
                    <a:pt x="648" y="2298"/>
                  </a:lnTo>
                  <a:cubicBezTo>
                    <a:pt x="648" y="2285"/>
                    <a:pt x="648" y="2258"/>
                    <a:pt x="661" y="2245"/>
                  </a:cubicBezTo>
                  <a:cubicBezTo>
                    <a:pt x="674" y="1096"/>
                    <a:pt x="780" y="515"/>
                    <a:pt x="67" y="0"/>
                  </a:cubicBezTo>
                  <a:close/>
                </a:path>
              </a:pathLst>
            </a:custGeom>
            <a:solidFill>
              <a:srgbClr val="F3A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4355156" y="669438"/>
              <a:ext cx="280690" cy="398781"/>
            </a:xfrm>
            <a:custGeom>
              <a:avLst/>
              <a:gdLst/>
              <a:ahLst/>
              <a:cxnLst/>
              <a:rect l="l" t="t" r="r" b="b"/>
              <a:pathLst>
                <a:path w="3765" h="5349" extrusionOk="0">
                  <a:moveTo>
                    <a:pt x="2312" y="1"/>
                  </a:moveTo>
                  <a:cubicBezTo>
                    <a:pt x="2193" y="14"/>
                    <a:pt x="2074" y="27"/>
                    <a:pt x="1955" y="41"/>
                  </a:cubicBezTo>
                  <a:cubicBezTo>
                    <a:pt x="252" y="252"/>
                    <a:pt x="1" y="2008"/>
                    <a:pt x="357" y="3699"/>
                  </a:cubicBezTo>
                  <a:cubicBezTo>
                    <a:pt x="437" y="4082"/>
                    <a:pt x="503" y="4478"/>
                    <a:pt x="569" y="4874"/>
                  </a:cubicBezTo>
                  <a:cubicBezTo>
                    <a:pt x="569" y="4927"/>
                    <a:pt x="582" y="4980"/>
                    <a:pt x="582" y="5033"/>
                  </a:cubicBezTo>
                  <a:cubicBezTo>
                    <a:pt x="595" y="5112"/>
                    <a:pt x="608" y="5191"/>
                    <a:pt x="621" y="5284"/>
                  </a:cubicBezTo>
                  <a:cubicBezTo>
                    <a:pt x="739" y="5328"/>
                    <a:pt x="863" y="5348"/>
                    <a:pt x="990" y="5348"/>
                  </a:cubicBezTo>
                  <a:cubicBezTo>
                    <a:pt x="1896" y="5348"/>
                    <a:pt x="2993" y="4297"/>
                    <a:pt x="3329" y="3012"/>
                  </a:cubicBezTo>
                  <a:cubicBezTo>
                    <a:pt x="3765" y="1335"/>
                    <a:pt x="3170" y="357"/>
                    <a:pt x="2312" y="1"/>
                  </a:cubicBezTo>
                  <a:close/>
                </a:path>
              </a:pathLst>
            </a:custGeom>
            <a:solidFill>
              <a:srgbClr val="F3A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4351205" y="717377"/>
              <a:ext cx="846842" cy="872786"/>
            </a:xfrm>
            <a:custGeom>
              <a:avLst/>
              <a:gdLst/>
              <a:ahLst/>
              <a:cxnLst/>
              <a:rect l="l" t="t" r="r" b="b"/>
              <a:pathLst>
                <a:path w="11359" h="11707" extrusionOk="0">
                  <a:moveTo>
                    <a:pt x="1912" y="0"/>
                  </a:moveTo>
                  <a:cubicBezTo>
                    <a:pt x="1738" y="0"/>
                    <a:pt x="1561" y="27"/>
                    <a:pt x="1388" y="84"/>
                  </a:cubicBezTo>
                  <a:cubicBezTo>
                    <a:pt x="490" y="388"/>
                    <a:pt x="1" y="1352"/>
                    <a:pt x="305" y="2250"/>
                  </a:cubicBezTo>
                  <a:lnTo>
                    <a:pt x="2959" y="10214"/>
                  </a:lnTo>
                  <a:lnTo>
                    <a:pt x="2986" y="10293"/>
                  </a:lnTo>
                  <a:cubicBezTo>
                    <a:pt x="3104" y="10650"/>
                    <a:pt x="3369" y="10966"/>
                    <a:pt x="3752" y="11125"/>
                  </a:cubicBezTo>
                  <a:cubicBezTo>
                    <a:pt x="4333" y="11376"/>
                    <a:pt x="4927" y="11521"/>
                    <a:pt x="5508" y="11614"/>
                  </a:cubicBezTo>
                  <a:cubicBezTo>
                    <a:pt x="6089" y="11693"/>
                    <a:pt x="6644" y="11706"/>
                    <a:pt x="7185" y="11706"/>
                  </a:cubicBezTo>
                  <a:cubicBezTo>
                    <a:pt x="7727" y="11693"/>
                    <a:pt x="8242" y="11640"/>
                    <a:pt x="8757" y="11587"/>
                  </a:cubicBezTo>
                  <a:cubicBezTo>
                    <a:pt x="9259" y="11534"/>
                    <a:pt x="9761" y="11455"/>
                    <a:pt x="10236" y="11376"/>
                  </a:cubicBezTo>
                  <a:cubicBezTo>
                    <a:pt x="10896" y="11270"/>
                    <a:pt x="11359" y="10676"/>
                    <a:pt x="11306" y="10016"/>
                  </a:cubicBezTo>
                  <a:cubicBezTo>
                    <a:pt x="11243" y="9368"/>
                    <a:pt x="10699" y="8861"/>
                    <a:pt x="10050" y="8861"/>
                  </a:cubicBezTo>
                  <a:cubicBezTo>
                    <a:pt x="10011" y="8861"/>
                    <a:pt x="9972" y="8863"/>
                    <a:pt x="9932" y="8867"/>
                  </a:cubicBezTo>
                  <a:cubicBezTo>
                    <a:pt x="9457" y="8906"/>
                    <a:pt x="8995" y="8933"/>
                    <a:pt x="8546" y="8959"/>
                  </a:cubicBezTo>
                  <a:cubicBezTo>
                    <a:pt x="8279" y="8967"/>
                    <a:pt x="8021" y="8974"/>
                    <a:pt x="7766" y="8974"/>
                  </a:cubicBezTo>
                  <a:cubicBezTo>
                    <a:pt x="7580" y="8974"/>
                    <a:pt x="7396" y="8970"/>
                    <a:pt x="7212" y="8959"/>
                  </a:cubicBezTo>
                  <a:cubicBezTo>
                    <a:pt x="6789" y="8933"/>
                    <a:pt x="6380" y="8893"/>
                    <a:pt x="6010" y="8801"/>
                  </a:cubicBezTo>
                  <a:cubicBezTo>
                    <a:pt x="5870" y="8772"/>
                    <a:pt x="5735" y="8737"/>
                    <a:pt x="5606" y="8698"/>
                  </a:cubicBezTo>
                  <a:lnTo>
                    <a:pt x="5606" y="8698"/>
                  </a:lnTo>
                  <a:lnTo>
                    <a:pt x="3580" y="1260"/>
                  </a:lnTo>
                  <a:cubicBezTo>
                    <a:pt x="3567" y="1233"/>
                    <a:pt x="3554" y="1194"/>
                    <a:pt x="3540" y="1167"/>
                  </a:cubicBezTo>
                  <a:cubicBezTo>
                    <a:pt x="3307" y="456"/>
                    <a:pt x="2629" y="0"/>
                    <a:pt x="1912" y="0"/>
                  </a:cubicBezTo>
                  <a:close/>
                </a:path>
              </a:pathLst>
            </a:custGeom>
            <a:solidFill>
              <a:srgbClr val="F3A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4602301" y="117590"/>
              <a:ext cx="494358" cy="484368"/>
            </a:xfrm>
            <a:custGeom>
              <a:avLst/>
              <a:gdLst/>
              <a:ahLst/>
              <a:cxnLst/>
              <a:rect l="l" t="t" r="r" b="b"/>
              <a:pathLst>
                <a:path w="6631" h="6497" extrusionOk="0">
                  <a:moveTo>
                    <a:pt x="3010" y="0"/>
                  </a:moveTo>
                  <a:cubicBezTo>
                    <a:pt x="1859" y="0"/>
                    <a:pt x="1050" y="687"/>
                    <a:pt x="767" y="1209"/>
                  </a:cubicBezTo>
                  <a:cubicBezTo>
                    <a:pt x="318" y="2028"/>
                    <a:pt x="1" y="2807"/>
                    <a:pt x="423" y="4326"/>
                  </a:cubicBezTo>
                  <a:cubicBezTo>
                    <a:pt x="859" y="5911"/>
                    <a:pt x="2431" y="6201"/>
                    <a:pt x="2431" y="6201"/>
                  </a:cubicBezTo>
                  <a:cubicBezTo>
                    <a:pt x="2834" y="6405"/>
                    <a:pt x="3221" y="6496"/>
                    <a:pt x="3585" y="6496"/>
                  </a:cubicBezTo>
                  <a:cubicBezTo>
                    <a:pt x="5393" y="6496"/>
                    <a:pt x="6630" y="4247"/>
                    <a:pt x="6366" y="2345"/>
                  </a:cubicBezTo>
                  <a:cubicBezTo>
                    <a:pt x="6208" y="1130"/>
                    <a:pt x="5098" y="364"/>
                    <a:pt x="3606" y="60"/>
                  </a:cubicBezTo>
                  <a:cubicBezTo>
                    <a:pt x="3399" y="19"/>
                    <a:pt x="3200" y="0"/>
                    <a:pt x="3010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4582619" y="111178"/>
              <a:ext cx="237375" cy="346669"/>
            </a:xfrm>
            <a:custGeom>
              <a:avLst/>
              <a:gdLst/>
              <a:ahLst/>
              <a:cxnLst/>
              <a:rect l="l" t="t" r="r" b="b"/>
              <a:pathLst>
                <a:path w="3184" h="4650" extrusionOk="0">
                  <a:moveTo>
                    <a:pt x="3080" y="1"/>
                  </a:moveTo>
                  <a:cubicBezTo>
                    <a:pt x="2974" y="1"/>
                    <a:pt x="2555" y="11"/>
                    <a:pt x="2074" y="199"/>
                  </a:cubicBezTo>
                  <a:cubicBezTo>
                    <a:pt x="1572" y="384"/>
                    <a:pt x="885" y="833"/>
                    <a:pt x="542" y="1810"/>
                  </a:cubicBezTo>
                  <a:cubicBezTo>
                    <a:pt x="0" y="3368"/>
                    <a:pt x="661" y="4557"/>
                    <a:pt x="687" y="4610"/>
                  </a:cubicBezTo>
                  <a:cubicBezTo>
                    <a:pt x="700" y="4636"/>
                    <a:pt x="727" y="4650"/>
                    <a:pt x="753" y="4650"/>
                  </a:cubicBezTo>
                  <a:cubicBezTo>
                    <a:pt x="766" y="4650"/>
                    <a:pt x="793" y="4650"/>
                    <a:pt x="793" y="4636"/>
                  </a:cubicBezTo>
                  <a:cubicBezTo>
                    <a:pt x="833" y="4610"/>
                    <a:pt x="859" y="4570"/>
                    <a:pt x="833" y="4531"/>
                  </a:cubicBezTo>
                  <a:cubicBezTo>
                    <a:pt x="819" y="4517"/>
                    <a:pt x="172" y="3355"/>
                    <a:pt x="700" y="1863"/>
                  </a:cubicBezTo>
                  <a:cubicBezTo>
                    <a:pt x="965" y="1123"/>
                    <a:pt x="1440" y="608"/>
                    <a:pt x="2127" y="344"/>
                  </a:cubicBezTo>
                  <a:cubicBezTo>
                    <a:pt x="2533" y="188"/>
                    <a:pt x="2899" y="171"/>
                    <a:pt x="3035" y="171"/>
                  </a:cubicBezTo>
                  <a:cubicBezTo>
                    <a:pt x="3071" y="171"/>
                    <a:pt x="3091" y="173"/>
                    <a:pt x="3091" y="173"/>
                  </a:cubicBezTo>
                  <a:cubicBezTo>
                    <a:pt x="3144" y="173"/>
                    <a:pt x="3170" y="133"/>
                    <a:pt x="3183" y="93"/>
                  </a:cubicBezTo>
                  <a:cubicBezTo>
                    <a:pt x="3183" y="40"/>
                    <a:pt x="3144" y="1"/>
                    <a:pt x="3104" y="1"/>
                  </a:cubicBezTo>
                  <a:cubicBezTo>
                    <a:pt x="3101" y="1"/>
                    <a:pt x="3093" y="1"/>
                    <a:pt x="3080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4997135" y="449131"/>
              <a:ext cx="70676" cy="114140"/>
            </a:xfrm>
            <a:custGeom>
              <a:avLst/>
              <a:gdLst/>
              <a:ahLst/>
              <a:cxnLst/>
              <a:rect l="l" t="t" r="r" b="b"/>
              <a:pathLst>
                <a:path w="948" h="1531" extrusionOk="0">
                  <a:moveTo>
                    <a:pt x="548" y="0"/>
                  </a:moveTo>
                  <a:cubicBezTo>
                    <a:pt x="371" y="0"/>
                    <a:pt x="185" y="143"/>
                    <a:pt x="185" y="143"/>
                  </a:cubicBezTo>
                  <a:lnTo>
                    <a:pt x="0" y="1477"/>
                  </a:lnTo>
                  <a:cubicBezTo>
                    <a:pt x="76" y="1514"/>
                    <a:pt x="149" y="1531"/>
                    <a:pt x="217" y="1531"/>
                  </a:cubicBezTo>
                  <a:cubicBezTo>
                    <a:pt x="681" y="1531"/>
                    <a:pt x="948" y="747"/>
                    <a:pt x="832" y="275"/>
                  </a:cubicBezTo>
                  <a:cubicBezTo>
                    <a:pt x="780" y="64"/>
                    <a:pt x="666" y="0"/>
                    <a:pt x="548" y="0"/>
                  </a:cubicBezTo>
                  <a:close/>
                </a:path>
              </a:pathLst>
            </a:custGeom>
            <a:solidFill>
              <a:srgbClr val="E47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668280" y="538522"/>
              <a:ext cx="227534" cy="213518"/>
            </a:xfrm>
            <a:custGeom>
              <a:avLst/>
              <a:gdLst/>
              <a:ahLst/>
              <a:cxnLst/>
              <a:rect l="l" t="t" r="r" b="b"/>
              <a:pathLst>
                <a:path w="3052" h="2864" extrusionOk="0">
                  <a:moveTo>
                    <a:pt x="621" y="0"/>
                  </a:moveTo>
                  <a:cubicBezTo>
                    <a:pt x="687" y="555"/>
                    <a:pt x="489" y="1400"/>
                    <a:pt x="0" y="1770"/>
                  </a:cubicBezTo>
                  <a:cubicBezTo>
                    <a:pt x="865" y="2635"/>
                    <a:pt x="1546" y="2864"/>
                    <a:pt x="2023" y="2864"/>
                  </a:cubicBezTo>
                  <a:cubicBezTo>
                    <a:pt x="2559" y="2864"/>
                    <a:pt x="2840" y="2576"/>
                    <a:pt x="2840" y="2576"/>
                  </a:cubicBezTo>
                  <a:lnTo>
                    <a:pt x="3051" y="1242"/>
                  </a:lnTo>
                  <a:cubicBezTo>
                    <a:pt x="2364" y="1149"/>
                    <a:pt x="1625" y="727"/>
                    <a:pt x="1149" y="397"/>
                  </a:cubicBezTo>
                  <a:cubicBezTo>
                    <a:pt x="1083" y="357"/>
                    <a:pt x="1031" y="331"/>
                    <a:pt x="991" y="291"/>
                  </a:cubicBezTo>
                  <a:cubicBezTo>
                    <a:pt x="766" y="93"/>
                    <a:pt x="621" y="0"/>
                    <a:pt x="621" y="0"/>
                  </a:cubicBezTo>
                  <a:close/>
                </a:path>
              </a:pathLst>
            </a:custGeom>
            <a:solidFill>
              <a:srgbClr val="F3A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4714578" y="210260"/>
              <a:ext cx="351515" cy="424427"/>
            </a:xfrm>
            <a:custGeom>
              <a:avLst/>
              <a:gdLst/>
              <a:ahLst/>
              <a:cxnLst/>
              <a:rect l="l" t="t" r="r" b="b"/>
              <a:pathLst>
                <a:path w="4715" h="5693" extrusionOk="0">
                  <a:moveTo>
                    <a:pt x="2256" y="1"/>
                  </a:moveTo>
                  <a:cubicBezTo>
                    <a:pt x="2171" y="1"/>
                    <a:pt x="2084" y="6"/>
                    <a:pt x="1994" y="19"/>
                  </a:cubicBezTo>
                  <a:cubicBezTo>
                    <a:pt x="1176" y="151"/>
                    <a:pt x="542" y="798"/>
                    <a:pt x="410" y="1617"/>
                  </a:cubicBezTo>
                  <a:cubicBezTo>
                    <a:pt x="172" y="2370"/>
                    <a:pt x="13" y="3175"/>
                    <a:pt x="0" y="4086"/>
                  </a:cubicBezTo>
                  <a:cubicBezTo>
                    <a:pt x="0" y="4192"/>
                    <a:pt x="0" y="4298"/>
                    <a:pt x="0" y="4403"/>
                  </a:cubicBezTo>
                  <a:cubicBezTo>
                    <a:pt x="64" y="4456"/>
                    <a:pt x="1507" y="5693"/>
                    <a:pt x="2784" y="5693"/>
                  </a:cubicBezTo>
                  <a:cubicBezTo>
                    <a:pt x="3097" y="5693"/>
                    <a:pt x="3401" y="5618"/>
                    <a:pt x="3672" y="5434"/>
                  </a:cubicBezTo>
                  <a:cubicBezTo>
                    <a:pt x="3936" y="5249"/>
                    <a:pt x="4107" y="4747"/>
                    <a:pt x="4306" y="3822"/>
                  </a:cubicBezTo>
                  <a:cubicBezTo>
                    <a:pt x="4332" y="3704"/>
                    <a:pt x="4358" y="3571"/>
                    <a:pt x="4398" y="3426"/>
                  </a:cubicBezTo>
                  <a:cubicBezTo>
                    <a:pt x="4424" y="3307"/>
                    <a:pt x="4451" y="3162"/>
                    <a:pt x="4477" y="3030"/>
                  </a:cubicBezTo>
                  <a:cubicBezTo>
                    <a:pt x="4715" y="1841"/>
                    <a:pt x="4477" y="930"/>
                    <a:pt x="3870" y="600"/>
                  </a:cubicBezTo>
                  <a:cubicBezTo>
                    <a:pt x="3515" y="411"/>
                    <a:pt x="2971" y="1"/>
                    <a:pt x="2256" y="1"/>
                  </a:cubicBezTo>
                  <a:close/>
                </a:path>
              </a:pathLst>
            </a:custGeom>
            <a:solidFill>
              <a:srgbClr val="F3A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4736198" y="162546"/>
              <a:ext cx="379621" cy="168340"/>
            </a:xfrm>
            <a:custGeom>
              <a:avLst/>
              <a:gdLst/>
              <a:ahLst/>
              <a:cxnLst/>
              <a:rect l="l" t="t" r="r" b="b"/>
              <a:pathLst>
                <a:path w="5092" h="2258" extrusionOk="0">
                  <a:moveTo>
                    <a:pt x="2383" y="0"/>
                  </a:moveTo>
                  <a:cubicBezTo>
                    <a:pt x="915" y="0"/>
                    <a:pt x="172" y="1425"/>
                    <a:pt x="172" y="1425"/>
                  </a:cubicBezTo>
                  <a:cubicBezTo>
                    <a:pt x="172" y="1425"/>
                    <a:pt x="1" y="1795"/>
                    <a:pt x="608" y="1966"/>
                  </a:cubicBezTo>
                  <a:cubicBezTo>
                    <a:pt x="737" y="2003"/>
                    <a:pt x="867" y="2018"/>
                    <a:pt x="996" y="2018"/>
                  </a:cubicBezTo>
                  <a:cubicBezTo>
                    <a:pt x="1946" y="2018"/>
                    <a:pt x="2827" y="1148"/>
                    <a:pt x="2827" y="1148"/>
                  </a:cubicBezTo>
                  <a:cubicBezTo>
                    <a:pt x="2827" y="1148"/>
                    <a:pt x="3302" y="1874"/>
                    <a:pt x="3725" y="2204"/>
                  </a:cubicBezTo>
                  <a:cubicBezTo>
                    <a:pt x="3770" y="2242"/>
                    <a:pt x="3809" y="2258"/>
                    <a:pt x="3844" y="2258"/>
                  </a:cubicBezTo>
                  <a:cubicBezTo>
                    <a:pt x="4065" y="2258"/>
                    <a:pt x="4095" y="1597"/>
                    <a:pt x="4095" y="1597"/>
                  </a:cubicBezTo>
                  <a:cubicBezTo>
                    <a:pt x="4095" y="1597"/>
                    <a:pt x="4716" y="2072"/>
                    <a:pt x="4975" y="2072"/>
                  </a:cubicBezTo>
                  <a:cubicBezTo>
                    <a:pt x="5047" y="2072"/>
                    <a:pt x="5091" y="2035"/>
                    <a:pt x="5085" y="1940"/>
                  </a:cubicBezTo>
                  <a:cubicBezTo>
                    <a:pt x="5046" y="1491"/>
                    <a:pt x="4953" y="606"/>
                    <a:pt x="3038" y="91"/>
                  </a:cubicBezTo>
                  <a:cubicBezTo>
                    <a:pt x="2806" y="28"/>
                    <a:pt x="2587" y="0"/>
                    <a:pt x="2383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4889778" y="548885"/>
              <a:ext cx="51292" cy="21247"/>
            </a:xfrm>
            <a:custGeom>
              <a:avLst/>
              <a:gdLst/>
              <a:ahLst/>
              <a:cxnLst/>
              <a:rect l="l" t="t" r="r" b="b"/>
              <a:pathLst>
                <a:path w="688" h="285" extrusionOk="0">
                  <a:moveTo>
                    <a:pt x="80" y="0"/>
                  </a:moveTo>
                  <a:cubicBezTo>
                    <a:pt x="60" y="0"/>
                    <a:pt x="41" y="7"/>
                    <a:pt x="27" y="20"/>
                  </a:cubicBezTo>
                  <a:cubicBezTo>
                    <a:pt x="1" y="33"/>
                    <a:pt x="1" y="86"/>
                    <a:pt x="27" y="112"/>
                  </a:cubicBezTo>
                  <a:cubicBezTo>
                    <a:pt x="41" y="112"/>
                    <a:pt x="212" y="284"/>
                    <a:pt x="463" y="284"/>
                  </a:cubicBezTo>
                  <a:cubicBezTo>
                    <a:pt x="516" y="284"/>
                    <a:pt x="582" y="284"/>
                    <a:pt x="635" y="258"/>
                  </a:cubicBezTo>
                  <a:cubicBezTo>
                    <a:pt x="674" y="244"/>
                    <a:pt x="688" y="205"/>
                    <a:pt x="674" y="178"/>
                  </a:cubicBezTo>
                  <a:cubicBezTo>
                    <a:pt x="674" y="146"/>
                    <a:pt x="648" y="122"/>
                    <a:pt x="616" y="122"/>
                  </a:cubicBezTo>
                  <a:cubicBezTo>
                    <a:pt x="609" y="122"/>
                    <a:pt x="602" y="123"/>
                    <a:pt x="595" y="126"/>
                  </a:cubicBezTo>
                  <a:cubicBezTo>
                    <a:pt x="545" y="143"/>
                    <a:pt x="498" y="150"/>
                    <a:pt x="453" y="150"/>
                  </a:cubicBezTo>
                  <a:cubicBezTo>
                    <a:pt x="263" y="150"/>
                    <a:pt x="133" y="20"/>
                    <a:pt x="133" y="20"/>
                  </a:cubicBezTo>
                  <a:cubicBezTo>
                    <a:pt x="120" y="7"/>
                    <a:pt x="100" y="0"/>
                    <a:pt x="80" y="0"/>
                  </a:cubicBezTo>
                  <a:close/>
                </a:path>
              </a:pathLst>
            </a:custGeom>
            <a:solidFill>
              <a:srgbClr val="E47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877030" y="487303"/>
              <a:ext cx="108325" cy="57033"/>
            </a:xfrm>
            <a:custGeom>
              <a:avLst/>
              <a:gdLst/>
              <a:ahLst/>
              <a:cxnLst/>
              <a:rect l="l" t="t" r="r" b="b"/>
              <a:pathLst>
                <a:path w="1453" h="765" extrusionOk="0">
                  <a:moveTo>
                    <a:pt x="53" y="1"/>
                  </a:moveTo>
                  <a:cubicBezTo>
                    <a:pt x="53" y="1"/>
                    <a:pt x="0" y="529"/>
                    <a:pt x="542" y="714"/>
                  </a:cubicBezTo>
                  <a:cubicBezTo>
                    <a:pt x="643" y="750"/>
                    <a:pt x="734" y="765"/>
                    <a:pt x="816" y="765"/>
                  </a:cubicBezTo>
                  <a:cubicBezTo>
                    <a:pt x="1281" y="765"/>
                    <a:pt x="1453" y="278"/>
                    <a:pt x="1453" y="278"/>
                  </a:cubicBezTo>
                  <a:cubicBezTo>
                    <a:pt x="978" y="278"/>
                    <a:pt x="53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991767" y="344457"/>
              <a:ext cx="81262" cy="57256"/>
            </a:xfrm>
            <a:custGeom>
              <a:avLst/>
              <a:gdLst/>
              <a:ahLst/>
              <a:cxnLst/>
              <a:rect l="l" t="t" r="r" b="b"/>
              <a:pathLst>
                <a:path w="1090" h="768" extrusionOk="0">
                  <a:moveTo>
                    <a:pt x="210" y="1"/>
                  </a:moveTo>
                  <a:cubicBezTo>
                    <a:pt x="154" y="1"/>
                    <a:pt x="0" y="19"/>
                    <a:pt x="33" y="213"/>
                  </a:cubicBezTo>
                  <a:cubicBezTo>
                    <a:pt x="72" y="438"/>
                    <a:pt x="588" y="306"/>
                    <a:pt x="838" y="768"/>
                  </a:cubicBezTo>
                  <a:cubicBezTo>
                    <a:pt x="838" y="768"/>
                    <a:pt x="1089" y="279"/>
                    <a:pt x="231" y="2"/>
                  </a:cubicBezTo>
                  <a:cubicBezTo>
                    <a:pt x="231" y="2"/>
                    <a:pt x="223" y="1"/>
                    <a:pt x="210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4862716" y="328056"/>
              <a:ext cx="84244" cy="35263"/>
            </a:xfrm>
            <a:custGeom>
              <a:avLst/>
              <a:gdLst/>
              <a:ahLst/>
              <a:cxnLst/>
              <a:rect l="l" t="t" r="r" b="b"/>
              <a:pathLst>
                <a:path w="1130" h="473" extrusionOk="0">
                  <a:moveTo>
                    <a:pt x="701" y="0"/>
                  </a:moveTo>
                  <a:cubicBezTo>
                    <a:pt x="0" y="0"/>
                    <a:pt x="34" y="473"/>
                    <a:pt x="34" y="473"/>
                  </a:cubicBezTo>
                  <a:cubicBezTo>
                    <a:pt x="194" y="347"/>
                    <a:pt x="355" y="317"/>
                    <a:pt x="499" y="317"/>
                  </a:cubicBezTo>
                  <a:cubicBezTo>
                    <a:pt x="632" y="317"/>
                    <a:pt x="751" y="343"/>
                    <a:pt x="842" y="343"/>
                  </a:cubicBezTo>
                  <a:cubicBezTo>
                    <a:pt x="912" y="343"/>
                    <a:pt x="966" y="328"/>
                    <a:pt x="998" y="275"/>
                  </a:cubicBezTo>
                  <a:cubicBezTo>
                    <a:pt x="1130" y="76"/>
                    <a:pt x="892" y="10"/>
                    <a:pt x="892" y="10"/>
                  </a:cubicBezTo>
                  <a:cubicBezTo>
                    <a:pt x="823" y="3"/>
                    <a:pt x="760" y="0"/>
                    <a:pt x="701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4939216" y="421660"/>
              <a:ext cx="36456" cy="62102"/>
            </a:xfrm>
            <a:custGeom>
              <a:avLst/>
              <a:gdLst/>
              <a:ahLst/>
              <a:cxnLst/>
              <a:rect l="l" t="t" r="r" b="b"/>
              <a:pathLst>
                <a:path w="489" h="833" extrusionOk="0">
                  <a:moveTo>
                    <a:pt x="330" y="1"/>
                  </a:moveTo>
                  <a:cubicBezTo>
                    <a:pt x="291" y="14"/>
                    <a:pt x="264" y="41"/>
                    <a:pt x="278" y="80"/>
                  </a:cubicBezTo>
                  <a:lnTo>
                    <a:pt x="357" y="701"/>
                  </a:lnTo>
                  <a:cubicBezTo>
                    <a:pt x="291" y="688"/>
                    <a:pt x="198" y="661"/>
                    <a:pt x="119" y="595"/>
                  </a:cubicBezTo>
                  <a:cubicBezTo>
                    <a:pt x="108" y="590"/>
                    <a:pt x="95" y="587"/>
                    <a:pt x="81" y="587"/>
                  </a:cubicBezTo>
                  <a:cubicBezTo>
                    <a:pt x="62" y="587"/>
                    <a:pt x="42" y="593"/>
                    <a:pt x="27" y="608"/>
                  </a:cubicBezTo>
                  <a:cubicBezTo>
                    <a:pt x="0" y="635"/>
                    <a:pt x="0" y="674"/>
                    <a:pt x="27" y="701"/>
                  </a:cubicBezTo>
                  <a:cubicBezTo>
                    <a:pt x="132" y="767"/>
                    <a:pt x="225" y="807"/>
                    <a:pt x="304" y="820"/>
                  </a:cubicBezTo>
                  <a:cubicBezTo>
                    <a:pt x="383" y="833"/>
                    <a:pt x="436" y="833"/>
                    <a:pt x="436" y="833"/>
                  </a:cubicBezTo>
                  <a:cubicBezTo>
                    <a:pt x="449" y="833"/>
                    <a:pt x="463" y="820"/>
                    <a:pt x="476" y="807"/>
                  </a:cubicBezTo>
                  <a:cubicBezTo>
                    <a:pt x="489" y="793"/>
                    <a:pt x="489" y="780"/>
                    <a:pt x="489" y="767"/>
                  </a:cubicBezTo>
                  <a:lnTo>
                    <a:pt x="396" y="67"/>
                  </a:lnTo>
                  <a:cubicBezTo>
                    <a:pt x="396" y="27"/>
                    <a:pt x="357" y="1"/>
                    <a:pt x="330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4648971" y="377261"/>
              <a:ext cx="106983" cy="137997"/>
            </a:xfrm>
            <a:custGeom>
              <a:avLst/>
              <a:gdLst/>
              <a:ahLst/>
              <a:cxnLst/>
              <a:rect l="l" t="t" r="r" b="b"/>
              <a:pathLst>
                <a:path w="1435" h="1851" extrusionOk="0">
                  <a:moveTo>
                    <a:pt x="790" y="1"/>
                  </a:moveTo>
                  <a:cubicBezTo>
                    <a:pt x="679" y="1"/>
                    <a:pt x="558" y="48"/>
                    <a:pt x="431" y="169"/>
                  </a:cubicBezTo>
                  <a:cubicBezTo>
                    <a:pt x="0" y="576"/>
                    <a:pt x="296" y="1850"/>
                    <a:pt x="964" y="1850"/>
                  </a:cubicBezTo>
                  <a:cubicBezTo>
                    <a:pt x="1034" y="1850"/>
                    <a:pt x="1107" y="1837"/>
                    <a:pt x="1184" y="1807"/>
                  </a:cubicBezTo>
                  <a:lnTo>
                    <a:pt x="1435" y="565"/>
                  </a:lnTo>
                  <a:cubicBezTo>
                    <a:pt x="1435" y="565"/>
                    <a:pt x="1172" y="1"/>
                    <a:pt x="790" y="1"/>
                  </a:cubicBezTo>
                  <a:close/>
                </a:path>
              </a:pathLst>
            </a:custGeom>
            <a:solidFill>
              <a:srgbClr val="F3A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4695865" y="407456"/>
              <a:ext cx="49279" cy="85139"/>
            </a:xfrm>
            <a:custGeom>
              <a:avLst/>
              <a:gdLst/>
              <a:ahLst/>
              <a:cxnLst/>
              <a:rect l="l" t="t" r="r" b="b"/>
              <a:pathLst>
                <a:path w="661" h="1142" extrusionOk="0">
                  <a:moveTo>
                    <a:pt x="71" y="1"/>
                  </a:moveTo>
                  <a:cubicBezTo>
                    <a:pt x="51" y="1"/>
                    <a:pt x="30" y="12"/>
                    <a:pt x="13" y="28"/>
                  </a:cubicBezTo>
                  <a:cubicBezTo>
                    <a:pt x="0" y="55"/>
                    <a:pt x="0" y="94"/>
                    <a:pt x="40" y="121"/>
                  </a:cubicBezTo>
                  <a:cubicBezTo>
                    <a:pt x="53" y="134"/>
                    <a:pt x="529" y="451"/>
                    <a:pt x="462" y="1072"/>
                  </a:cubicBezTo>
                  <a:cubicBezTo>
                    <a:pt x="462" y="1098"/>
                    <a:pt x="489" y="1138"/>
                    <a:pt x="515" y="1138"/>
                  </a:cubicBezTo>
                  <a:lnTo>
                    <a:pt x="529" y="1138"/>
                  </a:lnTo>
                  <a:cubicBezTo>
                    <a:pt x="533" y="1140"/>
                    <a:pt x="538" y="1141"/>
                    <a:pt x="543" y="1141"/>
                  </a:cubicBezTo>
                  <a:cubicBezTo>
                    <a:pt x="568" y="1141"/>
                    <a:pt x="595" y="1118"/>
                    <a:pt x="595" y="1085"/>
                  </a:cubicBezTo>
                  <a:cubicBezTo>
                    <a:pt x="661" y="385"/>
                    <a:pt x="132" y="28"/>
                    <a:pt x="106" y="15"/>
                  </a:cubicBezTo>
                  <a:cubicBezTo>
                    <a:pt x="96" y="5"/>
                    <a:pt x="84" y="1"/>
                    <a:pt x="71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4692883" y="440185"/>
              <a:ext cx="40482" cy="15731"/>
            </a:xfrm>
            <a:custGeom>
              <a:avLst/>
              <a:gdLst/>
              <a:ahLst/>
              <a:cxnLst/>
              <a:rect l="l" t="t" r="r" b="b"/>
              <a:pathLst>
                <a:path w="543" h="211" extrusionOk="0">
                  <a:moveTo>
                    <a:pt x="374" y="0"/>
                  </a:moveTo>
                  <a:cubicBezTo>
                    <a:pt x="223" y="0"/>
                    <a:pt x="61" y="81"/>
                    <a:pt x="40" y="91"/>
                  </a:cubicBezTo>
                  <a:cubicBezTo>
                    <a:pt x="14" y="104"/>
                    <a:pt x="1" y="144"/>
                    <a:pt x="14" y="170"/>
                  </a:cubicBezTo>
                  <a:cubicBezTo>
                    <a:pt x="27" y="197"/>
                    <a:pt x="40" y="210"/>
                    <a:pt x="53" y="210"/>
                  </a:cubicBezTo>
                  <a:cubicBezTo>
                    <a:pt x="67" y="210"/>
                    <a:pt x="80" y="210"/>
                    <a:pt x="93" y="197"/>
                  </a:cubicBezTo>
                  <a:cubicBezTo>
                    <a:pt x="143" y="177"/>
                    <a:pt x="262" y="126"/>
                    <a:pt x="362" y="126"/>
                  </a:cubicBezTo>
                  <a:cubicBezTo>
                    <a:pt x="394" y="126"/>
                    <a:pt x="424" y="131"/>
                    <a:pt x="450" y="144"/>
                  </a:cubicBezTo>
                  <a:cubicBezTo>
                    <a:pt x="457" y="148"/>
                    <a:pt x="465" y="149"/>
                    <a:pt x="473" y="149"/>
                  </a:cubicBezTo>
                  <a:cubicBezTo>
                    <a:pt x="495" y="149"/>
                    <a:pt x="519" y="137"/>
                    <a:pt x="529" y="118"/>
                  </a:cubicBezTo>
                  <a:cubicBezTo>
                    <a:pt x="542" y="78"/>
                    <a:pt x="529" y="52"/>
                    <a:pt x="502" y="25"/>
                  </a:cubicBezTo>
                  <a:cubicBezTo>
                    <a:pt x="463" y="7"/>
                    <a:pt x="419" y="0"/>
                    <a:pt x="374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4710030" y="269754"/>
              <a:ext cx="88270" cy="181013"/>
            </a:xfrm>
            <a:custGeom>
              <a:avLst/>
              <a:gdLst/>
              <a:ahLst/>
              <a:cxnLst/>
              <a:rect l="l" t="t" r="r" b="b"/>
              <a:pathLst>
                <a:path w="1184" h="2428" extrusionOk="0">
                  <a:moveTo>
                    <a:pt x="523" y="0"/>
                  </a:moveTo>
                  <a:lnTo>
                    <a:pt x="523" y="0"/>
                  </a:lnTo>
                  <a:cubicBezTo>
                    <a:pt x="1" y="1127"/>
                    <a:pt x="387" y="2428"/>
                    <a:pt x="524" y="2428"/>
                  </a:cubicBezTo>
                  <a:cubicBezTo>
                    <a:pt x="543" y="2428"/>
                    <a:pt x="557" y="2403"/>
                    <a:pt x="563" y="2351"/>
                  </a:cubicBezTo>
                  <a:cubicBezTo>
                    <a:pt x="589" y="2021"/>
                    <a:pt x="1184" y="423"/>
                    <a:pt x="1184" y="423"/>
                  </a:cubicBezTo>
                  <a:lnTo>
                    <a:pt x="523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3969194" y="1606061"/>
              <a:ext cx="2228225" cy="124130"/>
            </a:xfrm>
            <a:custGeom>
              <a:avLst/>
              <a:gdLst/>
              <a:ahLst/>
              <a:cxnLst/>
              <a:rect l="l" t="t" r="r" b="b"/>
              <a:pathLst>
                <a:path w="29888" h="1665" extrusionOk="0">
                  <a:moveTo>
                    <a:pt x="423" y="0"/>
                  </a:moveTo>
                  <a:cubicBezTo>
                    <a:pt x="186" y="0"/>
                    <a:pt x="1" y="251"/>
                    <a:pt x="1" y="568"/>
                  </a:cubicBezTo>
                  <a:lnTo>
                    <a:pt x="1" y="1096"/>
                  </a:lnTo>
                  <a:cubicBezTo>
                    <a:pt x="1" y="1413"/>
                    <a:pt x="186" y="1664"/>
                    <a:pt x="423" y="1664"/>
                  </a:cubicBezTo>
                  <a:lnTo>
                    <a:pt x="29465" y="1664"/>
                  </a:lnTo>
                  <a:cubicBezTo>
                    <a:pt x="29702" y="1664"/>
                    <a:pt x="29887" y="1413"/>
                    <a:pt x="29887" y="1096"/>
                  </a:cubicBezTo>
                  <a:lnTo>
                    <a:pt x="29887" y="568"/>
                  </a:lnTo>
                  <a:cubicBezTo>
                    <a:pt x="29887" y="251"/>
                    <a:pt x="29702" y="0"/>
                    <a:pt x="29465" y="0"/>
                  </a:cubicBezTo>
                  <a:close/>
                </a:path>
              </a:pathLst>
            </a:custGeom>
            <a:solidFill>
              <a:srgbClr val="00B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3969194" y="1656180"/>
              <a:ext cx="2228225" cy="17818"/>
            </a:xfrm>
            <a:custGeom>
              <a:avLst/>
              <a:gdLst/>
              <a:ahLst/>
              <a:cxnLst/>
              <a:rect l="l" t="t" r="r" b="b"/>
              <a:pathLst>
                <a:path w="29888" h="239" extrusionOk="0">
                  <a:moveTo>
                    <a:pt x="1" y="1"/>
                  </a:moveTo>
                  <a:lnTo>
                    <a:pt x="1" y="238"/>
                  </a:lnTo>
                  <a:lnTo>
                    <a:pt x="29887" y="238"/>
                  </a:lnTo>
                  <a:lnTo>
                    <a:pt x="29887" y="1"/>
                  </a:lnTo>
                  <a:close/>
                </a:path>
              </a:pathLst>
            </a:custGeom>
            <a:solidFill>
              <a:srgbClr val="007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5095620" y="767924"/>
              <a:ext cx="1093909" cy="669631"/>
            </a:xfrm>
            <a:custGeom>
              <a:avLst/>
              <a:gdLst/>
              <a:ahLst/>
              <a:cxnLst/>
              <a:rect l="l" t="t" r="r" b="b"/>
              <a:pathLst>
                <a:path w="14673" h="8982" extrusionOk="0">
                  <a:moveTo>
                    <a:pt x="2430" y="1"/>
                  </a:moveTo>
                  <a:cubicBezTo>
                    <a:pt x="2219" y="1"/>
                    <a:pt x="2021" y="146"/>
                    <a:pt x="1968" y="370"/>
                  </a:cubicBezTo>
                  <a:lnTo>
                    <a:pt x="66" y="8400"/>
                  </a:lnTo>
                  <a:cubicBezTo>
                    <a:pt x="0" y="8704"/>
                    <a:pt x="225" y="8981"/>
                    <a:pt x="528" y="8981"/>
                  </a:cubicBezTo>
                  <a:lnTo>
                    <a:pt x="12243" y="8981"/>
                  </a:lnTo>
                  <a:cubicBezTo>
                    <a:pt x="12467" y="8981"/>
                    <a:pt x="12652" y="8836"/>
                    <a:pt x="12705" y="8624"/>
                  </a:cubicBezTo>
                  <a:lnTo>
                    <a:pt x="12824" y="8123"/>
                  </a:lnTo>
                  <a:lnTo>
                    <a:pt x="12863" y="7938"/>
                  </a:lnTo>
                  <a:lnTo>
                    <a:pt x="14607" y="582"/>
                  </a:lnTo>
                  <a:cubicBezTo>
                    <a:pt x="14673" y="291"/>
                    <a:pt x="14448" y="1"/>
                    <a:pt x="14144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5619357" y="1058387"/>
              <a:ext cx="144856" cy="135909"/>
            </a:xfrm>
            <a:custGeom>
              <a:avLst/>
              <a:gdLst/>
              <a:ahLst/>
              <a:cxnLst/>
              <a:rect l="l" t="t" r="r" b="b"/>
              <a:pathLst>
                <a:path w="1943" h="1823" extrusionOk="0">
                  <a:moveTo>
                    <a:pt x="1071" y="1"/>
                  </a:moveTo>
                  <a:cubicBezTo>
                    <a:pt x="569" y="1"/>
                    <a:pt x="120" y="410"/>
                    <a:pt x="54" y="912"/>
                  </a:cubicBezTo>
                  <a:cubicBezTo>
                    <a:pt x="1" y="1414"/>
                    <a:pt x="371" y="1823"/>
                    <a:pt x="873" y="1823"/>
                  </a:cubicBezTo>
                  <a:cubicBezTo>
                    <a:pt x="1374" y="1823"/>
                    <a:pt x="1837" y="1414"/>
                    <a:pt x="1890" y="912"/>
                  </a:cubicBezTo>
                  <a:cubicBezTo>
                    <a:pt x="1942" y="410"/>
                    <a:pt x="1586" y="1"/>
                    <a:pt x="1071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5095620" y="767924"/>
              <a:ext cx="216650" cy="670600"/>
            </a:xfrm>
            <a:custGeom>
              <a:avLst/>
              <a:gdLst/>
              <a:ahLst/>
              <a:cxnLst/>
              <a:rect l="l" t="t" r="r" b="b"/>
              <a:pathLst>
                <a:path w="2906" h="8995" extrusionOk="0">
                  <a:moveTo>
                    <a:pt x="2443" y="1"/>
                  </a:moveTo>
                  <a:cubicBezTo>
                    <a:pt x="2219" y="1"/>
                    <a:pt x="2021" y="146"/>
                    <a:pt x="1981" y="370"/>
                  </a:cubicBezTo>
                  <a:lnTo>
                    <a:pt x="79" y="8400"/>
                  </a:lnTo>
                  <a:cubicBezTo>
                    <a:pt x="0" y="8704"/>
                    <a:pt x="225" y="8994"/>
                    <a:pt x="542" y="8994"/>
                  </a:cubicBezTo>
                  <a:lnTo>
                    <a:pt x="872" y="8994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5538691" y="1437494"/>
              <a:ext cx="113245" cy="149701"/>
            </a:xfrm>
            <a:custGeom>
              <a:avLst/>
              <a:gdLst/>
              <a:ahLst/>
              <a:cxnLst/>
              <a:rect l="l" t="t" r="r" b="b"/>
              <a:pathLst>
                <a:path w="1519" h="2008" extrusionOk="0">
                  <a:moveTo>
                    <a:pt x="343" y="0"/>
                  </a:moveTo>
                  <a:lnTo>
                    <a:pt x="0" y="2007"/>
                  </a:lnTo>
                  <a:lnTo>
                    <a:pt x="1162" y="200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4907522" y="1525095"/>
              <a:ext cx="733597" cy="62102"/>
            </a:xfrm>
            <a:custGeom>
              <a:avLst/>
              <a:gdLst/>
              <a:ahLst/>
              <a:cxnLst/>
              <a:rect l="l" t="t" r="r" b="b"/>
              <a:pathLst>
                <a:path w="9840" h="833" extrusionOk="0">
                  <a:moveTo>
                    <a:pt x="516" y="0"/>
                  </a:moveTo>
                  <a:cubicBezTo>
                    <a:pt x="357" y="0"/>
                    <a:pt x="212" y="106"/>
                    <a:pt x="159" y="265"/>
                  </a:cubicBezTo>
                  <a:lnTo>
                    <a:pt x="1" y="832"/>
                  </a:lnTo>
                  <a:lnTo>
                    <a:pt x="9668" y="832"/>
                  </a:lnTo>
                  <a:lnTo>
                    <a:pt x="9773" y="463"/>
                  </a:lnTo>
                  <a:cubicBezTo>
                    <a:pt x="9840" y="238"/>
                    <a:pt x="9668" y="0"/>
                    <a:pt x="9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5511106" y="348483"/>
              <a:ext cx="363369" cy="240283"/>
            </a:xfrm>
            <a:custGeom>
              <a:avLst/>
              <a:gdLst/>
              <a:ahLst/>
              <a:cxnLst/>
              <a:rect l="l" t="t" r="r" b="b"/>
              <a:pathLst>
                <a:path w="4874" h="3223" extrusionOk="0">
                  <a:moveTo>
                    <a:pt x="383" y="1"/>
                  </a:moveTo>
                  <a:cubicBezTo>
                    <a:pt x="172" y="1"/>
                    <a:pt x="0" y="172"/>
                    <a:pt x="0" y="384"/>
                  </a:cubicBezTo>
                  <a:lnTo>
                    <a:pt x="0" y="2853"/>
                  </a:lnTo>
                  <a:cubicBezTo>
                    <a:pt x="0" y="3051"/>
                    <a:pt x="172" y="3223"/>
                    <a:pt x="383" y="3223"/>
                  </a:cubicBezTo>
                  <a:lnTo>
                    <a:pt x="4490" y="3223"/>
                  </a:lnTo>
                  <a:cubicBezTo>
                    <a:pt x="4702" y="3223"/>
                    <a:pt x="4873" y="3065"/>
                    <a:pt x="4873" y="2853"/>
                  </a:cubicBezTo>
                  <a:lnTo>
                    <a:pt x="4873" y="384"/>
                  </a:lnTo>
                  <a:cubicBezTo>
                    <a:pt x="4873" y="172"/>
                    <a:pt x="4702" y="1"/>
                    <a:pt x="4504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5753330" y="553283"/>
              <a:ext cx="79771" cy="109369"/>
            </a:xfrm>
            <a:custGeom>
              <a:avLst/>
              <a:gdLst/>
              <a:ahLst/>
              <a:cxnLst/>
              <a:rect l="l" t="t" r="r" b="b"/>
              <a:pathLst>
                <a:path w="1070" h="1467" extrusionOk="0">
                  <a:moveTo>
                    <a:pt x="1070" y="1"/>
                  </a:moveTo>
                  <a:lnTo>
                    <a:pt x="0" y="80"/>
                  </a:lnTo>
                  <a:lnTo>
                    <a:pt x="687" y="1466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5609442" y="407679"/>
              <a:ext cx="168489" cy="135835"/>
            </a:xfrm>
            <a:custGeom>
              <a:avLst/>
              <a:gdLst/>
              <a:ahLst/>
              <a:cxnLst/>
              <a:rect l="l" t="t" r="r" b="b"/>
              <a:pathLst>
                <a:path w="2260" h="1822" extrusionOk="0">
                  <a:moveTo>
                    <a:pt x="566" y="0"/>
                  </a:moveTo>
                  <a:cubicBezTo>
                    <a:pt x="259" y="0"/>
                    <a:pt x="1" y="211"/>
                    <a:pt x="42" y="580"/>
                  </a:cubicBezTo>
                  <a:cubicBezTo>
                    <a:pt x="94" y="1135"/>
                    <a:pt x="1085" y="1821"/>
                    <a:pt x="1085" y="1821"/>
                  </a:cubicBezTo>
                  <a:cubicBezTo>
                    <a:pt x="1085" y="1821"/>
                    <a:pt x="2115" y="1135"/>
                    <a:pt x="2194" y="580"/>
                  </a:cubicBezTo>
                  <a:cubicBezTo>
                    <a:pt x="2260" y="211"/>
                    <a:pt x="2015" y="0"/>
                    <a:pt x="1707" y="0"/>
                  </a:cubicBezTo>
                  <a:cubicBezTo>
                    <a:pt x="1518" y="0"/>
                    <a:pt x="1305" y="79"/>
                    <a:pt x="1124" y="250"/>
                  </a:cubicBezTo>
                  <a:cubicBezTo>
                    <a:pt x="959" y="79"/>
                    <a:pt x="754" y="0"/>
                    <a:pt x="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4" name="Google Shape;1134;p34"/>
            <p:cNvGrpSpPr/>
            <p:nvPr/>
          </p:nvGrpSpPr>
          <p:grpSpPr>
            <a:xfrm rot="212995">
              <a:off x="4857283" y="373919"/>
              <a:ext cx="92308" cy="69806"/>
              <a:chOff x="-2298955" y="310381"/>
              <a:chExt cx="213266" cy="151132"/>
            </a:xfrm>
          </p:grpSpPr>
          <p:sp>
            <p:nvSpPr>
              <p:cNvPr id="1135" name="Google Shape;1135;p34"/>
              <p:cNvSpPr/>
              <p:nvPr/>
            </p:nvSpPr>
            <p:spPr>
              <a:xfrm rot="-399435" flipH="1">
                <a:off x="-2291806" y="327462"/>
                <a:ext cx="198969" cy="118737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34"/>
              <p:cNvSpPr/>
              <p:nvPr/>
            </p:nvSpPr>
            <p:spPr>
              <a:xfrm rot="-399435" flipH="1">
                <a:off x="-2255255" y="317650"/>
                <a:ext cx="135659" cy="13659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1C1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37" name="Google Shape;1137;p34"/>
            <p:cNvGrpSpPr/>
            <p:nvPr/>
          </p:nvGrpSpPr>
          <p:grpSpPr>
            <a:xfrm rot="207611">
              <a:off x="4973847" y="404733"/>
              <a:ext cx="78665" cy="62965"/>
              <a:chOff x="-2607229" y="20825"/>
              <a:chExt cx="214834" cy="149651"/>
            </a:xfrm>
          </p:grpSpPr>
          <p:sp>
            <p:nvSpPr>
              <p:cNvPr id="1138" name="Google Shape;1138;p34"/>
              <p:cNvSpPr/>
              <p:nvPr/>
            </p:nvSpPr>
            <p:spPr>
              <a:xfrm rot="-362119" flipH="1">
                <a:off x="-2599176" y="37005"/>
                <a:ext cx="198729" cy="11895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" name="Google Shape;1139;p34"/>
              <p:cNvSpPr/>
              <p:nvPr/>
            </p:nvSpPr>
            <p:spPr>
              <a:xfrm rot="-362119" flipH="1">
                <a:off x="-2562667" y="27229"/>
                <a:ext cx="135496" cy="136844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1C1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40" name="Google Shape;1140;p34"/>
          <p:cNvSpPr/>
          <p:nvPr/>
        </p:nvSpPr>
        <p:spPr>
          <a:xfrm>
            <a:off x="6866239" y="1961162"/>
            <a:ext cx="669000" cy="66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1" name="Google Shape;1141;p34"/>
          <p:cNvSpPr/>
          <p:nvPr/>
        </p:nvSpPr>
        <p:spPr>
          <a:xfrm>
            <a:off x="6546678" y="1641600"/>
            <a:ext cx="1308000" cy="1308300"/>
          </a:xfrm>
          <a:prstGeom prst="pie">
            <a:avLst>
              <a:gd name="adj1" fmla="val 0"/>
              <a:gd name="adj2" fmla="val 822706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2" name="Google Shape;1142;p34"/>
          <p:cNvSpPr/>
          <p:nvPr/>
        </p:nvSpPr>
        <p:spPr>
          <a:xfrm>
            <a:off x="4271662" y="1961162"/>
            <a:ext cx="669000" cy="66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3" name="Google Shape;1143;p34"/>
          <p:cNvSpPr/>
          <p:nvPr/>
        </p:nvSpPr>
        <p:spPr>
          <a:xfrm>
            <a:off x="3698900" y="3415150"/>
            <a:ext cx="1814400" cy="31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4" name="Google Shape;1144;p34"/>
          <p:cNvSpPr/>
          <p:nvPr/>
        </p:nvSpPr>
        <p:spPr>
          <a:xfrm>
            <a:off x="6293475" y="3415150"/>
            <a:ext cx="1814400" cy="312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5" name="Google Shape;1145;p34"/>
          <p:cNvSpPr txBox="1"/>
          <p:nvPr/>
        </p:nvSpPr>
        <p:spPr>
          <a:xfrm>
            <a:off x="3752975" y="2997727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46" name="Google Shape;1146;p34"/>
          <p:cNvSpPr txBox="1"/>
          <p:nvPr/>
        </p:nvSpPr>
        <p:spPr>
          <a:xfrm>
            <a:off x="6338025" y="3356500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47" name="Google Shape;1147;p34"/>
          <p:cNvSpPr/>
          <p:nvPr/>
        </p:nvSpPr>
        <p:spPr>
          <a:xfrm>
            <a:off x="3734150" y="3761300"/>
            <a:ext cx="1743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16045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espite being red, planet Mars is a very cold place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48" name="Google Shape;1148;p34"/>
          <p:cNvSpPr/>
          <p:nvPr/>
        </p:nvSpPr>
        <p:spPr>
          <a:xfrm>
            <a:off x="6328725" y="3761320"/>
            <a:ext cx="1743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 is the closest planet to the Sun and the smallest one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49" name="Google Shape;1149;p34"/>
          <p:cNvSpPr txBox="1"/>
          <p:nvPr/>
        </p:nvSpPr>
        <p:spPr>
          <a:xfrm>
            <a:off x="3699000" y="2519785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60%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50" name="Google Shape;1150;p34"/>
          <p:cNvSpPr txBox="1"/>
          <p:nvPr/>
        </p:nvSpPr>
        <p:spPr>
          <a:xfrm>
            <a:off x="6338025" y="2959838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30%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51" name="Google Shape;1151;p34"/>
          <p:cNvSpPr/>
          <p:nvPr/>
        </p:nvSpPr>
        <p:spPr>
          <a:xfrm>
            <a:off x="6264875" y="1435163"/>
            <a:ext cx="75600" cy="756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2" name="Google Shape;1152;p34"/>
          <p:cNvSpPr/>
          <p:nvPr/>
        </p:nvSpPr>
        <p:spPr>
          <a:xfrm>
            <a:off x="6387900" y="1435163"/>
            <a:ext cx="75600" cy="756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3" name="Google Shape;1153;p34"/>
          <p:cNvSpPr/>
          <p:nvPr/>
        </p:nvSpPr>
        <p:spPr>
          <a:xfrm>
            <a:off x="6510925" y="1435163"/>
            <a:ext cx="75600" cy="756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4" name="Google Shape;1154;p34"/>
          <p:cNvSpPr/>
          <p:nvPr/>
        </p:nvSpPr>
        <p:spPr>
          <a:xfrm>
            <a:off x="3952100" y="1641600"/>
            <a:ext cx="1308000" cy="1308300"/>
          </a:xfrm>
          <a:prstGeom prst="pie">
            <a:avLst>
              <a:gd name="adj1" fmla="val 0"/>
              <a:gd name="adj2" fmla="val 134263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3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</p:txBody>
      </p:sp>
      <p:sp>
        <p:nvSpPr>
          <p:cNvPr id="1160" name="Google Shape;1160;p35"/>
          <p:cNvSpPr txBox="1"/>
          <p:nvPr/>
        </p:nvSpPr>
        <p:spPr>
          <a:xfrm>
            <a:off x="6107087" y="2371046"/>
            <a:ext cx="1741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composed of hydrogen and helium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61" name="Google Shape;1161;p35"/>
          <p:cNvSpPr txBox="1"/>
          <p:nvPr/>
        </p:nvSpPr>
        <p:spPr>
          <a:xfrm>
            <a:off x="6107087" y="4225845"/>
            <a:ext cx="1741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62" name="Google Shape;1162;p35"/>
          <p:cNvSpPr txBox="1"/>
          <p:nvPr/>
        </p:nvSpPr>
        <p:spPr>
          <a:xfrm>
            <a:off x="6107095" y="1434348"/>
            <a:ext cx="1741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 is 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63" name="Google Shape;1163;p35"/>
          <p:cNvSpPr txBox="1"/>
          <p:nvPr/>
        </p:nvSpPr>
        <p:spPr>
          <a:xfrm>
            <a:off x="6107090" y="3298445"/>
            <a:ext cx="1741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Despite being red, Mars is a cold place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64" name="Google Shape;1164;p35"/>
          <p:cNvSpPr txBox="1"/>
          <p:nvPr/>
        </p:nvSpPr>
        <p:spPr>
          <a:xfrm>
            <a:off x="6107091" y="2150375"/>
            <a:ext cx="174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65" name="Google Shape;1165;p35"/>
          <p:cNvSpPr txBox="1"/>
          <p:nvPr/>
        </p:nvSpPr>
        <p:spPr>
          <a:xfrm>
            <a:off x="6107097" y="4005175"/>
            <a:ext cx="174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6107087" y="1213675"/>
            <a:ext cx="174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6107088" y="3077775"/>
            <a:ext cx="17415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grpSp>
        <p:nvGrpSpPr>
          <p:cNvPr id="1168" name="Google Shape;1168;p35"/>
          <p:cNvGrpSpPr/>
          <p:nvPr/>
        </p:nvGrpSpPr>
        <p:grpSpPr>
          <a:xfrm>
            <a:off x="5377830" y="1268209"/>
            <a:ext cx="579900" cy="3400775"/>
            <a:chOff x="5377830" y="1268209"/>
            <a:chExt cx="579900" cy="3400775"/>
          </a:xfrm>
        </p:grpSpPr>
        <p:cxnSp>
          <p:nvCxnSpPr>
            <p:cNvPr id="1169" name="Google Shape;1169;p35"/>
            <p:cNvCxnSpPr/>
            <p:nvPr/>
          </p:nvCxnSpPr>
          <p:spPr>
            <a:xfrm rot="10800000">
              <a:off x="5662975" y="1619200"/>
              <a:ext cx="4800" cy="257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0" name="Google Shape;1170;p35">
              <a:hlinkClick r:id=""/>
            </p:cNvPr>
            <p:cNvSpPr/>
            <p:nvPr/>
          </p:nvSpPr>
          <p:spPr>
            <a:xfrm>
              <a:off x="5377830" y="1268209"/>
              <a:ext cx="579900" cy="5799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5489287" y="1398186"/>
              <a:ext cx="322912" cy="334291"/>
            </a:xfrm>
            <a:custGeom>
              <a:avLst/>
              <a:gdLst/>
              <a:ahLst/>
              <a:cxnLst/>
              <a:rect l="l" t="t" r="r" b="b"/>
              <a:pathLst>
                <a:path w="21567" h="22327" extrusionOk="0">
                  <a:moveTo>
                    <a:pt x="20464" y="0"/>
                  </a:moveTo>
                  <a:cubicBezTo>
                    <a:pt x="20398" y="0"/>
                    <a:pt x="20331" y="6"/>
                    <a:pt x="20263" y="19"/>
                  </a:cubicBezTo>
                  <a:lnTo>
                    <a:pt x="6912" y="2395"/>
                  </a:lnTo>
                  <a:cubicBezTo>
                    <a:pt x="6387" y="2479"/>
                    <a:pt x="5987" y="2920"/>
                    <a:pt x="5987" y="3467"/>
                  </a:cubicBezTo>
                  <a:lnTo>
                    <a:pt x="5987" y="15030"/>
                  </a:lnTo>
                  <a:cubicBezTo>
                    <a:pt x="5434" y="14754"/>
                    <a:pt x="4853" y="14625"/>
                    <a:pt x="4284" y="14625"/>
                  </a:cubicBezTo>
                  <a:cubicBezTo>
                    <a:pt x="2563" y="14625"/>
                    <a:pt x="953" y="15805"/>
                    <a:pt x="542" y="17638"/>
                  </a:cubicBezTo>
                  <a:cubicBezTo>
                    <a:pt x="0" y="20034"/>
                    <a:pt x="1833" y="22327"/>
                    <a:pt x="4281" y="22327"/>
                  </a:cubicBezTo>
                  <a:cubicBezTo>
                    <a:pt x="4303" y="22327"/>
                    <a:pt x="4325" y="22326"/>
                    <a:pt x="4347" y="22326"/>
                  </a:cubicBezTo>
                  <a:cubicBezTo>
                    <a:pt x="6471" y="22284"/>
                    <a:pt x="8153" y="20539"/>
                    <a:pt x="8132" y="18415"/>
                  </a:cubicBezTo>
                  <a:lnTo>
                    <a:pt x="8132" y="5570"/>
                  </a:lnTo>
                  <a:lnTo>
                    <a:pt x="19401" y="3572"/>
                  </a:lnTo>
                  <a:lnTo>
                    <a:pt x="19401" y="12276"/>
                  </a:lnTo>
                  <a:cubicBezTo>
                    <a:pt x="18853" y="12007"/>
                    <a:pt x="18278" y="11882"/>
                    <a:pt x="17715" y="11882"/>
                  </a:cubicBezTo>
                  <a:cubicBezTo>
                    <a:pt x="15988" y="11882"/>
                    <a:pt x="14368" y="13060"/>
                    <a:pt x="13956" y="14883"/>
                  </a:cubicBezTo>
                  <a:cubicBezTo>
                    <a:pt x="13414" y="17300"/>
                    <a:pt x="15226" y="19572"/>
                    <a:pt x="17693" y="19572"/>
                  </a:cubicBezTo>
                  <a:cubicBezTo>
                    <a:pt x="17716" y="19572"/>
                    <a:pt x="17738" y="19572"/>
                    <a:pt x="17761" y="19572"/>
                  </a:cubicBezTo>
                  <a:cubicBezTo>
                    <a:pt x="19884" y="19530"/>
                    <a:pt x="21566" y="17806"/>
                    <a:pt x="21566" y="15682"/>
                  </a:cubicBezTo>
                  <a:lnTo>
                    <a:pt x="21566" y="1112"/>
                  </a:lnTo>
                  <a:cubicBezTo>
                    <a:pt x="21566" y="488"/>
                    <a:pt x="21056" y="0"/>
                    <a:pt x="20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5744823" y="1398261"/>
              <a:ext cx="67346" cy="293087"/>
            </a:xfrm>
            <a:custGeom>
              <a:avLst/>
              <a:gdLst/>
              <a:ahLst/>
              <a:cxnLst/>
              <a:rect l="l" t="t" r="r" b="b"/>
              <a:pathLst>
                <a:path w="4498" h="19575" extrusionOk="0">
                  <a:moveTo>
                    <a:pt x="3374" y="0"/>
                  </a:moveTo>
                  <a:cubicBezTo>
                    <a:pt x="3315" y="0"/>
                    <a:pt x="3256" y="5"/>
                    <a:pt x="3196" y="14"/>
                  </a:cubicBezTo>
                  <a:lnTo>
                    <a:pt x="2607" y="119"/>
                  </a:lnTo>
                  <a:cubicBezTo>
                    <a:pt x="2986" y="308"/>
                    <a:pt x="3217" y="687"/>
                    <a:pt x="3217" y="1107"/>
                  </a:cubicBezTo>
                  <a:lnTo>
                    <a:pt x="3217" y="15677"/>
                  </a:lnTo>
                  <a:cubicBezTo>
                    <a:pt x="3217" y="17569"/>
                    <a:pt x="1871" y="19188"/>
                    <a:pt x="0" y="19525"/>
                  </a:cubicBezTo>
                  <a:cubicBezTo>
                    <a:pt x="209" y="19558"/>
                    <a:pt x="416" y="19574"/>
                    <a:pt x="620" y="19574"/>
                  </a:cubicBezTo>
                  <a:cubicBezTo>
                    <a:pt x="2718" y="19574"/>
                    <a:pt x="4498" y="17862"/>
                    <a:pt x="4478" y="15677"/>
                  </a:cubicBezTo>
                  <a:lnTo>
                    <a:pt x="4478" y="1107"/>
                  </a:lnTo>
                  <a:cubicBezTo>
                    <a:pt x="4478" y="475"/>
                    <a:pt x="3972" y="0"/>
                    <a:pt x="3374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35">
              <a:hlinkClick r:id=""/>
            </p:cNvPr>
            <p:cNvSpPr/>
            <p:nvPr/>
          </p:nvSpPr>
          <p:spPr>
            <a:xfrm>
              <a:off x="5377830" y="4089084"/>
              <a:ext cx="579900" cy="5799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rgbClr val="EA43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5682858" y="4348478"/>
              <a:ext cx="32430" cy="32445"/>
            </a:xfrm>
            <a:custGeom>
              <a:avLst/>
              <a:gdLst/>
              <a:ahLst/>
              <a:cxnLst/>
              <a:rect l="l" t="t" r="r" b="b"/>
              <a:pathLst>
                <a:path w="2166" h="2167" extrusionOk="0">
                  <a:moveTo>
                    <a:pt x="0" y="1"/>
                  </a:moveTo>
                  <a:lnTo>
                    <a:pt x="0" y="2166"/>
                  </a:lnTo>
                  <a:lnTo>
                    <a:pt x="2166" y="216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5702996" y="4348478"/>
              <a:ext cx="20168" cy="55114"/>
            </a:xfrm>
            <a:custGeom>
              <a:avLst/>
              <a:gdLst/>
              <a:ahLst/>
              <a:cxnLst/>
              <a:rect l="l" t="t" r="r" b="b"/>
              <a:pathLst>
                <a:path w="1347" h="3681" extrusionOk="0">
                  <a:moveTo>
                    <a:pt x="1" y="1"/>
                  </a:moveTo>
                  <a:lnTo>
                    <a:pt x="1" y="3680"/>
                  </a:lnTo>
                  <a:lnTo>
                    <a:pt x="1347" y="3680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5702996" y="4348478"/>
              <a:ext cx="20168" cy="17338"/>
            </a:xfrm>
            <a:custGeom>
              <a:avLst/>
              <a:gdLst/>
              <a:ahLst/>
              <a:cxnLst/>
              <a:rect l="l" t="t" r="r" b="b"/>
              <a:pathLst>
                <a:path w="1347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347" y="1157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5702996" y="4348478"/>
              <a:ext cx="7576" cy="55114"/>
            </a:xfrm>
            <a:custGeom>
              <a:avLst/>
              <a:gdLst/>
              <a:ahLst/>
              <a:cxnLst/>
              <a:rect l="l" t="t" r="r" b="b"/>
              <a:pathLst>
                <a:path w="506" h="3681" extrusionOk="0">
                  <a:moveTo>
                    <a:pt x="1" y="1"/>
                  </a:moveTo>
                  <a:lnTo>
                    <a:pt x="1" y="3680"/>
                  </a:lnTo>
                  <a:lnTo>
                    <a:pt x="506" y="3680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5682858" y="4353523"/>
              <a:ext cx="20153" cy="8819"/>
            </a:xfrm>
            <a:custGeom>
              <a:avLst/>
              <a:gdLst/>
              <a:ahLst/>
              <a:cxnLst/>
              <a:rect l="l" t="t" r="r" b="b"/>
              <a:pathLst>
                <a:path w="1346" h="589" extrusionOk="0">
                  <a:moveTo>
                    <a:pt x="0" y="0"/>
                  </a:moveTo>
                  <a:lnTo>
                    <a:pt x="0" y="589"/>
                  </a:lnTo>
                  <a:lnTo>
                    <a:pt x="1346" y="589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5682858" y="4353523"/>
              <a:ext cx="7576" cy="27400"/>
            </a:xfrm>
            <a:custGeom>
              <a:avLst/>
              <a:gdLst/>
              <a:ahLst/>
              <a:cxnLst/>
              <a:rect l="l" t="t" r="r" b="b"/>
              <a:pathLst>
                <a:path w="506" h="1830" extrusionOk="0">
                  <a:moveTo>
                    <a:pt x="0" y="0"/>
                  </a:moveTo>
                  <a:lnTo>
                    <a:pt x="0" y="1829"/>
                  </a:lnTo>
                  <a:lnTo>
                    <a:pt x="505" y="1829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5685059" y="4191401"/>
              <a:ext cx="35904" cy="33389"/>
            </a:xfrm>
            <a:custGeom>
              <a:avLst/>
              <a:gdLst/>
              <a:ahLst/>
              <a:cxnLst/>
              <a:rect l="l" t="t" r="r" b="b"/>
              <a:pathLst>
                <a:path w="2398" h="2230" extrusionOk="0">
                  <a:moveTo>
                    <a:pt x="1" y="1"/>
                  </a:moveTo>
                  <a:lnTo>
                    <a:pt x="1" y="2229"/>
                  </a:lnTo>
                  <a:lnTo>
                    <a:pt x="2397" y="22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685059" y="4191401"/>
              <a:ext cx="13550" cy="33389"/>
            </a:xfrm>
            <a:custGeom>
              <a:avLst/>
              <a:gdLst/>
              <a:ahLst/>
              <a:cxnLst/>
              <a:rect l="l" t="t" r="r" b="b"/>
              <a:pathLst>
                <a:path w="905" h="2230" extrusionOk="0">
                  <a:moveTo>
                    <a:pt x="1" y="1"/>
                  </a:moveTo>
                  <a:lnTo>
                    <a:pt x="1" y="2229"/>
                  </a:lnTo>
                  <a:lnTo>
                    <a:pt x="905" y="2229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518221" y="4234192"/>
              <a:ext cx="180074" cy="268577"/>
            </a:xfrm>
            <a:custGeom>
              <a:avLst/>
              <a:gdLst/>
              <a:ahLst/>
              <a:cxnLst/>
              <a:rect l="l" t="t" r="r" b="b"/>
              <a:pathLst>
                <a:path w="12027" h="17938" extrusionOk="0">
                  <a:moveTo>
                    <a:pt x="8951" y="1"/>
                  </a:moveTo>
                  <a:cubicBezTo>
                    <a:pt x="4017" y="1"/>
                    <a:pt x="1" y="4006"/>
                    <a:pt x="1" y="8958"/>
                  </a:cubicBezTo>
                  <a:cubicBezTo>
                    <a:pt x="1" y="13932"/>
                    <a:pt x="4017" y="17937"/>
                    <a:pt x="8951" y="17937"/>
                  </a:cubicBezTo>
                  <a:cubicBezTo>
                    <a:pt x="9002" y="17937"/>
                    <a:pt x="9053" y="17937"/>
                    <a:pt x="9104" y="17936"/>
                  </a:cubicBezTo>
                  <a:lnTo>
                    <a:pt x="10597" y="16023"/>
                  </a:lnTo>
                  <a:lnTo>
                    <a:pt x="9104" y="13584"/>
                  </a:lnTo>
                  <a:cubicBezTo>
                    <a:pt x="6560" y="13584"/>
                    <a:pt x="4479" y="11523"/>
                    <a:pt x="4479" y="8958"/>
                  </a:cubicBezTo>
                  <a:cubicBezTo>
                    <a:pt x="4479" y="6414"/>
                    <a:pt x="6560" y="4333"/>
                    <a:pt x="9104" y="4333"/>
                  </a:cubicBezTo>
                  <a:lnTo>
                    <a:pt x="10366" y="4333"/>
                  </a:lnTo>
                  <a:lnTo>
                    <a:pt x="12027" y="2273"/>
                  </a:lnTo>
                  <a:lnTo>
                    <a:pt x="10366" y="2"/>
                  </a:lnTo>
                  <a:lnTo>
                    <a:pt x="9104" y="2"/>
                  </a:lnTo>
                  <a:cubicBezTo>
                    <a:pt x="9053" y="1"/>
                    <a:pt x="9002" y="1"/>
                    <a:pt x="8951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654530" y="4491390"/>
              <a:ext cx="52269" cy="42207"/>
            </a:xfrm>
            <a:custGeom>
              <a:avLst/>
              <a:gdLst/>
              <a:ahLst/>
              <a:cxnLst/>
              <a:rect l="l" t="t" r="r" b="b"/>
              <a:pathLst>
                <a:path w="3491" h="2819" extrusionOk="0">
                  <a:moveTo>
                    <a:pt x="0" y="1"/>
                  </a:moveTo>
                  <a:lnTo>
                    <a:pt x="0" y="2818"/>
                  </a:lnTo>
                  <a:lnTo>
                    <a:pt x="3490" y="2818"/>
                  </a:lnTo>
                  <a:lnTo>
                    <a:pt x="3490" y="1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673410" y="4214069"/>
              <a:ext cx="59201" cy="141355"/>
            </a:xfrm>
            <a:custGeom>
              <a:avLst/>
              <a:gdLst/>
              <a:ahLst/>
              <a:cxnLst/>
              <a:rect l="l" t="t" r="r" b="b"/>
              <a:pathLst>
                <a:path w="3954" h="9441" extrusionOk="0">
                  <a:moveTo>
                    <a:pt x="1" y="0"/>
                  </a:moveTo>
                  <a:lnTo>
                    <a:pt x="1" y="9440"/>
                  </a:lnTo>
                  <a:lnTo>
                    <a:pt x="3953" y="9440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673410" y="4214069"/>
              <a:ext cx="21111" cy="141355"/>
            </a:xfrm>
            <a:custGeom>
              <a:avLst/>
              <a:gdLst/>
              <a:ahLst/>
              <a:cxnLst/>
              <a:rect l="l" t="t" r="r" b="b"/>
              <a:pathLst>
                <a:path w="1410" h="9441" extrusionOk="0">
                  <a:moveTo>
                    <a:pt x="1" y="0"/>
                  </a:moveTo>
                  <a:lnTo>
                    <a:pt x="1" y="9440"/>
                  </a:lnTo>
                  <a:lnTo>
                    <a:pt x="1409" y="9440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654538" y="4437569"/>
              <a:ext cx="105573" cy="41248"/>
            </a:xfrm>
            <a:custGeom>
              <a:avLst/>
              <a:gdLst/>
              <a:ahLst/>
              <a:cxnLst/>
              <a:rect l="l" t="t" r="r" b="b"/>
              <a:pathLst>
                <a:path w="6644" h="2440" extrusionOk="0">
                  <a:moveTo>
                    <a:pt x="0" y="1"/>
                  </a:moveTo>
                  <a:lnTo>
                    <a:pt x="0" y="2440"/>
                  </a:lnTo>
                  <a:lnTo>
                    <a:pt x="5425" y="2440"/>
                  </a:lnTo>
                  <a:cubicBezTo>
                    <a:pt x="6097" y="2440"/>
                    <a:pt x="6644" y="1893"/>
                    <a:pt x="6644" y="1220"/>
                  </a:cubicBezTo>
                  <a:lnTo>
                    <a:pt x="6623" y="1220"/>
                  </a:lnTo>
                  <a:cubicBezTo>
                    <a:pt x="6623" y="547"/>
                    <a:pt x="6076" y="1"/>
                    <a:pt x="5425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654530" y="4474082"/>
              <a:ext cx="73979" cy="28657"/>
            </a:xfrm>
            <a:custGeom>
              <a:avLst/>
              <a:gdLst/>
              <a:ahLst/>
              <a:cxnLst/>
              <a:rect l="l" t="t" r="r" b="b"/>
              <a:pathLst>
                <a:path w="4941" h="1914" extrusionOk="0">
                  <a:moveTo>
                    <a:pt x="0" y="1"/>
                  </a:moveTo>
                  <a:lnTo>
                    <a:pt x="0" y="1914"/>
                  </a:lnTo>
                  <a:lnTo>
                    <a:pt x="3343" y="1914"/>
                  </a:lnTo>
                  <a:cubicBezTo>
                    <a:pt x="4226" y="1914"/>
                    <a:pt x="4941" y="1178"/>
                    <a:pt x="4941" y="295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666808" y="4189514"/>
              <a:ext cx="71149" cy="11035"/>
            </a:xfrm>
            <a:custGeom>
              <a:avLst/>
              <a:gdLst/>
              <a:ahLst/>
              <a:cxnLst/>
              <a:rect l="l" t="t" r="r" b="b"/>
              <a:pathLst>
                <a:path w="4752" h="737" extrusionOk="0">
                  <a:moveTo>
                    <a:pt x="442" y="1"/>
                  </a:moveTo>
                  <a:cubicBezTo>
                    <a:pt x="0" y="43"/>
                    <a:pt x="0" y="694"/>
                    <a:pt x="442" y="736"/>
                  </a:cubicBezTo>
                  <a:lnTo>
                    <a:pt x="4394" y="736"/>
                  </a:lnTo>
                  <a:cubicBezTo>
                    <a:pt x="4605" y="736"/>
                    <a:pt x="4752" y="568"/>
                    <a:pt x="4752" y="358"/>
                  </a:cubicBezTo>
                  <a:cubicBezTo>
                    <a:pt x="4752" y="169"/>
                    <a:pt x="4605" y="1"/>
                    <a:pt x="4394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5682738" y="4189485"/>
              <a:ext cx="55219" cy="11080"/>
            </a:xfrm>
            <a:custGeom>
              <a:avLst/>
              <a:gdLst/>
              <a:ahLst/>
              <a:cxnLst/>
              <a:rect l="l" t="t" r="r" b="b"/>
              <a:pathLst>
                <a:path w="3688" h="740" extrusionOk="0">
                  <a:moveTo>
                    <a:pt x="475" y="1"/>
                  </a:moveTo>
                  <a:cubicBezTo>
                    <a:pt x="0" y="1"/>
                    <a:pt x="0" y="740"/>
                    <a:pt x="475" y="740"/>
                  </a:cubicBezTo>
                  <a:cubicBezTo>
                    <a:pt x="487" y="740"/>
                    <a:pt x="500" y="739"/>
                    <a:pt x="513" y="738"/>
                  </a:cubicBezTo>
                  <a:lnTo>
                    <a:pt x="3330" y="738"/>
                  </a:lnTo>
                  <a:cubicBezTo>
                    <a:pt x="3541" y="738"/>
                    <a:pt x="3688" y="570"/>
                    <a:pt x="3688" y="360"/>
                  </a:cubicBezTo>
                  <a:cubicBezTo>
                    <a:pt x="3688" y="171"/>
                    <a:pt x="3541" y="3"/>
                    <a:pt x="3330" y="3"/>
                  </a:cubicBezTo>
                  <a:lnTo>
                    <a:pt x="513" y="3"/>
                  </a:lnTo>
                  <a:cubicBezTo>
                    <a:pt x="500" y="2"/>
                    <a:pt x="487" y="1"/>
                    <a:pt x="475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5564815" y="4522563"/>
              <a:ext cx="224138" cy="22683"/>
            </a:xfrm>
            <a:custGeom>
              <a:avLst/>
              <a:gdLst/>
              <a:ahLst/>
              <a:cxnLst/>
              <a:rect l="l" t="t" r="r" b="b"/>
              <a:pathLst>
                <a:path w="14970" h="1515" extrusionOk="0">
                  <a:moveTo>
                    <a:pt x="1009" y="0"/>
                  </a:moveTo>
                  <a:cubicBezTo>
                    <a:pt x="0" y="0"/>
                    <a:pt x="0" y="1514"/>
                    <a:pt x="1009" y="1514"/>
                  </a:cubicBezTo>
                  <a:lnTo>
                    <a:pt x="14213" y="1514"/>
                  </a:lnTo>
                  <a:cubicBezTo>
                    <a:pt x="14633" y="1514"/>
                    <a:pt x="14970" y="1178"/>
                    <a:pt x="14970" y="757"/>
                  </a:cubicBezTo>
                  <a:cubicBezTo>
                    <a:pt x="14970" y="337"/>
                    <a:pt x="14633" y="0"/>
                    <a:pt x="14213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5605106" y="4522563"/>
              <a:ext cx="183847" cy="22683"/>
            </a:xfrm>
            <a:custGeom>
              <a:avLst/>
              <a:gdLst/>
              <a:ahLst/>
              <a:cxnLst/>
              <a:rect l="l" t="t" r="r" b="b"/>
              <a:pathLst>
                <a:path w="12279" h="1515" extrusionOk="0">
                  <a:moveTo>
                    <a:pt x="1031" y="0"/>
                  </a:moveTo>
                  <a:cubicBezTo>
                    <a:pt x="0" y="0"/>
                    <a:pt x="0" y="1514"/>
                    <a:pt x="1031" y="1514"/>
                  </a:cubicBezTo>
                  <a:lnTo>
                    <a:pt x="11522" y="1514"/>
                  </a:lnTo>
                  <a:cubicBezTo>
                    <a:pt x="11942" y="1514"/>
                    <a:pt x="12279" y="1178"/>
                    <a:pt x="12279" y="757"/>
                  </a:cubicBezTo>
                  <a:cubicBezTo>
                    <a:pt x="12279" y="337"/>
                    <a:pt x="11942" y="0"/>
                    <a:pt x="11522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5626202" y="4256247"/>
              <a:ext cx="30544" cy="25917"/>
            </a:xfrm>
            <a:custGeom>
              <a:avLst/>
              <a:gdLst/>
              <a:ahLst/>
              <a:cxnLst/>
              <a:rect l="l" t="t" r="r" b="b"/>
              <a:pathLst>
                <a:path w="2040" h="1731" extrusionOk="0">
                  <a:moveTo>
                    <a:pt x="1177" y="1"/>
                  </a:moveTo>
                  <a:cubicBezTo>
                    <a:pt x="400" y="1"/>
                    <a:pt x="0" y="926"/>
                    <a:pt x="547" y="1472"/>
                  </a:cubicBezTo>
                  <a:cubicBezTo>
                    <a:pt x="732" y="1650"/>
                    <a:pt x="954" y="1730"/>
                    <a:pt x="1171" y="1730"/>
                  </a:cubicBezTo>
                  <a:cubicBezTo>
                    <a:pt x="1619" y="1730"/>
                    <a:pt x="2039" y="1387"/>
                    <a:pt x="2039" y="863"/>
                  </a:cubicBezTo>
                  <a:cubicBezTo>
                    <a:pt x="2039" y="379"/>
                    <a:pt x="1661" y="1"/>
                    <a:pt x="1177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5608250" y="4452986"/>
              <a:ext cx="30559" cy="25917"/>
            </a:xfrm>
            <a:custGeom>
              <a:avLst/>
              <a:gdLst/>
              <a:ahLst/>
              <a:cxnLst/>
              <a:rect l="l" t="t" r="r" b="b"/>
              <a:pathLst>
                <a:path w="2041" h="1731" extrusionOk="0">
                  <a:moveTo>
                    <a:pt x="1178" y="1"/>
                  </a:moveTo>
                  <a:cubicBezTo>
                    <a:pt x="400" y="1"/>
                    <a:pt x="1" y="926"/>
                    <a:pt x="547" y="1473"/>
                  </a:cubicBezTo>
                  <a:cubicBezTo>
                    <a:pt x="732" y="1651"/>
                    <a:pt x="955" y="1731"/>
                    <a:pt x="1171" y="1731"/>
                  </a:cubicBezTo>
                  <a:cubicBezTo>
                    <a:pt x="1619" y="1731"/>
                    <a:pt x="2040" y="1388"/>
                    <a:pt x="2040" y="863"/>
                  </a:cubicBezTo>
                  <a:cubicBezTo>
                    <a:pt x="2040" y="379"/>
                    <a:pt x="1662" y="1"/>
                    <a:pt x="1178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35">
              <a:hlinkClick r:id=""/>
            </p:cNvPr>
            <p:cNvSpPr/>
            <p:nvPr/>
          </p:nvSpPr>
          <p:spPr>
            <a:xfrm>
              <a:off x="5377830" y="3148793"/>
              <a:ext cx="579900" cy="5799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5543121" y="3581599"/>
              <a:ext cx="22054" cy="28418"/>
            </a:xfrm>
            <a:custGeom>
              <a:avLst/>
              <a:gdLst/>
              <a:ahLst/>
              <a:cxnLst/>
              <a:rect l="l" t="t" r="r" b="b"/>
              <a:pathLst>
                <a:path w="1473" h="1898" extrusionOk="0">
                  <a:moveTo>
                    <a:pt x="43" y="1"/>
                  </a:moveTo>
                  <a:lnTo>
                    <a:pt x="1" y="1640"/>
                  </a:lnTo>
                  <a:cubicBezTo>
                    <a:pt x="1" y="1798"/>
                    <a:pt x="128" y="1898"/>
                    <a:pt x="256" y="1898"/>
                  </a:cubicBezTo>
                  <a:cubicBezTo>
                    <a:pt x="315" y="1898"/>
                    <a:pt x="374" y="1876"/>
                    <a:pt x="421" y="1830"/>
                  </a:cubicBezTo>
                  <a:lnTo>
                    <a:pt x="1472" y="631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5768188" y="3583486"/>
              <a:ext cx="22054" cy="26456"/>
            </a:xfrm>
            <a:custGeom>
              <a:avLst/>
              <a:gdLst/>
              <a:ahLst/>
              <a:cxnLst/>
              <a:rect l="l" t="t" r="r" b="b"/>
              <a:pathLst>
                <a:path w="1473" h="1767" extrusionOk="0">
                  <a:moveTo>
                    <a:pt x="1410" y="1"/>
                  </a:moveTo>
                  <a:lnTo>
                    <a:pt x="1" y="526"/>
                  </a:lnTo>
                  <a:lnTo>
                    <a:pt x="1031" y="1683"/>
                  </a:lnTo>
                  <a:cubicBezTo>
                    <a:pt x="1082" y="1741"/>
                    <a:pt x="1147" y="1766"/>
                    <a:pt x="1213" y="1766"/>
                  </a:cubicBezTo>
                  <a:cubicBezTo>
                    <a:pt x="1337" y="1766"/>
                    <a:pt x="1459" y="1673"/>
                    <a:pt x="1473" y="1535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512278" y="3470159"/>
              <a:ext cx="308823" cy="16709"/>
            </a:xfrm>
            <a:custGeom>
              <a:avLst/>
              <a:gdLst/>
              <a:ahLst/>
              <a:cxnLst/>
              <a:rect l="l" t="t" r="r" b="b"/>
              <a:pathLst>
                <a:path w="20626" h="1116" extrusionOk="0">
                  <a:moveTo>
                    <a:pt x="526" y="1"/>
                  </a:moveTo>
                  <a:cubicBezTo>
                    <a:pt x="231" y="1"/>
                    <a:pt x="0" y="253"/>
                    <a:pt x="0" y="527"/>
                  </a:cubicBezTo>
                  <a:lnTo>
                    <a:pt x="0" y="590"/>
                  </a:lnTo>
                  <a:cubicBezTo>
                    <a:pt x="0" y="884"/>
                    <a:pt x="231" y="1115"/>
                    <a:pt x="526" y="1115"/>
                  </a:cubicBezTo>
                  <a:lnTo>
                    <a:pt x="20099" y="1115"/>
                  </a:lnTo>
                  <a:cubicBezTo>
                    <a:pt x="20394" y="1115"/>
                    <a:pt x="20625" y="884"/>
                    <a:pt x="20625" y="590"/>
                  </a:cubicBezTo>
                  <a:lnTo>
                    <a:pt x="20625" y="527"/>
                  </a:lnTo>
                  <a:cubicBezTo>
                    <a:pt x="20625" y="253"/>
                    <a:pt x="20394" y="1"/>
                    <a:pt x="20099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532730" y="3329133"/>
              <a:ext cx="140412" cy="263052"/>
            </a:xfrm>
            <a:custGeom>
              <a:avLst/>
              <a:gdLst/>
              <a:ahLst/>
              <a:cxnLst/>
              <a:rect l="l" t="t" r="r" b="b"/>
              <a:pathLst>
                <a:path w="9378" h="17569" extrusionOk="0">
                  <a:moveTo>
                    <a:pt x="6750" y="1"/>
                  </a:moveTo>
                  <a:lnTo>
                    <a:pt x="1304" y="10597"/>
                  </a:lnTo>
                  <a:cubicBezTo>
                    <a:pt x="358" y="12426"/>
                    <a:pt x="1" y="14487"/>
                    <a:pt x="274" y="16505"/>
                  </a:cubicBezTo>
                  <a:cubicBezTo>
                    <a:pt x="295" y="16736"/>
                    <a:pt x="442" y="16926"/>
                    <a:pt x="653" y="17010"/>
                  </a:cubicBezTo>
                  <a:lnTo>
                    <a:pt x="1935" y="17535"/>
                  </a:lnTo>
                  <a:cubicBezTo>
                    <a:pt x="2007" y="17558"/>
                    <a:pt x="2080" y="17569"/>
                    <a:pt x="2151" y="17569"/>
                  </a:cubicBezTo>
                  <a:cubicBezTo>
                    <a:pt x="2414" y="17569"/>
                    <a:pt x="2656" y="17421"/>
                    <a:pt x="2755" y="17157"/>
                  </a:cubicBezTo>
                  <a:lnTo>
                    <a:pt x="9378" y="1052"/>
                  </a:lnTo>
                  <a:lnTo>
                    <a:pt x="6750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554455" y="3329133"/>
              <a:ext cx="118687" cy="262917"/>
            </a:xfrm>
            <a:custGeom>
              <a:avLst/>
              <a:gdLst/>
              <a:ahLst/>
              <a:cxnLst/>
              <a:rect l="l" t="t" r="r" b="b"/>
              <a:pathLst>
                <a:path w="7927" h="17560" extrusionOk="0">
                  <a:moveTo>
                    <a:pt x="5299" y="1"/>
                  </a:moveTo>
                  <a:lnTo>
                    <a:pt x="4205" y="2124"/>
                  </a:lnTo>
                  <a:cubicBezTo>
                    <a:pt x="4353" y="2419"/>
                    <a:pt x="4563" y="2692"/>
                    <a:pt x="4794" y="2923"/>
                  </a:cubicBezTo>
                  <a:cubicBezTo>
                    <a:pt x="5278" y="3428"/>
                    <a:pt x="5425" y="4185"/>
                    <a:pt x="5151" y="4837"/>
                  </a:cubicBezTo>
                  <a:lnTo>
                    <a:pt x="85" y="17178"/>
                  </a:lnTo>
                  <a:cubicBezTo>
                    <a:pt x="64" y="17220"/>
                    <a:pt x="43" y="17283"/>
                    <a:pt x="0" y="17325"/>
                  </a:cubicBezTo>
                  <a:lnTo>
                    <a:pt x="484" y="17514"/>
                  </a:lnTo>
                  <a:cubicBezTo>
                    <a:pt x="565" y="17545"/>
                    <a:pt x="648" y="17559"/>
                    <a:pt x="728" y="17559"/>
                  </a:cubicBezTo>
                  <a:cubicBezTo>
                    <a:pt x="980" y="17559"/>
                    <a:pt x="1208" y="17417"/>
                    <a:pt x="1304" y="17178"/>
                  </a:cubicBezTo>
                  <a:lnTo>
                    <a:pt x="7927" y="1052"/>
                  </a:lnTo>
                  <a:lnTo>
                    <a:pt x="5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5660221" y="3329133"/>
              <a:ext cx="140098" cy="263052"/>
            </a:xfrm>
            <a:custGeom>
              <a:avLst/>
              <a:gdLst/>
              <a:ahLst/>
              <a:cxnLst/>
              <a:rect l="l" t="t" r="r" b="b"/>
              <a:pathLst>
                <a:path w="9357" h="17569" extrusionOk="0">
                  <a:moveTo>
                    <a:pt x="2629" y="1"/>
                  </a:moveTo>
                  <a:lnTo>
                    <a:pt x="1" y="1052"/>
                  </a:lnTo>
                  <a:lnTo>
                    <a:pt x="6623" y="17157"/>
                  </a:lnTo>
                  <a:cubicBezTo>
                    <a:pt x="6722" y="17421"/>
                    <a:pt x="6964" y="17569"/>
                    <a:pt x="7217" y="17569"/>
                  </a:cubicBezTo>
                  <a:cubicBezTo>
                    <a:pt x="7285" y="17569"/>
                    <a:pt x="7355" y="17558"/>
                    <a:pt x="7422" y="17535"/>
                  </a:cubicBezTo>
                  <a:lnTo>
                    <a:pt x="8726" y="17010"/>
                  </a:lnTo>
                  <a:cubicBezTo>
                    <a:pt x="8915" y="16926"/>
                    <a:pt x="9083" y="16736"/>
                    <a:pt x="9104" y="16505"/>
                  </a:cubicBezTo>
                  <a:cubicBezTo>
                    <a:pt x="9356" y="14487"/>
                    <a:pt x="8999" y="12426"/>
                    <a:pt x="8074" y="10597"/>
                  </a:cubicBezTo>
                  <a:lnTo>
                    <a:pt x="2629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5660221" y="3329133"/>
              <a:ext cx="140412" cy="257512"/>
            </a:xfrm>
            <a:custGeom>
              <a:avLst/>
              <a:gdLst/>
              <a:ahLst/>
              <a:cxnLst/>
              <a:rect l="l" t="t" r="r" b="b"/>
              <a:pathLst>
                <a:path w="9378" h="17199" extrusionOk="0">
                  <a:moveTo>
                    <a:pt x="2629" y="1"/>
                  </a:moveTo>
                  <a:lnTo>
                    <a:pt x="1" y="1052"/>
                  </a:lnTo>
                  <a:lnTo>
                    <a:pt x="190" y="1536"/>
                  </a:lnTo>
                  <a:lnTo>
                    <a:pt x="1199" y="3996"/>
                  </a:lnTo>
                  <a:cubicBezTo>
                    <a:pt x="1367" y="3954"/>
                    <a:pt x="1556" y="3912"/>
                    <a:pt x="1704" y="3848"/>
                  </a:cubicBezTo>
                  <a:cubicBezTo>
                    <a:pt x="1874" y="3790"/>
                    <a:pt x="2048" y="3762"/>
                    <a:pt x="2220" y="3762"/>
                  </a:cubicBezTo>
                  <a:cubicBezTo>
                    <a:pt x="2793" y="3762"/>
                    <a:pt x="3337" y="4072"/>
                    <a:pt x="3596" y="4605"/>
                  </a:cubicBezTo>
                  <a:lnTo>
                    <a:pt x="7149" y="11543"/>
                  </a:lnTo>
                  <a:cubicBezTo>
                    <a:pt x="8053" y="13288"/>
                    <a:pt x="8410" y="15265"/>
                    <a:pt x="8200" y="17199"/>
                  </a:cubicBezTo>
                  <a:lnTo>
                    <a:pt x="8789" y="16968"/>
                  </a:lnTo>
                  <a:cubicBezTo>
                    <a:pt x="8978" y="16905"/>
                    <a:pt x="9104" y="16715"/>
                    <a:pt x="9104" y="16505"/>
                  </a:cubicBezTo>
                  <a:cubicBezTo>
                    <a:pt x="9377" y="14487"/>
                    <a:pt x="8999" y="12426"/>
                    <a:pt x="8074" y="10618"/>
                  </a:cubicBezTo>
                  <a:lnTo>
                    <a:pt x="3722" y="2124"/>
                  </a:lnTo>
                  <a:lnTo>
                    <a:pt x="2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5654399" y="3267446"/>
              <a:ext cx="35275" cy="32116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653" y="0"/>
                  </a:moveTo>
                  <a:cubicBezTo>
                    <a:pt x="295" y="0"/>
                    <a:pt x="1" y="295"/>
                    <a:pt x="22" y="652"/>
                  </a:cubicBezTo>
                  <a:lnTo>
                    <a:pt x="22" y="2145"/>
                  </a:lnTo>
                  <a:lnTo>
                    <a:pt x="2355" y="2145"/>
                  </a:lnTo>
                  <a:lnTo>
                    <a:pt x="2355" y="631"/>
                  </a:lnTo>
                  <a:cubicBezTo>
                    <a:pt x="2355" y="295"/>
                    <a:pt x="2082" y="0"/>
                    <a:pt x="1725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5617881" y="3293573"/>
              <a:ext cx="94776" cy="80911"/>
            </a:xfrm>
            <a:custGeom>
              <a:avLst/>
              <a:gdLst/>
              <a:ahLst/>
              <a:cxnLst/>
              <a:rect l="l" t="t" r="r" b="b"/>
              <a:pathLst>
                <a:path w="6330" h="5404" extrusionOk="0">
                  <a:moveTo>
                    <a:pt x="3617" y="0"/>
                  </a:moveTo>
                  <a:cubicBezTo>
                    <a:pt x="1220" y="0"/>
                    <a:pt x="1" y="2902"/>
                    <a:pt x="1704" y="4605"/>
                  </a:cubicBezTo>
                  <a:cubicBezTo>
                    <a:pt x="2255" y="5156"/>
                    <a:pt x="2935" y="5403"/>
                    <a:pt x="3602" y="5403"/>
                  </a:cubicBezTo>
                  <a:cubicBezTo>
                    <a:pt x="4993" y="5403"/>
                    <a:pt x="6329" y="4326"/>
                    <a:pt x="6329" y="2691"/>
                  </a:cubicBezTo>
                  <a:cubicBezTo>
                    <a:pt x="6329" y="1199"/>
                    <a:pt x="5110" y="0"/>
                    <a:pt x="3617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5662275" y="3293573"/>
              <a:ext cx="53212" cy="80911"/>
            </a:xfrm>
            <a:custGeom>
              <a:avLst/>
              <a:gdLst/>
              <a:ahLst/>
              <a:cxnLst/>
              <a:rect l="l" t="t" r="r" b="b"/>
              <a:pathLst>
                <a:path w="3554" h="5404" extrusionOk="0">
                  <a:moveTo>
                    <a:pt x="652" y="0"/>
                  </a:moveTo>
                  <a:cubicBezTo>
                    <a:pt x="421" y="0"/>
                    <a:pt x="211" y="21"/>
                    <a:pt x="0" y="84"/>
                  </a:cubicBezTo>
                  <a:cubicBezTo>
                    <a:pt x="2713" y="757"/>
                    <a:pt x="2713" y="4626"/>
                    <a:pt x="0" y="5319"/>
                  </a:cubicBezTo>
                  <a:cubicBezTo>
                    <a:pt x="224" y="5376"/>
                    <a:pt x="448" y="5403"/>
                    <a:pt x="668" y="5403"/>
                  </a:cubicBezTo>
                  <a:cubicBezTo>
                    <a:pt x="1997" y="5403"/>
                    <a:pt x="3181" y="4417"/>
                    <a:pt x="3343" y="3028"/>
                  </a:cubicBezTo>
                  <a:cubicBezTo>
                    <a:pt x="3553" y="1409"/>
                    <a:pt x="2271" y="0"/>
                    <a:pt x="652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5650941" y="3318128"/>
              <a:ext cx="36847" cy="31637"/>
            </a:xfrm>
            <a:custGeom>
              <a:avLst/>
              <a:gdLst/>
              <a:ahLst/>
              <a:cxnLst/>
              <a:rect l="l" t="t" r="r" b="b"/>
              <a:pathLst>
                <a:path w="2461" h="2113" extrusionOk="0">
                  <a:moveTo>
                    <a:pt x="1409" y="0"/>
                  </a:moveTo>
                  <a:cubicBezTo>
                    <a:pt x="463" y="0"/>
                    <a:pt x="1" y="1135"/>
                    <a:pt x="673" y="1808"/>
                  </a:cubicBezTo>
                  <a:cubicBezTo>
                    <a:pt x="883" y="2018"/>
                    <a:pt x="1143" y="2112"/>
                    <a:pt x="1399" y="2112"/>
                  </a:cubicBezTo>
                  <a:cubicBezTo>
                    <a:pt x="1938" y="2112"/>
                    <a:pt x="2460" y="1693"/>
                    <a:pt x="2460" y="1051"/>
                  </a:cubicBezTo>
                  <a:cubicBezTo>
                    <a:pt x="2460" y="484"/>
                    <a:pt x="1998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5649201" y="3450650"/>
              <a:ext cx="34961" cy="56042"/>
            </a:xfrm>
            <a:custGeom>
              <a:avLst/>
              <a:gdLst/>
              <a:ahLst/>
              <a:cxnLst/>
              <a:rect l="l" t="t" r="r" b="b"/>
              <a:pathLst>
                <a:path w="2335" h="3743" extrusionOk="0">
                  <a:moveTo>
                    <a:pt x="947" y="0"/>
                  </a:moveTo>
                  <a:cubicBezTo>
                    <a:pt x="421" y="0"/>
                    <a:pt x="1" y="421"/>
                    <a:pt x="1" y="947"/>
                  </a:cubicBezTo>
                  <a:lnTo>
                    <a:pt x="1" y="2797"/>
                  </a:lnTo>
                  <a:cubicBezTo>
                    <a:pt x="1" y="3322"/>
                    <a:pt x="421" y="3743"/>
                    <a:pt x="947" y="3743"/>
                  </a:cubicBezTo>
                  <a:lnTo>
                    <a:pt x="1388" y="3743"/>
                  </a:lnTo>
                  <a:cubicBezTo>
                    <a:pt x="1914" y="3743"/>
                    <a:pt x="2334" y="3322"/>
                    <a:pt x="2334" y="2797"/>
                  </a:cubicBezTo>
                  <a:lnTo>
                    <a:pt x="2334" y="947"/>
                  </a:lnTo>
                  <a:cubicBezTo>
                    <a:pt x="2334" y="421"/>
                    <a:pt x="1914" y="0"/>
                    <a:pt x="1388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5660221" y="3450650"/>
              <a:ext cx="23941" cy="56042"/>
            </a:xfrm>
            <a:custGeom>
              <a:avLst/>
              <a:gdLst/>
              <a:ahLst/>
              <a:cxnLst/>
              <a:rect l="l" t="t" r="r" b="b"/>
              <a:pathLst>
                <a:path w="1599" h="3743" extrusionOk="0">
                  <a:moveTo>
                    <a:pt x="211" y="0"/>
                  </a:moveTo>
                  <a:cubicBezTo>
                    <a:pt x="148" y="0"/>
                    <a:pt x="64" y="0"/>
                    <a:pt x="1" y="21"/>
                  </a:cubicBezTo>
                  <a:cubicBezTo>
                    <a:pt x="337" y="211"/>
                    <a:pt x="547" y="568"/>
                    <a:pt x="547" y="947"/>
                  </a:cubicBezTo>
                  <a:lnTo>
                    <a:pt x="547" y="2797"/>
                  </a:lnTo>
                  <a:cubicBezTo>
                    <a:pt x="547" y="3175"/>
                    <a:pt x="337" y="3533"/>
                    <a:pt x="1" y="3722"/>
                  </a:cubicBezTo>
                  <a:cubicBezTo>
                    <a:pt x="64" y="3743"/>
                    <a:pt x="148" y="3743"/>
                    <a:pt x="211" y="3743"/>
                  </a:cubicBezTo>
                  <a:lnTo>
                    <a:pt x="652" y="3743"/>
                  </a:lnTo>
                  <a:cubicBezTo>
                    <a:pt x="1178" y="3743"/>
                    <a:pt x="1598" y="3322"/>
                    <a:pt x="1598" y="2776"/>
                  </a:cubicBezTo>
                  <a:lnTo>
                    <a:pt x="1598" y="947"/>
                  </a:lnTo>
                  <a:cubicBezTo>
                    <a:pt x="1598" y="421"/>
                    <a:pt x="1157" y="0"/>
                    <a:pt x="652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35">
              <a:hlinkClick r:id=""/>
            </p:cNvPr>
            <p:cNvSpPr/>
            <p:nvPr/>
          </p:nvSpPr>
          <p:spPr>
            <a:xfrm>
              <a:off x="5377830" y="2208501"/>
              <a:ext cx="579900" cy="5799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rgbClr val="34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5523885" y="2473263"/>
              <a:ext cx="286975" cy="168704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5523885" y="2354992"/>
              <a:ext cx="286975" cy="1014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1" name="Google Shape;1211;p35"/>
          <p:cNvGrpSpPr/>
          <p:nvPr/>
        </p:nvGrpSpPr>
        <p:grpSpPr>
          <a:xfrm>
            <a:off x="1295413" y="1234738"/>
            <a:ext cx="3181800" cy="3467710"/>
            <a:chOff x="1247950" y="1048975"/>
            <a:chExt cx="3181800" cy="3467710"/>
          </a:xfrm>
        </p:grpSpPr>
        <p:sp>
          <p:nvSpPr>
            <p:cNvPr id="1212" name="Google Shape;1212;p35"/>
            <p:cNvSpPr/>
            <p:nvPr/>
          </p:nvSpPr>
          <p:spPr>
            <a:xfrm>
              <a:off x="1247950" y="1048975"/>
              <a:ext cx="3181800" cy="3467700"/>
            </a:xfrm>
            <a:prstGeom prst="roundRect">
              <a:avLst>
                <a:gd name="adj" fmla="val 8487"/>
              </a:avLst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13" name="Google Shape;1213;p35"/>
            <p:cNvGrpSpPr/>
            <p:nvPr/>
          </p:nvGrpSpPr>
          <p:grpSpPr>
            <a:xfrm>
              <a:off x="1425717" y="1433518"/>
              <a:ext cx="2635948" cy="3083167"/>
              <a:chOff x="810658" y="2439219"/>
              <a:chExt cx="2036582" cy="2382112"/>
            </a:xfrm>
          </p:grpSpPr>
          <p:sp>
            <p:nvSpPr>
              <p:cNvPr id="1214" name="Google Shape;1214;p35"/>
              <p:cNvSpPr/>
              <p:nvPr/>
            </p:nvSpPr>
            <p:spPr>
              <a:xfrm flipH="1">
                <a:off x="989954" y="4195317"/>
                <a:ext cx="35109" cy="31682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90" extrusionOk="0">
                    <a:moveTo>
                      <a:pt x="1" y="1"/>
                    </a:moveTo>
                    <a:lnTo>
                      <a:pt x="1" y="384"/>
                    </a:lnTo>
                    <a:cubicBezTo>
                      <a:pt x="1" y="450"/>
                      <a:pt x="40" y="490"/>
                      <a:pt x="107" y="490"/>
                    </a:cubicBezTo>
                    <a:lnTo>
                      <a:pt x="542" y="490"/>
                    </a:lnTo>
                    <a:lnTo>
                      <a:pt x="542" y="265"/>
                    </a:lnTo>
                    <a:lnTo>
                      <a:pt x="225" y="265"/>
                    </a:ln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5" name="Google Shape;1215;p35"/>
              <p:cNvSpPr/>
              <p:nvPr/>
            </p:nvSpPr>
            <p:spPr>
              <a:xfrm flipH="1">
                <a:off x="2588481" y="3156659"/>
                <a:ext cx="258759" cy="26619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17" extrusionOk="0">
                    <a:moveTo>
                      <a:pt x="1304" y="0"/>
                    </a:moveTo>
                    <a:cubicBezTo>
                      <a:pt x="1259" y="0"/>
                      <a:pt x="1216" y="6"/>
                      <a:pt x="1175" y="19"/>
                    </a:cubicBezTo>
                    <a:cubicBezTo>
                      <a:pt x="806" y="151"/>
                      <a:pt x="1479" y="851"/>
                      <a:pt x="1519" y="891"/>
                    </a:cubicBezTo>
                    <a:cubicBezTo>
                      <a:pt x="1491" y="872"/>
                      <a:pt x="1216" y="625"/>
                      <a:pt x="962" y="625"/>
                    </a:cubicBezTo>
                    <a:cubicBezTo>
                      <a:pt x="850" y="625"/>
                      <a:pt x="741" y="674"/>
                      <a:pt x="660" y="811"/>
                    </a:cubicBezTo>
                    <a:cubicBezTo>
                      <a:pt x="489" y="1115"/>
                      <a:pt x="1017" y="1459"/>
                      <a:pt x="1017" y="1459"/>
                    </a:cubicBezTo>
                    <a:cubicBezTo>
                      <a:pt x="1017" y="1459"/>
                      <a:pt x="528" y="1498"/>
                      <a:pt x="436" y="1736"/>
                    </a:cubicBezTo>
                    <a:cubicBezTo>
                      <a:pt x="343" y="1974"/>
                      <a:pt x="713" y="2291"/>
                      <a:pt x="713" y="2291"/>
                    </a:cubicBezTo>
                    <a:cubicBezTo>
                      <a:pt x="713" y="2291"/>
                      <a:pt x="0" y="2528"/>
                      <a:pt x="198" y="2872"/>
                    </a:cubicBezTo>
                    <a:cubicBezTo>
                      <a:pt x="330" y="3123"/>
                      <a:pt x="687" y="3162"/>
                      <a:pt x="872" y="3162"/>
                    </a:cubicBezTo>
                    <a:cubicBezTo>
                      <a:pt x="964" y="3162"/>
                      <a:pt x="1017" y="3149"/>
                      <a:pt x="1017" y="3149"/>
                    </a:cubicBezTo>
                    <a:cubicBezTo>
                      <a:pt x="1017" y="3149"/>
                      <a:pt x="1043" y="3202"/>
                      <a:pt x="1109" y="3268"/>
                    </a:cubicBezTo>
                    <a:cubicBezTo>
                      <a:pt x="1321" y="3515"/>
                      <a:pt x="1908" y="4116"/>
                      <a:pt x="2565" y="4116"/>
                    </a:cubicBezTo>
                    <a:cubicBezTo>
                      <a:pt x="2647" y="4116"/>
                      <a:pt x="2730" y="4107"/>
                      <a:pt x="2813" y="4087"/>
                    </a:cubicBezTo>
                    <a:cubicBezTo>
                      <a:pt x="3751" y="3862"/>
                      <a:pt x="3962" y="2594"/>
                      <a:pt x="3962" y="2594"/>
                    </a:cubicBezTo>
                    <a:cubicBezTo>
                      <a:pt x="3962" y="2594"/>
                      <a:pt x="4002" y="891"/>
                      <a:pt x="3592" y="534"/>
                    </a:cubicBezTo>
                    <a:cubicBezTo>
                      <a:pt x="3493" y="454"/>
                      <a:pt x="3376" y="423"/>
                      <a:pt x="3257" y="423"/>
                    </a:cubicBezTo>
                    <a:cubicBezTo>
                      <a:pt x="2965" y="423"/>
                      <a:pt x="2658" y="604"/>
                      <a:pt x="2536" y="679"/>
                    </a:cubicBezTo>
                    <a:cubicBezTo>
                      <a:pt x="2496" y="706"/>
                      <a:pt x="2470" y="732"/>
                      <a:pt x="2470" y="732"/>
                    </a:cubicBezTo>
                    <a:cubicBezTo>
                      <a:pt x="2470" y="732"/>
                      <a:pt x="2443" y="693"/>
                      <a:pt x="2390" y="640"/>
                    </a:cubicBezTo>
                    <a:cubicBezTo>
                      <a:pt x="2077" y="315"/>
                      <a:pt x="1631" y="0"/>
                      <a:pt x="1304" y="0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6" name="Google Shape;1216;p35"/>
              <p:cNvSpPr/>
              <p:nvPr/>
            </p:nvSpPr>
            <p:spPr>
              <a:xfrm flipH="1">
                <a:off x="2639690" y="3271103"/>
                <a:ext cx="65821" cy="104357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614" extrusionOk="0">
                    <a:moveTo>
                      <a:pt x="86" y="0"/>
                    </a:moveTo>
                    <a:cubicBezTo>
                      <a:pt x="54" y="0"/>
                      <a:pt x="23" y="13"/>
                      <a:pt x="14" y="32"/>
                    </a:cubicBezTo>
                    <a:cubicBezTo>
                      <a:pt x="0" y="72"/>
                      <a:pt x="14" y="111"/>
                      <a:pt x="53" y="138"/>
                    </a:cubicBezTo>
                    <a:cubicBezTo>
                      <a:pt x="53" y="138"/>
                      <a:pt x="687" y="468"/>
                      <a:pt x="806" y="943"/>
                    </a:cubicBezTo>
                    <a:cubicBezTo>
                      <a:pt x="859" y="1128"/>
                      <a:pt x="819" y="1313"/>
                      <a:pt x="700" y="1498"/>
                    </a:cubicBezTo>
                    <a:cubicBezTo>
                      <a:pt x="674" y="1524"/>
                      <a:pt x="687" y="1577"/>
                      <a:pt x="714" y="1604"/>
                    </a:cubicBezTo>
                    <a:cubicBezTo>
                      <a:pt x="727" y="1610"/>
                      <a:pt x="740" y="1613"/>
                      <a:pt x="753" y="1613"/>
                    </a:cubicBezTo>
                    <a:cubicBezTo>
                      <a:pt x="766" y="1613"/>
                      <a:pt x="780" y="1610"/>
                      <a:pt x="793" y="1604"/>
                    </a:cubicBezTo>
                    <a:cubicBezTo>
                      <a:pt x="806" y="1604"/>
                      <a:pt x="819" y="1590"/>
                      <a:pt x="819" y="1577"/>
                    </a:cubicBezTo>
                    <a:cubicBezTo>
                      <a:pt x="964" y="1366"/>
                      <a:pt x="1017" y="1128"/>
                      <a:pt x="951" y="904"/>
                    </a:cubicBezTo>
                    <a:cubicBezTo>
                      <a:pt x="819" y="362"/>
                      <a:pt x="146" y="19"/>
                      <a:pt x="119" y="6"/>
                    </a:cubicBezTo>
                    <a:cubicBezTo>
                      <a:pt x="109" y="2"/>
                      <a:pt x="97" y="0"/>
                      <a:pt x="86" y="0"/>
                    </a:cubicBezTo>
                    <a:close/>
                  </a:path>
                </a:pathLst>
              </a:custGeom>
              <a:solidFill>
                <a:srgbClr val="E475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7" name="Google Shape;1217;p35"/>
              <p:cNvSpPr/>
              <p:nvPr/>
            </p:nvSpPr>
            <p:spPr>
              <a:xfrm flipH="1">
                <a:off x="2692644" y="2803176"/>
                <a:ext cx="102159" cy="394023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6094" extrusionOk="0">
                    <a:moveTo>
                      <a:pt x="80" y="1"/>
                    </a:moveTo>
                    <a:cubicBezTo>
                      <a:pt x="40" y="1"/>
                      <a:pt x="0" y="32"/>
                      <a:pt x="8" y="85"/>
                    </a:cubicBezTo>
                    <a:lnTo>
                      <a:pt x="985" y="5631"/>
                    </a:lnTo>
                    <a:cubicBezTo>
                      <a:pt x="1117" y="5711"/>
                      <a:pt x="1223" y="5777"/>
                      <a:pt x="1329" y="5882"/>
                    </a:cubicBezTo>
                    <a:cubicBezTo>
                      <a:pt x="1434" y="5988"/>
                      <a:pt x="1500" y="6028"/>
                      <a:pt x="1579" y="6094"/>
                    </a:cubicBezTo>
                    <a:lnTo>
                      <a:pt x="153" y="58"/>
                    </a:lnTo>
                    <a:cubicBezTo>
                      <a:pt x="142" y="18"/>
                      <a:pt x="111" y="1"/>
                      <a:pt x="80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8" name="Google Shape;1218;p35"/>
              <p:cNvSpPr/>
              <p:nvPr/>
            </p:nvSpPr>
            <p:spPr>
              <a:xfrm flipH="1">
                <a:off x="2650811" y="3262051"/>
                <a:ext cx="61554" cy="132807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054" extrusionOk="0">
                    <a:moveTo>
                      <a:pt x="238" y="0"/>
                    </a:moveTo>
                    <a:cubicBezTo>
                      <a:pt x="225" y="53"/>
                      <a:pt x="186" y="93"/>
                      <a:pt x="146" y="119"/>
                    </a:cubicBezTo>
                    <a:cubicBezTo>
                      <a:pt x="133" y="132"/>
                      <a:pt x="120" y="132"/>
                      <a:pt x="93" y="146"/>
                    </a:cubicBezTo>
                    <a:cubicBezTo>
                      <a:pt x="67" y="159"/>
                      <a:pt x="27" y="159"/>
                      <a:pt x="1" y="172"/>
                    </a:cubicBezTo>
                    <a:lnTo>
                      <a:pt x="1" y="198"/>
                    </a:lnTo>
                    <a:cubicBezTo>
                      <a:pt x="27" y="212"/>
                      <a:pt x="40" y="238"/>
                      <a:pt x="54" y="251"/>
                    </a:cubicBezTo>
                    <a:cubicBezTo>
                      <a:pt x="80" y="278"/>
                      <a:pt x="106" y="304"/>
                      <a:pt x="120" y="344"/>
                    </a:cubicBezTo>
                    <a:cubicBezTo>
                      <a:pt x="133" y="383"/>
                      <a:pt x="133" y="449"/>
                      <a:pt x="80" y="529"/>
                    </a:cubicBezTo>
                    <a:cubicBezTo>
                      <a:pt x="80" y="529"/>
                      <a:pt x="67" y="542"/>
                      <a:pt x="67" y="555"/>
                    </a:cubicBezTo>
                    <a:lnTo>
                      <a:pt x="318" y="1968"/>
                    </a:lnTo>
                    <a:cubicBezTo>
                      <a:pt x="318" y="1968"/>
                      <a:pt x="365" y="2054"/>
                      <a:pt x="512" y="2054"/>
                    </a:cubicBezTo>
                    <a:cubicBezTo>
                      <a:pt x="609" y="2054"/>
                      <a:pt x="751" y="2016"/>
                      <a:pt x="952" y="1889"/>
                    </a:cubicBezTo>
                    <a:lnTo>
                      <a:pt x="529" y="93"/>
                    </a:lnTo>
                    <a:cubicBezTo>
                      <a:pt x="516" y="99"/>
                      <a:pt x="503" y="103"/>
                      <a:pt x="489" y="103"/>
                    </a:cubicBezTo>
                    <a:cubicBezTo>
                      <a:pt x="476" y="103"/>
                      <a:pt x="463" y="99"/>
                      <a:pt x="450" y="93"/>
                    </a:cubicBezTo>
                    <a:cubicBezTo>
                      <a:pt x="371" y="93"/>
                      <a:pt x="291" y="53"/>
                      <a:pt x="238" y="0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9" name="Google Shape;1219;p35"/>
              <p:cNvSpPr/>
              <p:nvPr/>
            </p:nvSpPr>
            <p:spPr>
              <a:xfrm flipH="1">
                <a:off x="1926711" y="3145926"/>
                <a:ext cx="789921" cy="621682"/>
              </a:xfrm>
              <a:custGeom>
                <a:avLst/>
                <a:gdLst/>
                <a:ahLst/>
                <a:cxnLst/>
                <a:rect l="l" t="t" r="r" b="b"/>
                <a:pathLst>
                  <a:path w="12217" h="9615" extrusionOk="0">
                    <a:moveTo>
                      <a:pt x="6287" y="6154"/>
                    </a:moveTo>
                    <a:cubicBezTo>
                      <a:pt x="6291" y="6158"/>
                      <a:pt x="6290" y="6160"/>
                      <a:pt x="6287" y="6160"/>
                    </a:cubicBezTo>
                    <a:cubicBezTo>
                      <a:pt x="6283" y="6160"/>
                      <a:pt x="6276" y="6158"/>
                      <a:pt x="6265" y="6154"/>
                    </a:cubicBezTo>
                    <a:close/>
                    <a:moveTo>
                      <a:pt x="9060" y="0"/>
                    </a:moveTo>
                    <a:lnTo>
                      <a:pt x="9060" y="27"/>
                    </a:lnTo>
                    <a:lnTo>
                      <a:pt x="9047" y="66"/>
                    </a:lnTo>
                    <a:lnTo>
                      <a:pt x="9034" y="159"/>
                    </a:lnTo>
                    <a:cubicBezTo>
                      <a:pt x="9021" y="198"/>
                      <a:pt x="9021" y="225"/>
                      <a:pt x="9008" y="264"/>
                    </a:cubicBezTo>
                    <a:cubicBezTo>
                      <a:pt x="9008" y="291"/>
                      <a:pt x="8994" y="330"/>
                      <a:pt x="8981" y="370"/>
                    </a:cubicBezTo>
                    <a:cubicBezTo>
                      <a:pt x="8955" y="502"/>
                      <a:pt x="8915" y="647"/>
                      <a:pt x="8876" y="779"/>
                    </a:cubicBezTo>
                    <a:cubicBezTo>
                      <a:pt x="8809" y="1070"/>
                      <a:pt x="8717" y="1347"/>
                      <a:pt x="8625" y="1625"/>
                    </a:cubicBezTo>
                    <a:cubicBezTo>
                      <a:pt x="8532" y="1902"/>
                      <a:pt x="8440" y="2179"/>
                      <a:pt x="8321" y="2443"/>
                    </a:cubicBezTo>
                    <a:cubicBezTo>
                      <a:pt x="8268" y="2575"/>
                      <a:pt x="8202" y="2721"/>
                      <a:pt x="8149" y="2853"/>
                    </a:cubicBezTo>
                    <a:cubicBezTo>
                      <a:pt x="8083" y="2985"/>
                      <a:pt x="8030" y="3117"/>
                      <a:pt x="7964" y="3249"/>
                    </a:cubicBezTo>
                    <a:cubicBezTo>
                      <a:pt x="7832" y="3500"/>
                      <a:pt x="7700" y="3751"/>
                      <a:pt x="7555" y="4002"/>
                    </a:cubicBezTo>
                    <a:cubicBezTo>
                      <a:pt x="7515" y="4068"/>
                      <a:pt x="7476" y="4121"/>
                      <a:pt x="7436" y="4187"/>
                    </a:cubicBezTo>
                    <a:cubicBezTo>
                      <a:pt x="7396" y="4239"/>
                      <a:pt x="7370" y="4305"/>
                      <a:pt x="7330" y="4372"/>
                    </a:cubicBezTo>
                    <a:cubicBezTo>
                      <a:pt x="7251" y="4477"/>
                      <a:pt x="7172" y="4609"/>
                      <a:pt x="7093" y="4715"/>
                    </a:cubicBezTo>
                    <a:cubicBezTo>
                      <a:pt x="6921" y="4953"/>
                      <a:pt x="6749" y="5164"/>
                      <a:pt x="6578" y="5388"/>
                    </a:cubicBezTo>
                    <a:cubicBezTo>
                      <a:pt x="6393" y="5600"/>
                      <a:pt x="6208" y="5798"/>
                      <a:pt x="6010" y="5996"/>
                    </a:cubicBezTo>
                    <a:cubicBezTo>
                      <a:pt x="6002" y="6003"/>
                      <a:pt x="5995" y="6010"/>
                      <a:pt x="5988" y="6017"/>
                    </a:cubicBezTo>
                    <a:lnTo>
                      <a:pt x="5988" y="6017"/>
                    </a:lnTo>
                    <a:cubicBezTo>
                      <a:pt x="5978" y="6010"/>
                      <a:pt x="5967" y="6003"/>
                      <a:pt x="5957" y="5996"/>
                    </a:cubicBezTo>
                    <a:cubicBezTo>
                      <a:pt x="5864" y="5943"/>
                      <a:pt x="5759" y="5877"/>
                      <a:pt x="5653" y="5798"/>
                    </a:cubicBezTo>
                    <a:cubicBezTo>
                      <a:pt x="5442" y="5653"/>
                      <a:pt x="5217" y="5468"/>
                      <a:pt x="4993" y="5283"/>
                    </a:cubicBezTo>
                    <a:cubicBezTo>
                      <a:pt x="4781" y="5085"/>
                      <a:pt x="4557" y="4887"/>
                      <a:pt x="4332" y="4675"/>
                    </a:cubicBezTo>
                    <a:cubicBezTo>
                      <a:pt x="4108" y="4464"/>
                      <a:pt x="3883" y="4239"/>
                      <a:pt x="3672" y="4015"/>
                    </a:cubicBezTo>
                    <a:cubicBezTo>
                      <a:pt x="3448" y="3790"/>
                      <a:pt x="3236" y="3566"/>
                      <a:pt x="3012" y="3328"/>
                    </a:cubicBezTo>
                    <a:cubicBezTo>
                      <a:pt x="2906" y="3223"/>
                      <a:pt x="2800" y="3104"/>
                      <a:pt x="2695" y="2985"/>
                    </a:cubicBezTo>
                    <a:lnTo>
                      <a:pt x="2391" y="2641"/>
                    </a:lnTo>
                    <a:lnTo>
                      <a:pt x="1" y="4438"/>
                    </a:lnTo>
                    <a:lnTo>
                      <a:pt x="80" y="4556"/>
                    </a:lnTo>
                    <a:lnTo>
                      <a:pt x="146" y="4675"/>
                    </a:lnTo>
                    <a:lnTo>
                      <a:pt x="304" y="4887"/>
                    </a:lnTo>
                    <a:cubicBezTo>
                      <a:pt x="410" y="5032"/>
                      <a:pt x="503" y="5177"/>
                      <a:pt x="608" y="5322"/>
                    </a:cubicBezTo>
                    <a:cubicBezTo>
                      <a:pt x="820" y="5600"/>
                      <a:pt x="1031" y="5877"/>
                      <a:pt x="1255" y="6154"/>
                    </a:cubicBezTo>
                    <a:cubicBezTo>
                      <a:pt x="1480" y="6432"/>
                      <a:pt x="1718" y="6709"/>
                      <a:pt x="1955" y="6973"/>
                    </a:cubicBezTo>
                    <a:cubicBezTo>
                      <a:pt x="2074" y="7105"/>
                      <a:pt x="2206" y="7237"/>
                      <a:pt x="2325" y="7369"/>
                    </a:cubicBezTo>
                    <a:cubicBezTo>
                      <a:pt x="2457" y="7501"/>
                      <a:pt x="2589" y="7634"/>
                      <a:pt x="2721" y="7766"/>
                    </a:cubicBezTo>
                    <a:cubicBezTo>
                      <a:pt x="2985" y="8030"/>
                      <a:pt x="3276" y="8281"/>
                      <a:pt x="3606" y="8532"/>
                    </a:cubicBezTo>
                    <a:cubicBezTo>
                      <a:pt x="3765" y="8650"/>
                      <a:pt x="3936" y="8783"/>
                      <a:pt x="4121" y="8901"/>
                    </a:cubicBezTo>
                    <a:cubicBezTo>
                      <a:pt x="4306" y="9020"/>
                      <a:pt x="4517" y="9139"/>
                      <a:pt x="4755" y="9258"/>
                    </a:cubicBezTo>
                    <a:cubicBezTo>
                      <a:pt x="4993" y="9364"/>
                      <a:pt x="5257" y="9482"/>
                      <a:pt x="5613" y="9548"/>
                    </a:cubicBezTo>
                    <a:lnTo>
                      <a:pt x="5680" y="9562"/>
                    </a:lnTo>
                    <a:cubicBezTo>
                      <a:pt x="5693" y="9562"/>
                      <a:pt x="5719" y="9575"/>
                      <a:pt x="5746" y="9575"/>
                    </a:cubicBezTo>
                    <a:cubicBezTo>
                      <a:pt x="5798" y="9588"/>
                      <a:pt x="5838" y="9588"/>
                      <a:pt x="5891" y="9601"/>
                    </a:cubicBezTo>
                    <a:lnTo>
                      <a:pt x="6036" y="9601"/>
                    </a:lnTo>
                    <a:lnTo>
                      <a:pt x="6115" y="9615"/>
                    </a:lnTo>
                    <a:lnTo>
                      <a:pt x="6195" y="9615"/>
                    </a:lnTo>
                    <a:cubicBezTo>
                      <a:pt x="6261" y="9615"/>
                      <a:pt x="6313" y="9615"/>
                      <a:pt x="6366" y="9601"/>
                    </a:cubicBezTo>
                    <a:cubicBezTo>
                      <a:pt x="6432" y="9601"/>
                      <a:pt x="6485" y="9601"/>
                      <a:pt x="6551" y="9588"/>
                    </a:cubicBezTo>
                    <a:cubicBezTo>
                      <a:pt x="6578" y="9588"/>
                      <a:pt x="6604" y="9575"/>
                      <a:pt x="6644" y="9575"/>
                    </a:cubicBezTo>
                    <a:cubicBezTo>
                      <a:pt x="6670" y="9575"/>
                      <a:pt x="6696" y="9562"/>
                      <a:pt x="6736" y="9548"/>
                    </a:cubicBezTo>
                    <a:cubicBezTo>
                      <a:pt x="6789" y="9535"/>
                      <a:pt x="6855" y="9522"/>
                      <a:pt x="6921" y="9509"/>
                    </a:cubicBezTo>
                    <a:cubicBezTo>
                      <a:pt x="7172" y="9443"/>
                      <a:pt x="7423" y="9324"/>
                      <a:pt x="7647" y="9165"/>
                    </a:cubicBezTo>
                    <a:cubicBezTo>
                      <a:pt x="7700" y="9139"/>
                      <a:pt x="7753" y="9099"/>
                      <a:pt x="7806" y="9060"/>
                    </a:cubicBezTo>
                    <a:lnTo>
                      <a:pt x="7845" y="9020"/>
                    </a:lnTo>
                    <a:lnTo>
                      <a:pt x="7872" y="8994"/>
                    </a:lnTo>
                    <a:lnTo>
                      <a:pt x="7911" y="8967"/>
                    </a:lnTo>
                    <a:lnTo>
                      <a:pt x="8017" y="8875"/>
                    </a:lnTo>
                    <a:lnTo>
                      <a:pt x="8228" y="8677"/>
                    </a:lnTo>
                    <a:cubicBezTo>
                      <a:pt x="8308" y="8611"/>
                      <a:pt x="8374" y="8545"/>
                      <a:pt x="8440" y="8479"/>
                    </a:cubicBezTo>
                    <a:cubicBezTo>
                      <a:pt x="8730" y="8201"/>
                      <a:pt x="8981" y="7911"/>
                      <a:pt x="9245" y="7620"/>
                    </a:cubicBezTo>
                    <a:cubicBezTo>
                      <a:pt x="9483" y="7317"/>
                      <a:pt x="9721" y="7013"/>
                      <a:pt x="9945" y="6696"/>
                    </a:cubicBezTo>
                    <a:cubicBezTo>
                      <a:pt x="10157" y="6379"/>
                      <a:pt x="10355" y="6049"/>
                      <a:pt x="10553" y="5719"/>
                    </a:cubicBezTo>
                    <a:lnTo>
                      <a:pt x="10685" y="5468"/>
                    </a:lnTo>
                    <a:cubicBezTo>
                      <a:pt x="10724" y="5375"/>
                      <a:pt x="10764" y="5296"/>
                      <a:pt x="10817" y="5217"/>
                    </a:cubicBezTo>
                    <a:cubicBezTo>
                      <a:pt x="10856" y="5124"/>
                      <a:pt x="10896" y="5045"/>
                      <a:pt x="10936" y="4953"/>
                    </a:cubicBezTo>
                    <a:lnTo>
                      <a:pt x="11055" y="4702"/>
                    </a:lnTo>
                    <a:cubicBezTo>
                      <a:pt x="11372" y="4002"/>
                      <a:pt x="11622" y="3302"/>
                      <a:pt x="11821" y="2575"/>
                    </a:cubicBezTo>
                    <a:cubicBezTo>
                      <a:pt x="11913" y="2219"/>
                      <a:pt x="12005" y="1849"/>
                      <a:pt x="12071" y="1479"/>
                    </a:cubicBezTo>
                    <a:cubicBezTo>
                      <a:pt x="12098" y="1294"/>
                      <a:pt x="12138" y="1110"/>
                      <a:pt x="12151" y="911"/>
                    </a:cubicBezTo>
                    <a:cubicBezTo>
                      <a:pt x="12164" y="872"/>
                      <a:pt x="12164" y="819"/>
                      <a:pt x="12177" y="766"/>
                    </a:cubicBezTo>
                    <a:cubicBezTo>
                      <a:pt x="12177" y="727"/>
                      <a:pt x="12190" y="674"/>
                      <a:pt x="12190" y="621"/>
                    </a:cubicBezTo>
                    <a:cubicBezTo>
                      <a:pt x="12190" y="568"/>
                      <a:pt x="12204" y="528"/>
                      <a:pt x="12204" y="476"/>
                    </a:cubicBezTo>
                    <a:lnTo>
                      <a:pt x="12217" y="291"/>
                    </a:lnTo>
                    <a:lnTo>
                      <a:pt x="9060" y="0"/>
                    </a:ln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 flipH="1">
                <a:off x="1906215" y="4226935"/>
                <a:ext cx="371522" cy="594396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9193" extrusionOk="0">
                    <a:moveTo>
                      <a:pt x="1295" y="1"/>
                    </a:moveTo>
                    <a:cubicBezTo>
                      <a:pt x="1295" y="1"/>
                      <a:pt x="1229" y="304"/>
                      <a:pt x="1123" y="819"/>
                    </a:cubicBezTo>
                    <a:cubicBezTo>
                      <a:pt x="1110" y="885"/>
                      <a:pt x="1097" y="951"/>
                      <a:pt x="1084" y="1018"/>
                    </a:cubicBezTo>
                    <a:cubicBezTo>
                      <a:pt x="767" y="2682"/>
                      <a:pt x="159" y="6115"/>
                      <a:pt x="1" y="9192"/>
                    </a:cubicBezTo>
                    <a:lnTo>
                      <a:pt x="4451" y="9192"/>
                    </a:lnTo>
                    <a:lnTo>
                      <a:pt x="5640" y="2153"/>
                    </a:lnTo>
                    <a:lnTo>
                      <a:pt x="5746" y="1572"/>
                    </a:lnTo>
                    <a:lnTo>
                      <a:pt x="2312" y="357"/>
                    </a:lnTo>
                    <a:lnTo>
                      <a:pt x="2114" y="291"/>
                    </a:lnTo>
                    <a:lnTo>
                      <a:pt x="1295" y="1"/>
                    </a:ln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 flipH="1">
                <a:off x="1523637" y="3958800"/>
                <a:ext cx="707094" cy="417817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6462" extrusionOk="0">
                    <a:moveTo>
                      <a:pt x="1611" y="1"/>
                    </a:moveTo>
                    <a:cubicBezTo>
                      <a:pt x="1611" y="1"/>
                      <a:pt x="0" y="4649"/>
                      <a:pt x="753" y="5151"/>
                    </a:cubicBezTo>
                    <a:cubicBezTo>
                      <a:pt x="1881" y="5906"/>
                      <a:pt x="5045" y="6462"/>
                      <a:pt x="7445" y="6462"/>
                    </a:cubicBezTo>
                    <a:cubicBezTo>
                      <a:pt x="8950" y="6462"/>
                      <a:pt x="10154" y="6243"/>
                      <a:pt x="10367" y="5719"/>
                    </a:cubicBezTo>
                    <a:cubicBezTo>
                      <a:pt x="10935" y="4359"/>
                      <a:pt x="10671" y="1903"/>
                      <a:pt x="10671" y="1903"/>
                    </a:cubicBezTo>
                    <a:lnTo>
                      <a:pt x="1611" y="1"/>
                    </a:ln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 flipH="1">
                <a:off x="1537344" y="4183549"/>
                <a:ext cx="350120" cy="637782"/>
              </a:xfrm>
              <a:custGeom>
                <a:avLst/>
                <a:gdLst/>
                <a:ahLst/>
                <a:cxnLst/>
                <a:rect l="l" t="t" r="r" b="b"/>
                <a:pathLst>
                  <a:path w="5415" h="9864" extrusionOk="0">
                    <a:moveTo>
                      <a:pt x="4862" y="1"/>
                    </a:moveTo>
                    <a:cubicBezTo>
                      <a:pt x="4431" y="1"/>
                      <a:pt x="3885" y="109"/>
                      <a:pt x="3315" y="275"/>
                    </a:cubicBezTo>
                    <a:cubicBezTo>
                      <a:pt x="3249" y="289"/>
                      <a:pt x="3196" y="302"/>
                      <a:pt x="3130" y="328"/>
                    </a:cubicBezTo>
                    <a:cubicBezTo>
                      <a:pt x="1611" y="777"/>
                      <a:pt x="0" y="1543"/>
                      <a:pt x="0" y="1543"/>
                    </a:cubicBezTo>
                    <a:lnTo>
                      <a:pt x="0" y="9863"/>
                    </a:lnTo>
                    <a:lnTo>
                      <a:pt x="4464" y="9863"/>
                    </a:lnTo>
                    <a:cubicBezTo>
                      <a:pt x="4755" y="7248"/>
                      <a:pt x="5085" y="3749"/>
                      <a:pt x="5270" y="1728"/>
                    </a:cubicBezTo>
                    <a:cubicBezTo>
                      <a:pt x="5270" y="1662"/>
                      <a:pt x="5283" y="1596"/>
                      <a:pt x="5283" y="1543"/>
                    </a:cubicBezTo>
                    <a:cubicBezTo>
                      <a:pt x="5362" y="645"/>
                      <a:pt x="5415" y="91"/>
                      <a:pt x="5415" y="91"/>
                    </a:cubicBezTo>
                    <a:cubicBezTo>
                      <a:pt x="5268" y="28"/>
                      <a:pt x="5080" y="1"/>
                      <a:pt x="4862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 flipH="1">
                <a:off x="1457039" y="2980273"/>
                <a:ext cx="741234" cy="1222027"/>
              </a:xfrm>
              <a:custGeom>
                <a:avLst/>
                <a:gdLst/>
                <a:ahLst/>
                <a:cxnLst/>
                <a:rect l="l" t="t" r="r" b="b"/>
                <a:pathLst>
                  <a:path w="11464" h="18900" extrusionOk="0">
                    <a:moveTo>
                      <a:pt x="4305" y="0"/>
                    </a:moveTo>
                    <a:cubicBezTo>
                      <a:pt x="4081" y="343"/>
                      <a:pt x="3777" y="555"/>
                      <a:pt x="3460" y="713"/>
                    </a:cubicBezTo>
                    <a:cubicBezTo>
                      <a:pt x="3421" y="726"/>
                      <a:pt x="3394" y="753"/>
                      <a:pt x="3355" y="766"/>
                    </a:cubicBezTo>
                    <a:cubicBezTo>
                      <a:pt x="2377" y="1175"/>
                      <a:pt x="1255" y="1096"/>
                      <a:pt x="1017" y="2272"/>
                    </a:cubicBezTo>
                    <a:cubicBezTo>
                      <a:pt x="872" y="2998"/>
                      <a:pt x="1440" y="4517"/>
                      <a:pt x="1374" y="7581"/>
                    </a:cubicBezTo>
                    <a:cubicBezTo>
                      <a:pt x="1374" y="7805"/>
                      <a:pt x="1360" y="8030"/>
                      <a:pt x="1347" y="8281"/>
                    </a:cubicBezTo>
                    <a:cubicBezTo>
                      <a:pt x="1334" y="8505"/>
                      <a:pt x="1321" y="8730"/>
                      <a:pt x="1308" y="8981"/>
                    </a:cubicBezTo>
                    <a:cubicBezTo>
                      <a:pt x="1294" y="9205"/>
                      <a:pt x="1268" y="9430"/>
                      <a:pt x="1241" y="9667"/>
                    </a:cubicBezTo>
                    <a:cubicBezTo>
                      <a:pt x="1228" y="9879"/>
                      <a:pt x="1202" y="10090"/>
                      <a:pt x="1175" y="10314"/>
                    </a:cubicBezTo>
                    <a:cubicBezTo>
                      <a:pt x="1149" y="10539"/>
                      <a:pt x="1123" y="10777"/>
                      <a:pt x="1083" y="11014"/>
                    </a:cubicBezTo>
                    <a:cubicBezTo>
                      <a:pt x="898" y="12282"/>
                      <a:pt x="423" y="15240"/>
                      <a:pt x="0" y="16878"/>
                    </a:cubicBezTo>
                    <a:cubicBezTo>
                      <a:pt x="1264" y="18067"/>
                      <a:pt x="3627" y="18900"/>
                      <a:pt x="6116" y="18900"/>
                    </a:cubicBezTo>
                    <a:cubicBezTo>
                      <a:pt x="7553" y="18900"/>
                      <a:pt x="9033" y="18622"/>
                      <a:pt x="10367" y="17974"/>
                    </a:cubicBezTo>
                    <a:cubicBezTo>
                      <a:pt x="10763" y="16878"/>
                      <a:pt x="11212" y="12982"/>
                      <a:pt x="11331" y="11807"/>
                    </a:cubicBezTo>
                    <a:cubicBezTo>
                      <a:pt x="11345" y="11582"/>
                      <a:pt x="11371" y="11345"/>
                      <a:pt x="11384" y="11120"/>
                    </a:cubicBezTo>
                    <a:cubicBezTo>
                      <a:pt x="11463" y="9997"/>
                      <a:pt x="11437" y="8875"/>
                      <a:pt x="11384" y="7699"/>
                    </a:cubicBezTo>
                    <a:lnTo>
                      <a:pt x="11371" y="7501"/>
                    </a:lnTo>
                    <a:cubicBezTo>
                      <a:pt x="11331" y="6537"/>
                      <a:pt x="11252" y="5520"/>
                      <a:pt x="11186" y="4464"/>
                    </a:cubicBezTo>
                    <a:cubicBezTo>
                      <a:pt x="11054" y="2351"/>
                      <a:pt x="10354" y="1043"/>
                      <a:pt x="9126" y="845"/>
                    </a:cubicBezTo>
                    <a:cubicBezTo>
                      <a:pt x="8558" y="753"/>
                      <a:pt x="8109" y="594"/>
                      <a:pt x="7779" y="449"/>
                    </a:cubicBezTo>
                    <a:cubicBezTo>
                      <a:pt x="7739" y="423"/>
                      <a:pt x="7700" y="409"/>
                      <a:pt x="7660" y="383"/>
                    </a:cubicBezTo>
                    <a:cubicBezTo>
                      <a:pt x="7264" y="185"/>
                      <a:pt x="7039" y="0"/>
                      <a:pt x="7039" y="0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 flipH="1">
                <a:off x="1675646" y="2439219"/>
                <a:ext cx="399648" cy="325938"/>
              </a:xfrm>
              <a:custGeom>
                <a:avLst/>
                <a:gdLst/>
                <a:ahLst/>
                <a:cxnLst/>
                <a:rect l="l" t="t" r="r" b="b"/>
                <a:pathLst>
                  <a:path w="6181" h="5041" extrusionOk="0">
                    <a:moveTo>
                      <a:pt x="924" y="1"/>
                    </a:moveTo>
                    <a:cubicBezTo>
                      <a:pt x="849" y="1"/>
                      <a:pt x="774" y="15"/>
                      <a:pt x="700" y="48"/>
                    </a:cubicBezTo>
                    <a:cubicBezTo>
                      <a:pt x="105" y="312"/>
                      <a:pt x="858" y="1171"/>
                      <a:pt x="858" y="1171"/>
                    </a:cubicBezTo>
                    <a:cubicBezTo>
                      <a:pt x="858" y="1171"/>
                      <a:pt x="781" y="1157"/>
                      <a:pt x="674" y="1157"/>
                    </a:cubicBezTo>
                    <a:cubicBezTo>
                      <a:pt x="420" y="1157"/>
                      <a:pt x="1" y="1235"/>
                      <a:pt x="66" y="1765"/>
                    </a:cubicBezTo>
                    <a:cubicBezTo>
                      <a:pt x="172" y="2531"/>
                      <a:pt x="1030" y="2861"/>
                      <a:pt x="1030" y="2861"/>
                    </a:cubicBezTo>
                    <a:cubicBezTo>
                      <a:pt x="1030" y="2861"/>
                      <a:pt x="766" y="3284"/>
                      <a:pt x="898" y="3984"/>
                    </a:cubicBezTo>
                    <a:cubicBezTo>
                      <a:pt x="1030" y="4670"/>
                      <a:pt x="1320" y="4710"/>
                      <a:pt x="1320" y="4710"/>
                    </a:cubicBezTo>
                    <a:lnTo>
                      <a:pt x="5018" y="5040"/>
                    </a:lnTo>
                    <a:cubicBezTo>
                      <a:pt x="5018" y="5040"/>
                      <a:pt x="5784" y="5040"/>
                      <a:pt x="5982" y="4076"/>
                    </a:cubicBezTo>
                    <a:cubicBezTo>
                      <a:pt x="6180" y="3125"/>
                      <a:pt x="5520" y="2729"/>
                      <a:pt x="5520" y="2729"/>
                    </a:cubicBezTo>
                    <a:cubicBezTo>
                      <a:pt x="5520" y="2729"/>
                      <a:pt x="5943" y="2003"/>
                      <a:pt x="5388" y="1633"/>
                    </a:cubicBezTo>
                    <a:cubicBezTo>
                      <a:pt x="4873" y="1303"/>
                      <a:pt x="3275" y="1144"/>
                      <a:pt x="3275" y="1144"/>
                    </a:cubicBezTo>
                    <a:cubicBezTo>
                      <a:pt x="3275" y="1144"/>
                      <a:pt x="3011" y="444"/>
                      <a:pt x="2707" y="246"/>
                    </a:cubicBezTo>
                    <a:cubicBezTo>
                      <a:pt x="2574" y="157"/>
                      <a:pt x="2464" y="122"/>
                      <a:pt x="2373" y="122"/>
                    </a:cubicBezTo>
                    <a:cubicBezTo>
                      <a:pt x="2005" y="122"/>
                      <a:pt x="1954" y="708"/>
                      <a:pt x="1954" y="708"/>
                    </a:cubicBezTo>
                    <a:cubicBezTo>
                      <a:pt x="1954" y="708"/>
                      <a:pt x="1449" y="1"/>
                      <a:pt x="924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 flipH="1">
                <a:off x="1743989" y="2839385"/>
                <a:ext cx="178519" cy="185761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2873" extrusionOk="0">
                    <a:moveTo>
                      <a:pt x="2761" y="0"/>
                    </a:moveTo>
                    <a:lnTo>
                      <a:pt x="331" y="1519"/>
                    </a:lnTo>
                    <a:lnTo>
                      <a:pt x="1" y="1717"/>
                    </a:lnTo>
                    <a:lnTo>
                      <a:pt x="1" y="2417"/>
                    </a:lnTo>
                    <a:cubicBezTo>
                      <a:pt x="80" y="2483"/>
                      <a:pt x="172" y="2536"/>
                      <a:pt x="252" y="2588"/>
                    </a:cubicBezTo>
                    <a:cubicBezTo>
                      <a:pt x="598" y="2798"/>
                      <a:pt x="953" y="2872"/>
                      <a:pt x="1282" y="2872"/>
                    </a:cubicBezTo>
                    <a:cubicBezTo>
                      <a:pt x="2098" y="2872"/>
                      <a:pt x="2761" y="2417"/>
                      <a:pt x="2761" y="2417"/>
                    </a:cubicBezTo>
                    <a:lnTo>
                      <a:pt x="2761" y="0"/>
                    </a:ln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 flipH="1">
                <a:off x="1678233" y="2949496"/>
                <a:ext cx="169144" cy="182787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2827" extrusionOk="0">
                    <a:moveTo>
                      <a:pt x="1586" y="1"/>
                    </a:moveTo>
                    <a:cubicBezTo>
                      <a:pt x="1005" y="912"/>
                      <a:pt x="1" y="1163"/>
                      <a:pt x="1" y="1163"/>
                    </a:cubicBezTo>
                    <a:lnTo>
                      <a:pt x="1" y="2827"/>
                    </a:lnTo>
                    <a:cubicBezTo>
                      <a:pt x="1137" y="2616"/>
                      <a:pt x="1823" y="1889"/>
                      <a:pt x="2616" y="1070"/>
                    </a:cubicBezTo>
                    <a:cubicBezTo>
                      <a:pt x="2405" y="146"/>
                      <a:pt x="1586" y="1"/>
                      <a:pt x="1586" y="1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7" name="Google Shape;1227;p35"/>
              <p:cNvSpPr/>
              <p:nvPr/>
            </p:nvSpPr>
            <p:spPr>
              <a:xfrm flipH="1">
                <a:off x="1847312" y="2964885"/>
                <a:ext cx="141794" cy="167398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2589" extrusionOk="0">
                    <a:moveTo>
                      <a:pt x="1004" y="0"/>
                    </a:moveTo>
                    <a:cubicBezTo>
                      <a:pt x="1004" y="0"/>
                      <a:pt x="278" y="159"/>
                      <a:pt x="1" y="1083"/>
                    </a:cubicBezTo>
                    <a:cubicBezTo>
                      <a:pt x="727" y="1981"/>
                      <a:pt x="1123" y="2312"/>
                      <a:pt x="2193" y="2589"/>
                    </a:cubicBezTo>
                    <a:lnTo>
                      <a:pt x="2193" y="925"/>
                    </a:lnTo>
                    <a:cubicBezTo>
                      <a:pt x="2193" y="925"/>
                      <a:pt x="1599" y="912"/>
                      <a:pt x="1004" y="0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8" name="Google Shape;1228;p35"/>
              <p:cNvSpPr/>
              <p:nvPr/>
            </p:nvSpPr>
            <p:spPr>
              <a:xfrm flipH="1">
                <a:off x="1763581" y="3161250"/>
                <a:ext cx="187119" cy="838608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12970" extrusionOk="0">
                    <a:moveTo>
                      <a:pt x="1308" y="1"/>
                    </a:moveTo>
                    <a:lnTo>
                      <a:pt x="1295" y="133"/>
                    </a:lnTo>
                    <a:lnTo>
                      <a:pt x="1256" y="397"/>
                    </a:lnTo>
                    <a:lnTo>
                      <a:pt x="1176" y="991"/>
                    </a:lnTo>
                    <a:lnTo>
                      <a:pt x="1150" y="1255"/>
                    </a:lnTo>
                    <a:lnTo>
                      <a:pt x="1071" y="1850"/>
                    </a:lnTo>
                    <a:lnTo>
                      <a:pt x="1031" y="2114"/>
                    </a:lnTo>
                    <a:lnTo>
                      <a:pt x="952" y="2708"/>
                    </a:lnTo>
                    <a:lnTo>
                      <a:pt x="912" y="2972"/>
                    </a:lnTo>
                    <a:lnTo>
                      <a:pt x="833" y="3580"/>
                    </a:lnTo>
                    <a:lnTo>
                      <a:pt x="807" y="3844"/>
                    </a:lnTo>
                    <a:lnTo>
                      <a:pt x="727" y="4438"/>
                    </a:lnTo>
                    <a:lnTo>
                      <a:pt x="688" y="4702"/>
                    </a:lnTo>
                    <a:lnTo>
                      <a:pt x="608" y="5297"/>
                    </a:lnTo>
                    <a:lnTo>
                      <a:pt x="582" y="5561"/>
                    </a:lnTo>
                    <a:lnTo>
                      <a:pt x="503" y="6155"/>
                    </a:lnTo>
                    <a:lnTo>
                      <a:pt x="463" y="6419"/>
                    </a:lnTo>
                    <a:lnTo>
                      <a:pt x="384" y="7027"/>
                    </a:lnTo>
                    <a:lnTo>
                      <a:pt x="344" y="7291"/>
                    </a:lnTo>
                    <a:lnTo>
                      <a:pt x="265" y="7885"/>
                    </a:lnTo>
                    <a:lnTo>
                      <a:pt x="239" y="8149"/>
                    </a:lnTo>
                    <a:lnTo>
                      <a:pt x="159" y="8744"/>
                    </a:lnTo>
                    <a:lnTo>
                      <a:pt x="120" y="9008"/>
                    </a:lnTo>
                    <a:lnTo>
                      <a:pt x="41" y="9602"/>
                    </a:lnTo>
                    <a:lnTo>
                      <a:pt x="14" y="9866"/>
                    </a:lnTo>
                    <a:lnTo>
                      <a:pt x="1" y="9879"/>
                    </a:lnTo>
                    <a:lnTo>
                      <a:pt x="476" y="11015"/>
                    </a:lnTo>
                    <a:lnTo>
                      <a:pt x="688" y="11530"/>
                    </a:lnTo>
                    <a:lnTo>
                      <a:pt x="1282" y="12970"/>
                    </a:lnTo>
                    <a:lnTo>
                      <a:pt x="1573" y="12402"/>
                    </a:lnTo>
                    <a:lnTo>
                      <a:pt x="1678" y="12217"/>
                    </a:lnTo>
                    <a:lnTo>
                      <a:pt x="1903" y="11768"/>
                    </a:lnTo>
                    <a:lnTo>
                      <a:pt x="2008" y="11570"/>
                    </a:lnTo>
                    <a:lnTo>
                      <a:pt x="2233" y="11121"/>
                    </a:lnTo>
                    <a:lnTo>
                      <a:pt x="2339" y="10923"/>
                    </a:lnTo>
                    <a:lnTo>
                      <a:pt x="2563" y="10487"/>
                    </a:lnTo>
                    <a:lnTo>
                      <a:pt x="2563" y="10474"/>
                    </a:lnTo>
                    <a:lnTo>
                      <a:pt x="2669" y="10289"/>
                    </a:lnTo>
                    <a:lnTo>
                      <a:pt x="2893" y="9866"/>
                    </a:lnTo>
                    <a:lnTo>
                      <a:pt x="2880" y="9813"/>
                    </a:lnTo>
                    <a:lnTo>
                      <a:pt x="2854" y="9483"/>
                    </a:lnTo>
                    <a:lnTo>
                      <a:pt x="2774" y="8730"/>
                    </a:lnTo>
                    <a:lnTo>
                      <a:pt x="2735" y="8400"/>
                    </a:lnTo>
                    <a:lnTo>
                      <a:pt x="2669" y="7647"/>
                    </a:lnTo>
                    <a:lnTo>
                      <a:pt x="2629" y="7317"/>
                    </a:lnTo>
                    <a:lnTo>
                      <a:pt x="2550" y="6565"/>
                    </a:lnTo>
                    <a:lnTo>
                      <a:pt x="2523" y="6234"/>
                    </a:lnTo>
                    <a:lnTo>
                      <a:pt x="2444" y="5482"/>
                    </a:lnTo>
                    <a:lnTo>
                      <a:pt x="2405" y="5138"/>
                    </a:lnTo>
                    <a:lnTo>
                      <a:pt x="2325" y="4385"/>
                    </a:lnTo>
                    <a:lnTo>
                      <a:pt x="2299" y="4055"/>
                    </a:lnTo>
                    <a:lnTo>
                      <a:pt x="2220" y="3303"/>
                    </a:lnTo>
                    <a:lnTo>
                      <a:pt x="2180" y="2972"/>
                    </a:lnTo>
                    <a:lnTo>
                      <a:pt x="2114" y="2220"/>
                    </a:lnTo>
                    <a:lnTo>
                      <a:pt x="2074" y="1889"/>
                    </a:lnTo>
                    <a:lnTo>
                      <a:pt x="1995" y="1137"/>
                    </a:lnTo>
                    <a:lnTo>
                      <a:pt x="1969" y="793"/>
                    </a:lnTo>
                    <a:lnTo>
                      <a:pt x="1890" y="14"/>
                    </a:lnTo>
                    <a:lnTo>
                      <a:pt x="1308" y="1"/>
                    </a:ln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9" name="Google Shape;1229;p35"/>
              <p:cNvSpPr/>
              <p:nvPr/>
            </p:nvSpPr>
            <p:spPr>
              <a:xfrm flipH="1">
                <a:off x="1797784" y="3054565"/>
                <a:ext cx="97374" cy="135781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2100" extrusionOk="0">
                    <a:moveTo>
                      <a:pt x="740" y="0"/>
                    </a:moveTo>
                    <a:lnTo>
                      <a:pt x="0" y="951"/>
                    </a:lnTo>
                    <a:lnTo>
                      <a:pt x="740" y="2100"/>
                    </a:lnTo>
                    <a:lnTo>
                      <a:pt x="1506" y="951"/>
                    </a:lnTo>
                    <a:lnTo>
                      <a:pt x="740" y="0"/>
                    </a:ln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0" name="Google Shape;1230;p35"/>
              <p:cNvSpPr/>
              <p:nvPr/>
            </p:nvSpPr>
            <p:spPr>
              <a:xfrm flipH="1">
                <a:off x="1671379" y="3012861"/>
                <a:ext cx="324516" cy="153820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2379" extrusionOk="0">
                    <a:moveTo>
                      <a:pt x="4917" y="1"/>
                    </a:moveTo>
                    <a:cubicBezTo>
                      <a:pt x="4885" y="1"/>
                      <a:pt x="4853" y="22"/>
                      <a:pt x="4834" y="51"/>
                    </a:cubicBezTo>
                    <a:cubicBezTo>
                      <a:pt x="4834" y="64"/>
                      <a:pt x="4226" y="1543"/>
                      <a:pt x="3526" y="2164"/>
                    </a:cubicBezTo>
                    <a:lnTo>
                      <a:pt x="2364" y="592"/>
                    </a:lnTo>
                    <a:cubicBezTo>
                      <a:pt x="2351" y="566"/>
                      <a:pt x="2324" y="553"/>
                      <a:pt x="2298" y="553"/>
                    </a:cubicBezTo>
                    <a:cubicBezTo>
                      <a:pt x="2272" y="553"/>
                      <a:pt x="2245" y="579"/>
                      <a:pt x="2232" y="592"/>
                    </a:cubicBezTo>
                    <a:lnTo>
                      <a:pt x="1149" y="2124"/>
                    </a:lnTo>
                    <a:cubicBezTo>
                      <a:pt x="977" y="1834"/>
                      <a:pt x="542" y="1041"/>
                      <a:pt x="185" y="302"/>
                    </a:cubicBezTo>
                    <a:cubicBezTo>
                      <a:pt x="165" y="272"/>
                      <a:pt x="130" y="257"/>
                      <a:pt x="98" y="257"/>
                    </a:cubicBezTo>
                    <a:cubicBezTo>
                      <a:pt x="87" y="257"/>
                      <a:pt x="76" y="259"/>
                      <a:pt x="66" y="262"/>
                    </a:cubicBezTo>
                    <a:cubicBezTo>
                      <a:pt x="26" y="288"/>
                      <a:pt x="0" y="341"/>
                      <a:pt x="26" y="381"/>
                    </a:cubicBezTo>
                    <a:cubicBezTo>
                      <a:pt x="489" y="1305"/>
                      <a:pt x="1057" y="2322"/>
                      <a:pt x="1057" y="2335"/>
                    </a:cubicBezTo>
                    <a:cubicBezTo>
                      <a:pt x="1070" y="2362"/>
                      <a:pt x="1096" y="2375"/>
                      <a:pt x="1136" y="2375"/>
                    </a:cubicBezTo>
                    <a:cubicBezTo>
                      <a:pt x="1141" y="2378"/>
                      <a:pt x="1146" y="2379"/>
                      <a:pt x="1151" y="2379"/>
                    </a:cubicBezTo>
                    <a:cubicBezTo>
                      <a:pt x="1172" y="2379"/>
                      <a:pt x="1191" y="2359"/>
                      <a:pt x="1202" y="2349"/>
                    </a:cubicBezTo>
                    <a:lnTo>
                      <a:pt x="2298" y="790"/>
                    </a:lnTo>
                    <a:lnTo>
                      <a:pt x="3434" y="2349"/>
                    </a:lnTo>
                    <a:cubicBezTo>
                      <a:pt x="3447" y="2362"/>
                      <a:pt x="3473" y="2375"/>
                      <a:pt x="3500" y="2375"/>
                    </a:cubicBezTo>
                    <a:lnTo>
                      <a:pt x="3513" y="2375"/>
                    </a:lnTo>
                    <a:cubicBezTo>
                      <a:pt x="3526" y="2375"/>
                      <a:pt x="3553" y="2375"/>
                      <a:pt x="3566" y="2362"/>
                    </a:cubicBezTo>
                    <a:cubicBezTo>
                      <a:pt x="4332" y="1754"/>
                      <a:pt x="4979" y="183"/>
                      <a:pt x="5005" y="117"/>
                    </a:cubicBezTo>
                    <a:cubicBezTo>
                      <a:pt x="5019" y="77"/>
                      <a:pt x="4992" y="24"/>
                      <a:pt x="4952" y="11"/>
                    </a:cubicBezTo>
                    <a:cubicBezTo>
                      <a:pt x="4941" y="4"/>
                      <a:pt x="4929" y="1"/>
                      <a:pt x="4917" y="1"/>
                    </a:cubicBezTo>
                    <a:close/>
                  </a:path>
                </a:pathLst>
              </a:custGeom>
              <a:solidFill>
                <a:srgbClr val="D083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1" name="Google Shape;1231;p35"/>
              <p:cNvSpPr/>
              <p:nvPr/>
            </p:nvSpPr>
            <p:spPr>
              <a:xfrm flipH="1">
                <a:off x="1841299" y="3023788"/>
                <a:ext cx="11186" cy="3679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69" extrusionOk="0">
                    <a:moveTo>
                      <a:pt x="80" y="1"/>
                    </a:moveTo>
                    <a:cubicBezTo>
                      <a:pt x="40" y="1"/>
                      <a:pt x="1" y="40"/>
                      <a:pt x="1" y="80"/>
                    </a:cubicBezTo>
                    <a:lnTo>
                      <a:pt x="1" y="476"/>
                    </a:lnTo>
                    <a:cubicBezTo>
                      <a:pt x="1" y="529"/>
                      <a:pt x="40" y="569"/>
                      <a:pt x="80" y="569"/>
                    </a:cubicBezTo>
                    <a:cubicBezTo>
                      <a:pt x="133" y="569"/>
                      <a:pt x="172" y="529"/>
                      <a:pt x="172" y="476"/>
                    </a:cubicBezTo>
                    <a:lnTo>
                      <a:pt x="172" y="80"/>
                    </a:lnTo>
                    <a:cubicBezTo>
                      <a:pt x="172" y="40"/>
                      <a:pt x="133" y="1"/>
                      <a:pt x="80" y="1"/>
                    </a:cubicBezTo>
                    <a:close/>
                  </a:path>
                </a:pathLst>
              </a:custGeom>
              <a:solidFill>
                <a:srgbClr val="D083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2" name="Google Shape;1232;p35"/>
              <p:cNvSpPr/>
              <p:nvPr/>
            </p:nvSpPr>
            <p:spPr>
              <a:xfrm flipH="1">
                <a:off x="1977920" y="2738131"/>
                <a:ext cx="53601" cy="9556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78" extrusionOk="0">
                    <a:moveTo>
                      <a:pt x="468" y="0"/>
                    </a:moveTo>
                    <a:cubicBezTo>
                      <a:pt x="376" y="0"/>
                      <a:pt x="283" y="52"/>
                      <a:pt x="208" y="206"/>
                    </a:cubicBezTo>
                    <a:cubicBezTo>
                      <a:pt x="0" y="633"/>
                      <a:pt x="131" y="1478"/>
                      <a:pt x="622" y="1478"/>
                    </a:cubicBezTo>
                    <a:cubicBezTo>
                      <a:pt x="662" y="1478"/>
                      <a:pt x="704" y="1472"/>
                      <a:pt x="749" y="1460"/>
                    </a:cubicBezTo>
                    <a:lnTo>
                      <a:pt x="828" y="206"/>
                    </a:lnTo>
                    <a:cubicBezTo>
                      <a:pt x="828" y="206"/>
                      <a:pt x="652" y="0"/>
                      <a:pt x="468" y="0"/>
                    </a:cubicBezTo>
                    <a:close/>
                  </a:path>
                </a:pathLst>
              </a:custGeom>
              <a:solidFill>
                <a:srgbClr val="E475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3" name="Google Shape;1233;p35"/>
              <p:cNvSpPr/>
              <p:nvPr/>
            </p:nvSpPr>
            <p:spPr>
              <a:xfrm flipH="1">
                <a:off x="1722588" y="2575453"/>
                <a:ext cx="282747" cy="374108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5786" extrusionOk="0">
                    <a:moveTo>
                      <a:pt x="2116" y="1"/>
                    </a:moveTo>
                    <a:cubicBezTo>
                      <a:pt x="1400" y="1"/>
                      <a:pt x="778" y="199"/>
                      <a:pt x="410" y="595"/>
                    </a:cubicBezTo>
                    <a:cubicBezTo>
                      <a:pt x="397" y="622"/>
                      <a:pt x="384" y="635"/>
                      <a:pt x="371" y="648"/>
                    </a:cubicBezTo>
                    <a:cubicBezTo>
                      <a:pt x="212" y="846"/>
                      <a:pt x="120" y="1084"/>
                      <a:pt x="93" y="1348"/>
                    </a:cubicBezTo>
                    <a:lnTo>
                      <a:pt x="40" y="2854"/>
                    </a:lnTo>
                    <a:lnTo>
                      <a:pt x="27" y="3224"/>
                    </a:lnTo>
                    <a:lnTo>
                      <a:pt x="1" y="4359"/>
                    </a:lnTo>
                    <a:cubicBezTo>
                      <a:pt x="1" y="4359"/>
                      <a:pt x="1" y="5786"/>
                      <a:pt x="1480" y="5786"/>
                    </a:cubicBezTo>
                    <a:cubicBezTo>
                      <a:pt x="2972" y="5786"/>
                      <a:pt x="3976" y="4623"/>
                      <a:pt x="4029" y="4571"/>
                    </a:cubicBezTo>
                    <a:lnTo>
                      <a:pt x="4055" y="4267"/>
                    </a:lnTo>
                    <a:lnTo>
                      <a:pt x="4134" y="2695"/>
                    </a:lnTo>
                    <a:lnTo>
                      <a:pt x="4174" y="1863"/>
                    </a:lnTo>
                    <a:cubicBezTo>
                      <a:pt x="4174" y="1863"/>
                      <a:pt x="4372" y="358"/>
                      <a:pt x="2933" y="80"/>
                    </a:cubicBezTo>
                    <a:cubicBezTo>
                      <a:pt x="2653" y="27"/>
                      <a:pt x="2378" y="1"/>
                      <a:pt x="2116" y="1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4" name="Google Shape;1234;p35"/>
              <p:cNvSpPr/>
              <p:nvPr/>
            </p:nvSpPr>
            <p:spPr>
              <a:xfrm flipH="1">
                <a:off x="1807224" y="2662482"/>
                <a:ext cx="99896" cy="4526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700" extrusionOk="0">
                    <a:moveTo>
                      <a:pt x="445" y="1"/>
                    </a:moveTo>
                    <a:cubicBezTo>
                      <a:pt x="433" y="1"/>
                      <a:pt x="421" y="1"/>
                      <a:pt x="410" y="2"/>
                    </a:cubicBezTo>
                    <a:cubicBezTo>
                      <a:pt x="119" y="29"/>
                      <a:pt x="1" y="332"/>
                      <a:pt x="199" y="438"/>
                    </a:cubicBezTo>
                    <a:cubicBezTo>
                      <a:pt x="199" y="438"/>
                      <a:pt x="550" y="700"/>
                      <a:pt x="882" y="700"/>
                    </a:cubicBezTo>
                    <a:cubicBezTo>
                      <a:pt x="991" y="700"/>
                      <a:pt x="1098" y="672"/>
                      <a:pt x="1189" y="597"/>
                    </a:cubicBezTo>
                    <a:cubicBezTo>
                      <a:pt x="1545" y="317"/>
                      <a:pt x="764" y="1"/>
                      <a:pt x="445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5" name="Google Shape;1235;p35"/>
              <p:cNvSpPr/>
              <p:nvPr/>
            </p:nvSpPr>
            <p:spPr>
              <a:xfrm flipH="1">
                <a:off x="1926711" y="2662482"/>
                <a:ext cx="99896" cy="45260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700" extrusionOk="0">
                    <a:moveTo>
                      <a:pt x="1101" y="1"/>
                    </a:moveTo>
                    <a:cubicBezTo>
                      <a:pt x="794" y="1"/>
                      <a:pt x="0" y="317"/>
                      <a:pt x="356" y="597"/>
                    </a:cubicBezTo>
                    <a:cubicBezTo>
                      <a:pt x="451" y="672"/>
                      <a:pt x="560" y="700"/>
                      <a:pt x="671" y="700"/>
                    </a:cubicBezTo>
                    <a:cubicBezTo>
                      <a:pt x="1008" y="700"/>
                      <a:pt x="1360" y="438"/>
                      <a:pt x="1360" y="438"/>
                    </a:cubicBezTo>
                    <a:cubicBezTo>
                      <a:pt x="1545" y="332"/>
                      <a:pt x="1426" y="29"/>
                      <a:pt x="1135" y="2"/>
                    </a:cubicBezTo>
                    <a:cubicBezTo>
                      <a:pt x="1125" y="1"/>
                      <a:pt x="1114" y="1"/>
                      <a:pt x="1101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6" name="Google Shape;1236;p35"/>
              <p:cNvSpPr/>
              <p:nvPr/>
            </p:nvSpPr>
            <p:spPr>
              <a:xfrm flipH="1">
                <a:off x="1877184" y="2852704"/>
                <a:ext cx="43579" cy="1681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60" extrusionOk="0">
                    <a:moveTo>
                      <a:pt x="596" y="0"/>
                    </a:moveTo>
                    <a:cubicBezTo>
                      <a:pt x="581" y="0"/>
                      <a:pt x="567" y="7"/>
                      <a:pt x="555" y="19"/>
                    </a:cubicBezTo>
                    <a:cubicBezTo>
                      <a:pt x="545" y="28"/>
                      <a:pt x="432" y="126"/>
                      <a:pt x="272" y="126"/>
                    </a:cubicBezTo>
                    <a:cubicBezTo>
                      <a:pt x="217" y="126"/>
                      <a:pt x="157" y="115"/>
                      <a:pt x="93" y="85"/>
                    </a:cubicBezTo>
                    <a:cubicBezTo>
                      <a:pt x="86" y="81"/>
                      <a:pt x="79" y="80"/>
                      <a:pt x="71" y="80"/>
                    </a:cubicBezTo>
                    <a:cubicBezTo>
                      <a:pt x="48" y="80"/>
                      <a:pt x="23" y="94"/>
                      <a:pt x="13" y="124"/>
                    </a:cubicBezTo>
                    <a:cubicBezTo>
                      <a:pt x="0" y="151"/>
                      <a:pt x="13" y="190"/>
                      <a:pt x="40" y="217"/>
                    </a:cubicBezTo>
                    <a:cubicBezTo>
                      <a:pt x="106" y="243"/>
                      <a:pt x="159" y="256"/>
                      <a:pt x="212" y="256"/>
                    </a:cubicBezTo>
                    <a:cubicBezTo>
                      <a:pt x="230" y="258"/>
                      <a:pt x="248" y="259"/>
                      <a:pt x="265" y="259"/>
                    </a:cubicBezTo>
                    <a:cubicBezTo>
                      <a:pt x="477" y="259"/>
                      <a:pt x="635" y="124"/>
                      <a:pt x="647" y="124"/>
                    </a:cubicBezTo>
                    <a:cubicBezTo>
                      <a:pt x="674" y="98"/>
                      <a:pt x="674" y="58"/>
                      <a:pt x="647" y="32"/>
                    </a:cubicBezTo>
                    <a:cubicBezTo>
                      <a:pt x="633" y="10"/>
                      <a:pt x="614" y="0"/>
                      <a:pt x="596" y="0"/>
                    </a:cubicBezTo>
                    <a:close/>
                  </a:path>
                </a:pathLst>
              </a:custGeom>
              <a:solidFill>
                <a:srgbClr val="E475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35"/>
              <p:cNvSpPr/>
              <p:nvPr/>
            </p:nvSpPr>
            <p:spPr>
              <a:xfrm flipH="1">
                <a:off x="1864382" y="2802659"/>
                <a:ext cx="89680" cy="44549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689" extrusionOk="0">
                    <a:moveTo>
                      <a:pt x="1374" y="0"/>
                    </a:moveTo>
                    <a:cubicBezTo>
                      <a:pt x="1374" y="0"/>
                      <a:pt x="630" y="151"/>
                      <a:pt x="146" y="151"/>
                    </a:cubicBezTo>
                    <a:cubicBezTo>
                      <a:pt x="94" y="151"/>
                      <a:pt x="45" y="149"/>
                      <a:pt x="0" y="145"/>
                    </a:cubicBezTo>
                    <a:lnTo>
                      <a:pt x="0" y="145"/>
                    </a:lnTo>
                    <a:cubicBezTo>
                      <a:pt x="0" y="145"/>
                      <a:pt x="136" y="688"/>
                      <a:pt x="648" y="688"/>
                    </a:cubicBezTo>
                    <a:cubicBezTo>
                      <a:pt x="712" y="688"/>
                      <a:pt x="782" y="680"/>
                      <a:pt x="859" y="660"/>
                    </a:cubicBezTo>
                    <a:cubicBezTo>
                      <a:pt x="1387" y="515"/>
                      <a:pt x="1374" y="0"/>
                      <a:pt x="1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8" name="Google Shape;1238;p35"/>
              <p:cNvSpPr/>
              <p:nvPr/>
            </p:nvSpPr>
            <p:spPr>
              <a:xfrm flipH="1">
                <a:off x="1721296" y="2570587"/>
                <a:ext cx="258824" cy="196882"/>
              </a:xfrm>
              <a:custGeom>
                <a:avLst/>
                <a:gdLst/>
                <a:ahLst/>
                <a:cxnLst/>
                <a:rect l="l" t="t" r="r" b="b"/>
                <a:pathLst>
                  <a:path w="4003" h="3045" extrusionOk="0">
                    <a:moveTo>
                      <a:pt x="1746" y="1"/>
                    </a:moveTo>
                    <a:cubicBezTo>
                      <a:pt x="1030" y="1"/>
                      <a:pt x="408" y="199"/>
                      <a:pt x="40" y="595"/>
                    </a:cubicBezTo>
                    <a:cubicBezTo>
                      <a:pt x="27" y="622"/>
                      <a:pt x="14" y="635"/>
                      <a:pt x="1" y="648"/>
                    </a:cubicBezTo>
                    <a:cubicBezTo>
                      <a:pt x="64" y="627"/>
                      <a:pt x="123" y="617"/>
                      <a:pt x="182" y="617"/>
                    </a:cubicBezTo>
                    <a:cubicBezTo>
                      <a:pt x="344" y="617"/>
                      <a:pt x="505" y="691"/>
                      <a:pt x="767" y="807"/>
                    </a:cubicBezTo>
                    <a:cubicBezTo>
                      <a:pt x="928" y="880"/>
                      <a:pt x="1096" y="910"/>
                      <a:pt x="1266" y="910"/>
                    </a:cubicBezTo>
                    <a:cubicBezTo>
                      <a:pt x="1651" y="910"/>
                      <a:pt x="2047" y="752"/>
                      <a:pt x="2404" y="569"/>
                    </a:cubicBezTo>
                    <a:cubicBezTo>
                      <a:pt x="2533" y="505"/>
                      <a:pt x="2649" y="478"/>
                      <a:pt x="2748" y="478"/>
                    </a:cubicBezTo>
                    <a:cubicBezTo>
                      <a:pt x="3052" y="478"/>
                      <a:pt x="3194" y="733"/>
                      <a:pt x="3064" y="912"/>
                    </a:cubicBezTo>
                    <a:cubicBezTo>
                      <a:pt x="2893" y="1150"/>
                      <a:pt x="2906" y="1348"/>
                      <a:pt x="3104" y="1665"/>
                    </a:cubicBezTo>
                    <a:cubicBezTo>
                      <a:pt x="3302" y="1969"/>
                      <a:pt x="2734" y="2114"/>
                      <a:pt x="3051" y="2365"/>
                    </a:cubicBezTo>
                    <a:cubicBezTo>
                      <a:pt x="3183" y="2471"/>
                      <a:pt x="3170" y="2616"/>
                      <a:pt x="3117" y="2761"/>
                    </a:cubicBezTo>
                    <a:cubicBezTo>
                      <a:pt x="3070" y="2903"/>
                      <a:pt x="3171" y="3045"/>
                      <a:pt x="3306" y="3045"/>
                    </a:cubicBezTo>
                    <a:cubicBezTo>
                      <a:pt x="3322" y="3045"/>
                      <a:pt x="3338" y="3043"/>
                      <a:pt x="3355" y="3039"/>
                    </a:cubicBezTo>
                    <a:cubicBezTo>
                      <a:pt x="3527" y="2999"/>
                      <a:pt x="3764" y="2695"/>
                      <a:pt x="3764" y="2695"/>
                    </a:cubicBezTo>
                    <a:lnTo>
                      <a:pt x="3817" y="1863"/>
                    </a:lnTo>
                    <a:cubicBezTo>
                      <a:pt x="3817" y="1863"/>
                      <a:pt x="4002" y="358"/>
                      <a:pt x="2563" y="80"/>
                    </a:cubicBezTo>
                    <a:cubicBezTo>
                      <a:pt x="2283" y="27"/>
                      <a:pt x="2008" y="1"/>
                      <a:pt x="1746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9" name="Google Shape;1239;p35"/>
              <p:cNvSpPr/>
              <p:nvPr/>
            </p:nvSpPr>
            <p:spPr>
              <a:xfrm flipH="1">
                <a:off x="1673836" y="2743110"/>
                <a:ext cx="83861" cy="108237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674" extrusionOk="0">
                    <a:moveTo>
                      <a:pt x="618" y="0"/>
                    </a:moveTo>
                    <a:cubicBezTo>
                      <a:pt x="299" y="0"/>
                      <a:pt x="1" y="393"/>
                      <a:pt x="1" y="393"/>
                    </a:cubicBezTo>
                    <a:lnTo>
                      <a:pt x="1" y="1581"/>
                    </a:lnTo>
                    <a:cubicBezTo>
                      <a:pt x="99" y="1646"/>
                      <a:pt x="196" y="1674"/>
                      <a:pt x="290" y="1674"/>
                    </a:cubicBezTo>
                    <a:cubicBezTo>
                      <a:pt x="855" y="1674"/>
                      <a:pt x="1297" y="653"/>
                      <a:pt x="991" y="234"/>
                    </a:cubicBezTo>
                    <a:cubicBezTo>
                      <a:pt x="875" y="62"/>
                      <a:pt x="745" y="0"/>
                      <a:pt x="618" y="0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0" name="Google Shape;1240;p35"/>
              <p:cNvSpPr/>
              <p:nvPr/>
            </p:nvSpPr>
            <p:spPr>
              <a:xfrm flipH="1">
                <a:off x="1708945" y="2768132"/>
                <a:ext cx="47911" cy="62718"/>
              </a:xfrm>
              <a:custGeom>
                <a:avLst/>
                <a:gdLst/>
                <a:ahLst/>
                <a:cxnLst/>
                <a:rect l="l" t="t" r="r" b="b"/>
                <a:pathLst>
                  <a:path w="741" h="970" extrusionOk="0">
                    <a:moveTo>
                      <a:pt x="682" y="1"/>
                    </a:moveTo>
                    <a:cubicBezTo>
                      <a:pt x="675" y="1"/>
                      <a:pt x="668" y="2"/>
                      <a:pt x="661" y="6"/>
                    </a:cubicBezTo>
                    <a:cubicBezTo>
                      <a:pt x="635" y="19"/>
                      <a:pt x="80" y="244"/>
                      <a:pt x="14" y="891"/>
                    </a:cubicBezTo>
                    <a:cubicBezTo>
                      <a:pt x="1" y="930"/>
                      <a:pt x="27" y="957"/>
                      <a:pt x="67" y="957"/>
                    </a:cubicBezTo>
                    <a:cubicBezTo>
                      <a:pt x="67" y="970"/>
                      <a:pt x="67" y="970"/>
                      <a:pt x="67" y="970"/>
                    </a:cubicBezTo>
                    <a:cubicBezTo>
                      <a:pt x="93" y="970"/>
                      <a:pt x="120" y="944"/>
                      <a:pt x="120" y="917"/>
                    </a:cubicBezTo>
                    <a:cubicBezTo>
                      <a:pt x="186" y="323"/>
                      <a:pt x="674" y="125"/>
                      <a:pt x="701" y="112"/>
                    </a:cubicBezTo>
                    <a:cubicBezTo>
                      <a:pt x="727" y="98"/>
                      <a:pt x="740" y="72"/>
                      <a:pt x="727" y="32"/>
                    </a:cubicBezTo>
                    <a:cubicBezTo>
                      <a:pt x="718" y="13"/>
                      <a:pt x="701" y="1"/>
                      <a:pt x="682" y="1"/>
                    </a:cubicBezTo>
                    <a:close/>
                  </a:path>
                </a:pathLst>
              </a:custGeom>
              <a:solidFill>
                <a:srgbClr val="36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1" name="Google Shape;1241;p35"/>
              <p:cNvSpPr/>
              <p:nvPr/>
            </p:nvSpPr>
            <p:spPr>
              <a:xfrm flipH="1">
                <a:off x="1712372" y="2791150"/>
                <a:ext cx="32523" cy="166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58" extrusionOk="0">
                    <a:moveTo>
                      <a:pt x="115" y="0"/>
                    </a:moveTo>
                    <a:cubicBezTo>
                      <a:pt x="95" y="0"/>
                      <a:pt x="74" y="2"/>
                      <a:pt x="54" y="6"/>
                    </a:cubicBezTo>
                    <a:cubicBezTo>
                      <a:pt x="27" y="20"/>
                      <a:pt x="1" y="46"/>
                      <a:pt x="14" y="86"/>
                    </a:cubicBezTo>
                    <a:cubicBezTo>
                      <a:pt x="27" y="112"/>
                      <a:pt x="54" y="125"/>
                      <a:pt x="93" y="125"/>
                    </a:cubicBezTo>
                    <a:cubicBezTo>
                      <a:pt x="103" y="122"/>
                      <a:pt x="114" y="121"/>
                      <a:pt x="126" y="121"/>
                    </a:cubicBezTo>
                    <a:cubicBezTo>
                      <a:pt x="219" y="121"/>
                      <a:pt x="350" y="209"/>
                      <a:pt x="397" y="244"/>
                    </a:cubicBezTo>
                    <a:cubicBezTo>
                      <a:pt x="410" y="244"/>
                      <a:pt x="423" y="257"/>
                      <a:pt x="437" y="257"/>
                    </a:cubicBezTo>
                    <a:cubicBezTo>
                      <a:pt x="450" y="257"/>
                      <a:pt x="463" y="244"/>
                      <a:pt x="476" y="231"/>
                    </a:cubicBezTo>
                    <a:cubicBezTo>
                      <a:pt x="503" y="205"/>
                      <a:pt x="489" y="165"/>
                      <a:pt x="463" y="152"/>
                    </a:cubicBezTo>
                    <a:cubicBezTo>
                      <a:pt x="451" y="128"/>
                      <a:pt x="283" y="0"/>
                      <a:pt x="115" y="0"/>
                    </a:cubicBezTo>
                    <a:close/>
                  </a:path>
                </a:pathLst>
              </a:custGeom>
              <a:solidFill>
                <a:srgbClr val="3636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2" name="Google Shape;1242;p35"/>
              <p:cNvSpPr/>
              <p:nvPr/>
            </p:nvSpPr>
            <p:spPr>
              <a:xfrm flipH="1">
                <a:off x="1907123" y="2711614"/>
                <a:ext cx="40217" cy="8715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348" extrusionOk="0">
                    <a:moveTo>
                      <a:pt x="541" y="0"/>
                    </a:moveTo>
                    <a:cubicBezTo>
                      <a:pt x="524" y="0"/>
                      <a:pt x="506" y="15"/>
                      <a:pt x="489" y="41"/>
                    </a:cubicBezTo>
                    <a:cubicBezTo>
                      <a:pt x="489" y="41"/>
                      <a:pt x="252" y="556"/>
                      <a:pt x="14" y="1044"/>
                    </a:cubicBezTo>
                    <a:cubicBezTo>
                      <a:pt x="1" y="1057"/>
                      <a:pt x="1" y="1084"/>
                      <a:pt x="14" y="1097"/>
                    </a:cubicBezTo>
                    <a:cubicBezTo>
                      <a:pt x="14" y="1110"/>
                      <a:pt x="133" y="1348"/>
                      <a:pt x="489" y="1348"/>
                    </a:cubicBezTo>
                    <a:cubicBezTo>
                      <a:pt x="516" y="1348"/>
                      <a:pt x="542" y="1322"/>
                      <a:pt x="542" y="1295"/>
                    </a:cubicBezTo>
                    <a:cubicBezTo>
                      <a:pt x="542" y="1256"/>
                      <a:pt x="516" y="1229"/>
                      <a:pt x="489" y="1229"/>
                    </a:cubicBezTo>
                    <a:cubicBezTo>
                      <a:pt x="265" y="1229"/>
                      <a:pt x="159" y="1123"/>
                      <a:pt x="133" y="1071"/>
                    </a:cubicBezTo>
                    <a:cubicBezTo>
                      <a:pt x="371" y="582"/>
                      <a:pt x="595" y="93"/>
                      <a:pt x="608" y="93"/>
                    </a:cubicBezTo>
                    <a:cubicBezTo>
                      <a:pt x="621" y="54"/>
                      <a:pt x="608" y="27"/>
                      <a:pt x="569" y="14"/>
                    </a:cubicBezTo>
                    <a:cubicBezTo>
                      <a:pt x="559" y="5"/>
                      <a:pt x="550" y="0"/>
                      <a:pt x="541" y="0"/>
                    </a:cubicBezTo>
                    <a:close/>
                  </a:path>
                </a:pathLst>
              </a:custGeom>
              <a:solidFill>
                <a:srgbClr val="F08F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3" name="Google Shape;1243;p35"/>
              <p:cNvSpPr/>
              <p:nvPr/>
            </p:nvSpPr>
            <p:spPr>
              <a:xfrm flipH="1">
                <a:off x="810658" y="2844299"/>
                <a:ext cx="244276" cy="318050"/>
              </a:xfrm>
              <a:custGeom>
                <a:avLst/>
                <a:gdLst/>
                <a:ahLst/>
                <a:cxnLst/>
                <a:rect l="l" t="t" r="r" b="b"/>
                <a:pathLst>
                  <a:path w="3778" h="4919" extrusionOk="0">
                    <a:moveTo>
                      <a:pt x="1675" y="0"/>
                    </a:moveTo>
                    <a:cubicBezTo>
                      <a:pt x="1667" y="0"/>
                      <a:pt x="1660" y="1"/>
                      <a:pt x="1651" y="3"/>
                    </a:cubicBezTo>
                    <a:cubicBezTo>
                      <a:pt x="1374" y="96"/>
                      <a:pt x="1097" y="1707"/>
                      <a:pt x="1031" y="2143"/>
                    </a:cubicBezTo>
                    <a:cubicBezTo>
                      <a:pt x="1018" y="2209"/>
                      <a:pt x="1018" y="2248"/>
                      <a:pt x="1018" y="2248"/>
                    </a:cubicBezTo>
                    <a:lnTo>
                      <a:pt x="952" y="2248"/>
                    </a:lnTo>
                    <a:cubicBezTo>
                      <a:pt x="767" y="2262"/>
                      <a:pt x="225" y="2301"/>
                      <a:pt x="120" y="2684"/>
                    </a:cubicBezTo>
                    <a:cubicBezTo>
                      <a:pt x="1" y="3146"/>
                      <a:pt x="912" y="4348"/>
                      <a:pt x="912" y="4348"/>
                    </a:cubicBezTo>
                    <a:cubicBezTo>
                      <a:pt x="912" y="4348"/>
                      <a:pt x="1473" y="4919"/>
                      <a:pt x="2115" y="4919"/>
                    </a:cubicBezTo>
                    <a:cubicBezTo>
                      <a:pt x="2236" y="4919"/>
                      <a:pt x="2360" y="4898"/>
                      <a:pt x="2483" y="4850"/>
                    </a:cubicBezTo>
                    <a:cubicBezTo>
                      <a:pt x="3117" y="4586"/>
                      <a:pt x="3263" y="3714"/>
                      <a:pt x="3289" y="3384"/>
                    </a:cubicBezTo>
                    <a:cubicBezTo>
                      <a:pt x="3302" y="3305"/>
                      <a:pt x="3302" y="3252"/>
                      <a:pt x="3302" y="3252"/>
                    </a:cubicBezTo>
                    <a:cubicBezTo>
                      <a:pt x="3302" y="3252"/>
                      <a:pt x="3342" y="3226"/>
                      <a:pt x="3408" y="3186"/>
                    </a:cubicBezTo>
                    <a:cubicBezTo>
                      <a:pt x="3540" y="3080"/>
                      <a:pt x="3778" y="2882"/>
                      <a:pt x="3751" y="2631"/>
                    </a:cubicBezTo>
                    <a:cubicBezTo>
                      <a:pt x="3733" y="2472"/>
                      <a:pt x="3586" y="2429"/>
                      <a:pt x="3435" y="2429"/>
                    </a:cubicBezTo>
                    <a:cubicBezTo>
                      <a:pt x="3260" y="2429"/>
                      <a:pt x="3078" y="2486"/>
                      <a:pt x="3078" y="2486"/>
                    </a:cubicBezTo>
                    <a:cubicBezTo>
                      <a:pt x="3078" y="2486"/>
                      <a:pt x="3183" y="2063"/>
                      <a:pt x="2999" y="1945"/>
                    </a:cubicBezTo>
                    <a:cubicBezTo>
                      <a:pt x="2958" y="1919"/>
                      <a:pt x="2908" y="1908"/>
                      <a:pt x="2854" y="1908"/>
                    </a:cubicBezTo>
                    <a:cubicBezTo>
                      <a:pt x="2664" y="1908"/>
                      <a:pt x="2431" y="2037"/>
                      <a:pt x="2431" y="2037"/>
                    </a:cubicBezTo>
                    <a:cubicBezTo>
                      <a:pt x="2431" y="2037"/>
                      <a:pt x="2642" y="1522"/>
                      <a:pt x="2365" y="1403"/>
                    </a:cubicBezTo>
                    <a:cubicBezTo>
                      <a:pt x="2308" y="1376"/>
                      <a:pt x="2256" y="1365"/>
                      <a:pt x="2209" y="1365"/>
                    </a:cubicBezTo>
                    <a:cubicBezTo>
                      <a:pt x="1908" y="1365"/>
                      <a:pt x="1806" y="1844"/>
                      <a:pt x="1784" y="1879"/>
                    </a:cubicBezTo>
                    <a:cubicBezTo>
                      <a:pt x="1784" y="1840"/>
                      <a:pt x="1985" y="0"/>
                      <a:pt x="1675" y="0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 flipH="1">
                <a:off x="951547" y="2982795"/>
                <a:ext cx="68343" cy="67244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1040" extrusionOk="0">
                    <a:moveTo>
                      <a:pt x="489" y="1"/>
                    </a:moveTo>
                    <a:cubicBezTo>
                      <a:pt x="476" y="67"/>
                      <a:pt x="476" y="106"/>
                      <a:pt x="476" y="106"/>
                    </a:cubicBezTo>
                    <a:lnTo>
                      <a:pt x="410" y="106"/>
                    </a:lnTo>
                    <a:cubicBezTo>
                      <a:pt x="594" y="172"/>
                      <a:pt x="925" y="344"/>
                      <a:pt x="925" y="621"/>
                    </a:cubicBezTo>
                    <a:cubicBezTo>
                      <a:pt x="925" y="674"/>
                      <a:pt x="898" y="727"/>
                      <a:pt x="845" y="767"/>
                    </a:cubicBezTo>
                    <a:cubicBezTo>
                      <a:pt x="721" y="881"/>
                      <a:pt x="452" y="906"/>
                      <a:pt x="258" y="906"/>
                    </a:cubicBezTo>
                    <a:cubicBezTo>
                      <a:pt x="183" y="906"/>
                      <a:pt x="120" y="902"/>
                      <a:pt x="79" y="899"/>
                    </a:cubicBezTo>
                    <a:cubicBezTo>
                      <a:pt x="40" y="899"/>
                      <a:pt x="0" y="912"/>
                      <a:pt x="0" y="952"/>
                    </a:cubicBezTo>
                    <a:cubicBezTo>
                      <a:pt x="0" y="991"/>
                      <a:pt x="27" y="1018"/>
                      <a:pt x="66" y="1031"/>
                    </a:cubicBezTo>
                    <a:cubicBezTo>
                      <a:pt x="74" y="1031"/>
                      <a:pt x="159" y="1039"/>
                      <a:pt x="277" y="1039"/>
                    </a:cubicBezTo>
                    <a:cubicBezTo>
                      <a:pt x="366" y="1039"/>
                      <a:pt x="474" y="1035"/>
                      <a:pt x="581" y="1018"/>
                    </a:cubicBezTo>
                    <a:cubicBezTo>
                      <a:pt x="713" y="991"/>
                      <a:pt x="845" y="952"/>
                      <a:pt x="938" y="872"/>
                    </a:cubicBezTo>
                    <a:cubicBezTo>
                      <a:pt x="1004" y="806"/>
                      <a:pt x="1043" y="727"/>
                      <a:pt x="1057" y="621"/>
                    </a:cubicBezTo>
                    <a:cubicBezTo>
                      <a:pt x="1057" y="278"/>
                      <a:pt x="700" y="80"/>
                      <a:pt x="489" y="1"/>
                    </a:cubicBezTo>
                    <a:close/>
                  </a:path>
                </a:pathLst>
              </a:custGeom>
              <a:solidFill>
                <a:srgbClr val="E475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 flipH="1">
                <a:off x="882363" y="3064781"/>
                <a:ext cx="812163" cy="470577"/>
              </a:xfrm>
              <a:custGeom>
                <a:avLst/>
                <a:gdLst/>
                <a:ahLst/>
                <a:cxnLst/>
                <a:rect l="l" t="t" r="r" b="b"/>
                <a:pathLst>
                  <a:path w="12561" h="7278" extrusionOk="0">
                    <a:moveTo>
                      <a:pt x="2220" y="1"/>
                    </a:moveTo>
                    <a:lnTo>
                      <a:pt x="1" y="2365"/>
                    </a:lnTo>
                    <a:cubicBezTo>
                      <a:pt x="67" y="2431"/>
                      <a:pt x="120" y="2470"/>
                      <a:pt x="173" y="2536"/>
                    </a:cubicBezTo>
                    <a:lnTo>
                      <a:pt x="344" y="2695"/>
                    </a:lnTo>
                    <a:lnTo>
                      <a:pt x="674" y="3012"/>
                    </a:lnTo>
                    <a:cubicBezTo>
                      <a:pt x="912" y="3210"/>
                      <a:pt x="1137" y="3421"/>
                      <a:pt x="1361" y="3632"/>
                    </a:cubicBezTo>
                    <a:cubicBezTo>
                      <a:pt x="1599" y="3830"/>
                      <a:pt x="1823" y="4029"/>
                      <a:pt x="2061" y="4240"/>
                    </a:cubicBezTo>
                    <a:cubicBezTo>
                      <a:pt x="2299" y="4438"/>
                      <a:pt x="2537" y="4636"/>
                      <a:pt x="2774" y="4834"/>
                    </a:cubicBezTo>
                    <a:cubicBezTo>
                      <a:pt x="3012" y="5032"/>
                      <a:pt x="3263" y="5230"/>
                      <a:pt x="3514" y="5428"/>
                    </a:cubicBezTo>
                    <a:cubicBezTo>
                      <a:pt x="3765" y="5613"/>
                      <a:pt x="4016" y="5811"/>
                      <a:pt x="4267" y="6010"/>
                    </a:cubicBezTo>
                    <a:cubicBezTo>
                      <a:pt x="4544" y="6194"/>
                      <a:pt x="4808" y="6379"/>
                      <a:pt x="5112" y="6577"/>
                    </a:cubicBezTo>
                    <a:cubicBezTo>
                      <a:pt x="5257" y="6670"/>
                      <a:pt x="5416" y="6762"/>
                      <a:pt x="5601" y="6868"/>
                    </a:cubicBezTo>
                    <a:cubicBezTo>
                      <a:pt x="5614" y="6881"/>
                      <a:pt x="5640" y="6894"/>
                      <a:pt x="5667" y="6908"/>
                    </a:cubicBezTo>
                    <a:cubicBezTo>
                      <a:pt x="5693" y="6921"/>
                      <a:pt x="5719" y="6921"/>
                      <a:pt x="5746" y="6934"/>
                    </a:cubicBezTo>
                    <a:lnTo>
                      <a:pt x="5825" y="6974"/>
                    </a:lnTo>
                    <a:lnTo>
                      <a:pt x="5917" y="7026"/>
                    </a:lnTo>
                    <a:cubicBezTo>
                      <a:pt x="6050" y="7079"/>
                      <a:pt x="6182" y="7119"/>
                      <a:pt x="6327" y="7158"/>
                    </a:cubicBezTo>
                    <a:cubicBezTo>
                      <a:pt x="6604" y="7238"/>
                      <a:pt x="6908" y="7277"/>
                      <a:pt x="7199" y="7277"/>
                    </a:cubicBezTo>
                    <a:cubicBezTo>
                      <a:pt x="7502" y="7277"/>
                      <a:pt x="7780" y="7225"/>
                      <a:pt x="8031" y="7145"/>
                    </a:cubicBezTo>
                    <a:cubicBezTo>
                      <a:pt x="8295" y="7066"/>
                      <a:pt x="8519" y="6974"/>
                      <a:pt x="8717" y="6855"/>
                    </a:cubicBezTo>
                    <a:cubicBezTo>
                      <a:pt x="8929" y="6749"/>
                      <a:pt x="9113" y="6630"/>
                      <a:pt x="9272" y="6498"/>
                    </a:cubicBezTo>
                    <a:cubicBezTo>
                      <a:pt x="9615" y="6247"/>
                      <a:pt x="9879" y="5970"/>
                      <a:pt x="10130" y="5706"/>
                    </a:cubicBezTo>
                    <a:cubicBezTo>
                      <a:pt x="10368" y="5428"/>
                      <a:pt x="10593" y="5151"/>
                      <a:pt x="10777" y="4874"/>
                    </a:cubicBezTo>
                    <a:cubicBezTo>
                      <a:pt x="11174" y="4306"/>
                      <a:pt x="11504" y="3738"/>
                      <a:pt x="11794" y="3157"/>
                    </a:cubicBezTo>
                    <a:cubicBezTo>
                      <a:pt x="12085" y="2576"/>
                      <a:pt x="12336" y="1995"/>
                      <a:pt x="12560" y="1387"/>
                    </a:cubicBezTo>
                    <a:lnTo>
                      <a:pt x="12560" y="1387"/>
                    </a:lnTo>
                    <a:cubicBezTo>
                      <a:pt x="12460" y="1399"/>
                      <a:pt x="12361" y="1405"/>
                      <a:pt x="12263" y="1405"/>
                    </a:cubicBezTo>
                    <a:cubicBezTo>
                      <a:pt x="11591" y="1405"/>
                      <a:pt x="10995" y="1130"/>
                      <a:pt x="10579" y="634"/>
                    </a:cubicBezTo>
                    <a:cubicBezTo>
                      <a:pt x="10289" y="1123"/>
                      <a:pt x="10064" y="1493"/>
                      <a:pt x="9734" y="1955"/>
                    </a:cubicBezTo>
                    <a:cubicBezTo>
                      <a:pt x="9417" y="2417"/>
                      <a:pt x="9074" y="2866"/>
                      <a:pt x="8717" y="3263"/>
                    </a:cubicBezTo>
                    <a:cubicBezTo>
                      <a:pt x="8546" y="3461"/>
                      <a:pt x="8361" y="3632"/>
                      <a:pt x="8189" y="3791"/>
                    </a:cubicBezTo>
                    <a:cubicBezTo>
                      <a:pt x="8004" y="3962"/>
                      <a:pt x="7832" y="4095"/>
                      <a:pt x="7661" y="4187"/>
                    </a:cubicBezTo>
                    <a:cubicBezTo>
                      <a:pt x="7502" y="4279"/>
                      <a:pt x="7357" y="4332"/>
                      <a:pt x="7278" y="4332"/>
                    </a:cubicBezTo>
                    <a:cubicBezTo>
                      <a:pt x="7265" y="4337"/>
                      <a:pt x="7254" y="4338"/>
                      <a:pt x="7246" y="4338"/>
                    </a:cubicBezTo>
                    <a:cubicBezTo>
                      <a:pt x="7229" y="4338"/>
                      <a:pt x="7221" y="4332"/>
                      <a:pt x="7212" y="4332"/>
                    </a:cubicBezTo>
                    <a:cubicBezTo>
                      <a:pt x="7212" y="4319"/>
                      <a:pt x="7212" y="4319"/>
                      <a:pt x="7199" y="4306"/>
                    </a:cubicBezTo>
                    <a:cubicBezTo>
                      <a:pt x="7199" y="4293"/>
                      <a:pt x="7185" y="4293"/>
                      <a:pt x="7185" y="4279"/>
                    </a:cubicBezTo>
                    <a:lnTo>
                      <a:pt x="7172" y="4279"/>
                    </a:lnTo>
                    <a:lnTo>
                      <a:pt x="7146" y="4266"/>
                    </a:lnTo>
                    <a:lnTo>
                      <a:pt x="7093" y="4227"/>
                    </a:lnTo>
                    <a:cubicBezTo>
                      <a:pt x="7027" y="4174"/>
                      <a:pt x="6921" y="4108"/>
                      <a:pt x="6829" y="4042"/>
                    </a:cubicBezTo>
                    <a:cubicBezTo>
                      <a:pt x="6617" y="3883"/>
                      <a:pt x="6406" y="3712"/>
                      <a:pt x="6195" y="3527"/>
                    </a:cubicBezTo>
                    <a:cubicBezTo>
                      <a:pt x="5970" y="3355"/>
                      <a:pt x="5759" y="3170"/>
                      <a:pt x="5534" y="2972"/>
                    </a:cubicBezTo>
                    <a:cubicBezTo>
                      <a:pt x="5323" y="2787"/>
                      <a:pt x="5099" y="2589"/>
                      <a:pt x="4887" y="2391"/>
                    </a:cubicBezTo>
                    <a:cubicBezTo>
                      <a:pt x="4663" y="2193"/>
                      <a:pt x="4452" y="1995"/>
                      <a:pt x="4227" y="1797"/>
                    </a:cubicBezTo>
                    <a:cubicBezTo>
                      <a:pt x="4016" y="1585"/>
                      <a:pt x="3791" y="1387"/>
                      <a:pt x="3580" y="1189"/>
                    </a:cubicBezTo>
                    <a:lnTo>
                      <a:pt x="2220" y="1"/>
                    </a:ln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46" name="Google Shape;1246;p35"/>
              <p:cNvGrpSpPr/>
              <p:nvPr/>
            </p:nvGrpSpPr>
            <p:grpSpPr>
              <a:xfrm rot="1042693">
                <a:off x="1941483" y="2716974"/>
                <a:ext cx="70341" cy="52814"/>
                <a:chOff x="2659716" y="2883799"/>
                <a:chExt cx="199141" cy="136442"/>
              </a:xfrm>
            </p:grpSpPr>
            <p:sp>
              <p:nvSpPr>
                <p:cNvPr id="1247" name="Google Shape;1247;p35"/>
                <p:cNvSpPr/>
                <p:nvPr/>
              </p:nvSpPr>
              <p:spPr>
                <a:xfrm>
                  <a:off x="2659716" y="2893028"/>
                  <a:ext cx="199141" cy="118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2" h="7839" extrusionOk="0">
                      <a:moveTo>
                        <a:pt x="7081" y="1"/>
                      </a:moveTo>
                      <a:cubicBezTo>
                        <a:pt x="6601" y="1"/>
                        <a:pt x="6101" y="45"/>
                        <a:pt x="5584" y="143"/>
                      </a:cubicBezTo>
                      <a:cubicBezTo>
                        <a:pt x="1153" y="985"/>
                        <a:pt x="1" y="5904"/>
                        <a:pt x="1" y="5904"/>
                      </a:cubicBezTo>
                      <a:cubicBezTo>
                        <a:pt x="1" y="5904"/>
                        <a:pt x="1321" y="7838"/>
                        <a:pt x="4944" y="7838"/>
                      </a:cubicBezTo>
                      <a:cubicBezTo>
                        <a:pt x="5621" y="7838"/>
                        <a:pt x="6379" y="7771"/>
                        <a:pt x="7224" y="7610"/>
                      </a:cubicBezTo>
                      <a:cubicBezTo>
                        <a:pt x="12585" y="6569"/>
                        <a:pt x="13161" y="2470"/>
                        <a:pt x="13161" y="2470"/>
                      </a:cubicBezTo>
                      <a:cubicBezTo>
                        <a:pt x="13161" y="2470"/>
                        <a:pt x="10693" y="1"/>
                        <a:pt x="70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8" name="Google Shape;1248;p35"/>
                <p:cNvSpPr/>
                <p:nvPr/>
              </p:nvSpPr>
              <p:spPr>
                <a:xfrm>
                  <a:off x="2686425" y="2883799"/>
                  <a:ext cx="135777" cy="13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9018" extrusionOk="0">
                      <a:moveTo>
                        <a:pt x="4476" y="0"/>
                      </a:moveTo>
                      <a:cubicBezTo>
                        <a:pt x="1994" y="0"/>
                        <a:pt x="0" y="2016"/>
                        <a:pt x="0" y="4498"/>
                      </a:cubicBezTo>
                      <a:cubicBezTo>
                        <a:pt x="0" y="7001"/>
                        <a:pt x="1994" y="9018"/>
                        <a:pt x="4476" y="9018"/>
                      </a:cubicBezTo>
                      <a:cubicBezTo>
                        <a:pt x="6957" y="9018"/>
                        <a:pt x="8974" y="7001"/>
                        <a:pt x="8974" y="4498"/>
                      </a:cubicBezTo>
                      <a:cubicBezTo>
                        <a:pt x="8974" y="2016"/>
                        <a:pt x="6957" y="0"/>
                        <a:pt x="4476" y="0"/>
                      </a:cubicBezTo>
                      <a:close/>
                    </a:path>
                  </a:pathLst>
                </a:custGeom>
                <a:solidFill>
                  <a:srgbClr val="1C1C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49" name="Google Shape;1249;p35"/>
              <p:cNvGrpSpPr/>
              <p:nvPr/>
            </p:nvGrpSpPr>
            <p:grpSpPr>
              <a:xfrm rot="1042693">
                <a:off x="1832208" y="2720849"/>
                <a:ext cx="70341" cy="52814"/>
                <a:chOff x="2659716" y="2883799"/>
                <a:chExt cx="199141" cy="136442"/>
              </a:xfrm>
            </p:grpSpPr>
            <p:sp>
              <p:nvSpPr>
                <p:cNvPr id="1250" name="Google Shape;1250;p35"/>
                <p:cNvSpPr/>
                <p:nvPr/>
              </p:nvSpPr>
              <p:spPr>
                <a:xfrm>
                  <a:off x="2659716" y="2893028"/>
                  <a:ext cx="199141" cy="118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2" h="7839" extrusionOk="0">
                      <a:moveTo>
                        <a:pt x="7081" y="1"/>
                      </a:moveTo>
                      <a:cubicBezTo>
                        <a:pt x="6601" y="1"/>
                        <a:pt x="6101" y="45"/>
                        <a:pt x="5584" y="143"/>
                      </a:cubicBezTo>
                      <a:cubicBezTo>
                        <a:pt x="1153" y="985"/>
                        <a:pt x="1" y="5904"/>
                        <a:pt x="1" y="5904"/>
                      </a:cubicBezTo>
                      <a:cubicBezTo>
                        <a:pt x="1" y="5904"/>
                        <a:pt x="1321" y="7838"/>
                        <a:pt x="4944" y="7838"/>
                      </a:cubicBezTo>
                      <a:cubicBezTo>
                        <a:pt x="5621" y="7838"/>
                        <a:pt x="6379" y="7771"/>
                        <a:pt x="7224" y="7610"/>
                      </a:cubicBezTo>
                      <a:cubicBezTo>
                        <a:pt x="12585" y="6569"/>
                        <a:pt x="13161" y="2470"/>
                        <a:pt x="13161" y="2470"/>
                      </a:cubicBezTo>
                      <a:cubicBezTo>
                        <a:pt x="13161" y="2470"/>
                        <a:pt x="10693" y="1"/>
                        <a:pt x="70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1" name="Google Shape;1251;p35"/>
                <p:cNvSpPr/>
                <p:nvPr/>
              </p:nvSpPr>
              <p:spPr>
                <a:xfrm>
                  <a:off x="2686425" y="2883799"/>
                  <a:ext cx="135777" cy="13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9018" extrusionOk="0">
                      <a:moveTo>
                        <a:pt x="4476" y="0"/>
                      </a:moveTo>
                      <a:cubicBezTo>
                        <a:pt x="1994" y="0"/>
                        <a:pt x="0" y="2016"/>
                        <a:pt x="0" y="4498"/>
                      </a:cubicBezTo>
                      <a:cubicBezTo>
                        <a:pt x="0" y="7001"/>
                        <a:pt x="1994" y="9018"/>
                        <a:pt x="4476" y="9018"/>
                      </a:cubicBezTo>
                      <a:cubicBezTo>
                        <a:pt x="6957" y="9018"/>
                        <a:pt x="8974" y="7001"/>
                        <a:pt x="8974" y="4498"/>
                      </a:cubicBezTo>
                      <a:cubicBezTo>
                        <a:pt x="8974" y="2016"/>
                        <a:pt x="6957" y="0"/>
                        <a:pt x="4476" y="0"/>
                      </a:cubicBezTo>
                      <a:close/>
                    </a:path>
                  </a:pathLst>
                </a:custGeom>
                <a:solidFill>
                  <a:srgbClr val="1C1C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3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57" name="Google Shape;1257;p36"/>
          <p:cNvGrpSpPr/>
          <p:nvPr/>
        </p:nvGrpSpPr>
        <p:grpSpPr>
          <a:xfrm>
            <a:off x="2831100" y="1148425"/>
            <a:ext cx="3481777" cy="3480701"/>
            <a:chOff x="2831100" y="1148425"/>
            <a:chExt cx="3481777" cy="3480701"/>
          </a:xfrm>
        </p:grpSpPr>
        <p:sp>
          <p:nvSpPr>
            <p:cNvPr id="1258" name="Google Shape;1258;p36"/>
            <p:cNvSpPr/>
            <p:nvPr/>
          </p:nvSpPr>
          <p:spPr>
            <a:xfrm>
              <a:off x="2831100" y="1148425"/>
              <a:ext cx="2115623" cy="1709743"/>
            </a:xfrm>
            <a:custGeom>
              <a:avLst/>
              <a:gdLst/>
              <a:ahLst/>
              <a:cxnLst/>
              <a:rect l="l" t="t" r="r" b="b"/>
              <a:pathLst>
                <a:path w="9815" h="7932" extrusionOk="0">
                  <a:moveTo>
                    <a:pt x="8063" y="1"/>
                  </a:moveTo>
                  <a:cubicBezTo>
                    <a:pt x="7316" y="1"/>
                    <a:pt x="6617" y="85"/>
                    <a:pt x="5917" y="285"/>
                  </a:cubicBezTo>
                  <a:cubicBezTo>
                    <a:pt x="2541" y="1205"/>
                    <a:pt x="64" y="4271"/>
                    <a:pt x="1" y="7932"/>
                  </a:cubicBezTo>
                  <a:lnTo>
                    <a:pt x="963" y="7932"/>
                  </a:lnTo>
                  <a:cubicBezTo>
                    <a:pt x="963" y="7275"/>
                    <a:pt x="1489" y="6770"/>
                    <a:pt x="2125" y="6770"/>
                  </a:cubicBezTo>
                  <a:cubicBezTo>
                    <a:pt x="2762" y="6770"/>
                    <a:pt x="3288" y="7275"/>
                    <a:pt x="3288" y="7932"/>
                  </a:cubicBezTo>
                  <a:lnTo>
                    <a:pt x="4187" y="7932"/>
                  </a:lnTo>
                  <a:cubicBezTo>
                    <a:pt x="4229" y="6617"/>
                    <a:pt x="4908" y="5476"/>
                    <a:pt x="5917" y="4818"/>
                  </a:cubicBezTo>
                  <a:cubicBezTo>
                    <a:pt x="6554" y="4403"/>
                    <a:pt x="7274" y="4161"/>
                    <a:pt x="8063" y="4161"/>
                  </a:cubicBezTo>
                  <a:cubicBezTo>
                    <a:pt x="8263" y="4161"/>
                    <a:pt x="8458" y="4182"/>
                    <a:pt x="8658" y="4208"/>
                  </a:cubicBezTo>
                  <a:lnTo>
                    <a:pt x="8658" y="3351"/>
                  </a:lnTo>
                  <a:cubicBezTo>
                    <a:pt x="9289" y="3351"/>
                    <a:pt x="9815" y="2825"/>
                    <a:pt x="9815" y="2189"/>
                  </a:cubicBezTo>
                  <a:cubicBezTo>
                    <a:pt x="9815" y="1552"/>
                    <a:pt x="9289" y="1026"/>
                    <a:pt x="8658" y="1026"/>
                  </a:cubicBezTo>
                  <a:lnTo>
                    <a:pt x="8658" y="22"/>
                  </a:lnTo>
                  <a:cubicBezTo>
                    <a:pt x="8458" y="1"/>
                    <a:pt x="8263" y="1"/>
                    <a:pt x="806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4351372" y="2952147"/>
              <a:ext cx="1961505" cy="1676979"/>
            </a:xfrm>
            <a:custGeom>
              <a:avLst/>
              <a:gdLst/>
              <a:ahLst/>
              <a:cxnLst/>
              <a:rect l="l" t="t" r="r" b="b"/>
              <a:pathLst>
                <a:path w="9100" h="7780" extrusionOk="0">
                  <a:moveTo>
                    <a:pt x="4913" y="0"/>
                  </a:moveTo>
                  <a:cubicBezTo>
                    <a:pt x="4823" y="900"/>
                    <a:pt x="4450" y="1710"/>
                    <a:pt x="3882" y="2346"/>
                  </a:cubicBezTo>
                  <a:cubicBezTo>
                    <a:pt x="3203" y="3093"/>
                    <a:pt x="2236" y="3551"/>
                    <a:pt x="1142" y="3598"/>
                  </a:cubicBezTo>
                  <a:lnTo>
                    <a:pt x="1142" y="4581"/>
                  </a:lnTo>
                  <a:cubicBezTo>
                    <a:pt x="505" y="4581"/>
                    <a:pt x="1" y="5107"/>
                    <a:pt x="1" y="5744"/>
                  </a:cubicBezTo>
                  <a:cubicBezTo>
                    <a:pt x="1" y="6380"/>
                    <a:pt x="505" y="6885"/>
                    <a:pt x="1142" y="6885"/>
                  </a:cubicBezTo>
                  <a:lnTo>
                    <a:pt x="1142" y="7779"/>
                  </a:lnTo>
                  <a:cubicBezTo>
                    <a:pt x="2104" y="7758"/>
                    <a:pt x="3025" y="7585"/>
                    <a:pt x="3882" y="7253"/>
                  </a:cubicBezTo>
                  <a:cubicBezTo>
                    <a:pt x="6838" y="6138"/>
                    <a:pt x="8968" y="3335"/>
                    <a:pt x="9099" y="0"/>
                  </a:cubicBezTo>
                  <a:lnTo>
                    <a:pt x="8132" y="0"/>
                  </a:lnTo>
                  <a:cubicBezTo>
                    <a:pt x="8132" y="637"/>
                    <a:pt x="7627" y="1163"/>
                    <a:pt x="6996" y="1163"/>
                  </a:cubicBezTo>
                  <a:cubicBezTo>
                    <a:pt x="6359" y="1163"/>
                    <a:pt x="5833" y="637"/>
                    <a:pt x="58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4697114" y="1152952"/>
              <a:ext cx="1615763" cy="2049881"/>
            </a:xfrm>
            <a:custGeom>
              <a:avLst/>
              <a:gdLst/>
              <a:ahLst/>
              <a:cxnLst/>
              <a:rect l="l" t="t" r="r" b="b"/>
              <a:pathLst>
                <a:path w="7496" h="9510" extrusionOk="0">
                  <a:moveTo>
                    <a:pt x="1" y="1"/>
                  </a:moveTo>
                  <a:lnTo>
                    <a:pt x="1" y="1005"/>
                  </a:lnTo>
                  <a:cubicBezTo>
                    <a:pt x="632" y="1005"/>
                    <a:pt x="1158" y="1531"/>
                    <a:pt x="1158" y="2168"/>
                  </a:cubicBezTo>
                  <a:cubicBezTo>
                    <a:pt x="1158" y="2804"/>
                    <a:pt x="632" y="3330"/>
                    <a:pt x="1" y="3330"/>
                  </a:cubicBezTo>
                  <a:lnTo>
                    <a:pt x="1" y="4187"/>
                  </a:lnTo>
                  <a:cubicBezTo>
                    <a:pt x="984" y="4340"/>
                    <a:pt x="1862" y="4866"/>
                    <a:pt x="2473" y="5634"/>
                  </a:cubicBezTo>
                  <a:cubicBezTo>
                    <a:pt x="2999" y="6291"/>
                    <a:pt x="3309" y="7122"/>
                    <a:pt x="3309" y="8042"/>
                  </a:cubicBezTo>
                  <a:lnTo>
                    <a:pt x="3309" y="8347"/>
                  </a:lnTo>
                  <a:lnTo>
                    <a:pt x="4229" y="8347"/>
                  </a:lnTo>
                  <a:cubicBezTo>
                    <a:pt x="4229" y="8984"/>
                    <a:pt x="4755" y="9510"/>
                    <a:pt x="5392" y="9510"/>
                  </a:cubicBezTo>
                  <a:cubicBezTo>
                    <a:pt x="6023" y="9510"/>
                    <a:pt x="6528" y="8984"/>
                    <a:pt x="6528" y="8347"/>
                  </a:cubicBezTo>
                  <a:lnTo>
                    <a:pt x="7495" y="8347"/>
                  </a:lnTo>
                  <a:lnTo>
                    <a:pt x="7495" y="8042"/>
                  </a:lnTo>
                  <a:cubicBezTo>
                    <a:pt x="7495" y="7211"/>
                    <a:pt x="7364" y="6375"/>
                    <a:pt x="7122" y="5634"/>
                  </a:cubicBezTo>
                  <a:cubicBezTo>
                    <a:pt x="6133" y="2520"/>
                    <a:pt x="3351" y="24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2831100" y="2607482"/>
              <a:ext cx="1766432" cy="2021643"/>
            </a:xfrm>
            <a:custGeom>
              <a:avLst/>
              <a:gdLst/>
              <a:ahLst/>
              <a:cxnLst/>
              <a:rect l="l" t="t" r="r" b="b"/>
              <a:pathLst>
                <a:path w="8195" h="9379" extrusionOk="0">
                  <a:moveTo>
                    <a:pt x="2125" y="1"/>
                  </a:moveTo>
                  <a:cubicBezTo>
                    <a:pt x="1489" y="1"/>
                    <a:pt x="963" y="506"/>
                    <a:pt x="963" y="1163"/>
                  </a:cubicBezTo>
                  <a:lnTo>
                    <a:pt x="1" y="1163"/>
                  </a:lnTo>
                  <a:lnTo>
                    <a:pt x="1" y="1294"/>
                  </a:lnTo>
                  <a:cubicBezTo>
                    <a:pt x="1" y="2194"/>
                    <a:pt x="153" y="3067"/>
                    <a:pt x="416" y="3882"/>
                  </a:cubicBezTo>
                  <a:cubicBezTo>
                    <a:pt x="1489" y="7080"/>
                    <a:pt x="4513" y="9378"/>
                    <a:pt x="8063" y="9378"/>
                  </a:cubicBezTo>
                  <a:lnTo>
                    <a:pt x="8195" y="9378"/>
                  </a:lnTo>
                  <a:lnTo>
                    <a:pt x="8195" y="8484"/>
                  </a:lnTo>
                  <a:cubicBezTo>
                    <a:pt x="7558" y="8484"/>
                    <a:pt x="7054" y="7979"/>
                    <a:pt x="7054" y="7343"/>
                  </a:cubicBezTo>
                  <a:cubicBezTo>
                    <a:pt x="7054" y="6706"/>
                    <a:pt x="7558" y="6180"/>
                    <a:pt x="8195" y="6180"/>
                  </a:cubicBezTo>
                  <a:lnTo>
                    <a:pt x="8195" y="5197"/>
                  </a:lnTo>
                  <a:lnTo>
                    <a:pt x="8063" y="5197"/>
                  </a:lnTo>
                  <a:cubicBezTo>
                    <a:pt x="6901" y="5197"/>
                    <a:pt x="5870" y="4692"/>
                    <a:pt x="5150" y="3882"/>
                  </a:cubicBezTo>
                  <a:cubicBezTo>
                    <a:pt x="4534" y="3198"/>
                    <a:pt x="4161" y="2278"/>
                    <a:pt x="4161" y="1294"/>
                  </a:cubicBezTo>
                  <a:cubicBezTo>
                    <a:pt x="4161" y="1252"/>
                    <a:pt x="4161" y="1205"/>
                    <a:pt x="4187" y="1163"/>
                  </a:cubicBezTo>
                  <a:lnTo>
                    <a:pt x="3288" y="1163"/>
                  </a:lnTo>
                  <a:cubicBezTo>
                    <a:pt x="3288" y="506"/>
                    <a:pt x="2762" y="1"/>
                    <a:pt x="212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2" name="Google Shape;1262;p36"/>
          <p:cNvGrpSpPr/>
          <p:nvPr/>
        </p:nvGrpSpPr>
        <p:grpSpPr>
          <a:xfrm>
            <a:off x="4101675" y="2345747"/>
            <a:ext cx="945363" cy="1086066"/>
            <a:chOff x="4101675" y="2345747"/>
            <a:chExt cx="945363" cy="1086066"/>
          </a:xfrm>
        </p:grpSpPr>
        <p:sp>
          <p:nvSpPr>
            <p:cNvPr id="1263" name="Google Shape;1263;p36"/>
            <p:cNvSpPr/>
            <p:nvPr/>
          </p:nvSpPr>
          <p:spPr>
            <a:xfrm flipH="1">
              <a:off x="4101675" y="2345747"/>
              <a:ext cx="668741" cy="889642"/>
            </a:xfrm>
            <a:custGeom>
              <a:avLst/>
              <a:gdLst/>
              <a:ahLst/>
              <a:cxnLst/>
              <a:rect l="l" t="t" r="r" b="b"/>
              <a:pathLst>
                <a:path w="13959" h="18570" extrusionOk="0">
                  <a:moveTo>
                    <a:pt x="3784" y="0"/>
                  </a:moveTo>
                  <a:cubicBezTo>
                    <a:pt x="3740" y="0"/>
                    <a:pt x="3695" y="11"/>
                    <a:pt x="3649" y="37"/>
                  </a:cubicBezTo>
                  <a:lnTo>
                    <a:pt x="213" y="2061"/>
                  </a:lnTo>
                  <a:cubicBezTo>
                    <a:pt x="0" y="2161"/>
                    <a:pt x="0" y="2424"/>
                    <a:pt x="213" y="2536"/>
                  </a:cubicBezTo>
                  <a:lnTo>
                    <a:pt x="3649" y="4511"/>
                  </a:lnTo>
                  <a:cubicBezTo>
                    <a:pt x="3705" y="4553"/>
                    <a:pt x="3763" y="4571"/>
                    <a:pt x="3816" y="4571"/>
                  </a:cubicBezTo>
                  <a:cubicBezTo>
                    <a:pt x="3952" y="4571"/>
                    <a:pt x="4062" y="4451"/>
                    <a:pt x="4062" y="4298"/>
                  </a:cubicBezTo>
                  <a:lnTo>
                    <a:pt x="4062" y="3099"/>
                  </a:lnTo>
                  <a:cubicBezTo>
                    <a:pt x="6298" y="3099"/>
                    <a:pt x="8335" y="3936"/>
                    <a:pt x="9898" y="5498"/>
                  </a:cubicBezTo>
                  <a:cubicBezTo>
                    <a:pt x="11460" y="7060"/>
                    <a:pt x="12347" y="9147"/>
                    <a:pt x="12347" y="11334"/>
                  </a:cubicBezTo>
                  <a:cubicBezTo>
                    <a:pt x="12347" y="13571"/>
                    <a:pt x="11460" y="15595"/>
                    <a:pt x="9898" y="17157"/>
                  </a:cubicBezTo>
                  <a:cubicBezTo>
                    <a:pt x="9585" y="17470"/>
                    <a:pt x="9585" y="17995"/>
                    <a:pt x="9898" y="18307"/>
                  </a:cubicBezTo>
                  <a:cubicBezTo>
                    <a:pt x="10047" y="18470"/>
                    <a:pt x="10260" y="18570"/>
                    <a:pt x="10472" y="18570"/>
                  </a:cubicBezTo>
                  <a:cubicBezTo>
                    <a:pt x="10672" y="18570"/>
                    <a:pt x="10885" y="18470"/>
                    <a:pt x="11035" y="18307"/>
                  </a:cubicBezTo>
                  <a:cubicBezTo>
                    <a:pt x="12909" y="16433"/>
                    <a:pt x="13959" y="13983"/>
                    <a:pt x="13959" y="11334"/>
                  </a:cubicBezTo>
                  <a:cubicBezTo>
                    <a:pt x="13959" y="8722"/>
                    <a:pt x="12909" y="6223"/>
                    <a:pt x="11035" y="4348"/>
                  </a:cubicBezTo>
                  <a:cubicBezTo>
                    <a:pt x="9160" y="2536"/>
                    <a:pt x="6723" y="1487"/>
                    <a:pt x="4062" y="1487"/>
                  </a:cubicBezTo>
                  <a:lnTo>
                    <a:pt x="4062" y="287"/>
                  </a:lnTo>
                  <a:cubicBezTo>
                    <a:pt x="4062" y="132"/>
                    <a:pt x="3935" y="0"/>
                    <a:pt x="3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36"/>
            <p:cNvSpPr/>
            <p:nvPr/>
          </p:nvSpPr>
          <p:spPr>
            <a:xfrm flipH="1">
              <a:off x="4378873" y="2542841"/>
              <a:ext cx="668166" cy="888972"/>
            </a:xfrm>
            <a:custGeom>
              <a:avLst/>
              <a:gdLst/>
              <a:ahLst/>
              <a:cxnLst/>
              <a:rect l="l" t="t" r="r" b="b"/>
              <a:pathLst>
                <a:path w="13947" h="18556" extrusionOk="0">
                  <a:moveTo>
                    <a:pt x="3437" y="0"/>
                  </a:moveTo>
                  <a:cubicBezTo>
                    <a:pt x="3237" y="0"/>
                    <a:pt x="3044" y="78"/>
                    <a:pt x="2912" y="234"/>
                  </a:cubicBezTo>
                  <a:cubicBezTo>
                    <a:pt x="1038" y="2109"/>
                    <a:pt x="1" y="4608"/>
                    <a:pt x="1" y="7220"/>
                  </a:cubicBezTo>
                  <a:cubicBezTo>
                    <a:pt x="1" y="9869"/>
                    <a:pt x="1038" y="12319"/>
                    <a:pt x="2912" y="14193"/>
                  </a:cubicBezTo>
                  <a:cubicBezTo>
                    <a:pt x="4737" y="16068"/>
                    <a:pt x="7236" y="17105"/>
                    <a:pt x="9836" y="17105"/>
                  </a:cubicBezTo>
                  <a:lnTo>
                    <a:pt x="9836" y="18255"/>
                  </a:lnTo>
                  <a:cubicBezTo>
                    <a:pt x="9836" y="18450"/>
                    <a:pt x="9981" y="18555"/>
                    <a:pt x="10143" y="18555"/>
                  </a:cubicBezTo>
                  <a:cubicBezTo>
                    <a:pt x="10198" y="18555"/>
                    <a:pt x="10256" y="18543"/>
                    <a:pt x="10310" y="18517"/>
                  </a:cubicBezTo>
                  <a:lnTo>
                    <a:pt x="13747" y="16542"/>
                  </a:lnTo>
                  <a:cubicBezTo>
                    <a:pt x="13947" y="16430"/>
                    <a:pt x="13947" y="16168"/>
                    <a:pt x="13747" y="16018"/>
                  </a:cubicBezTo>
                  <a:lnTo>
                    <a:pt x="10310" y="14043"/>
                  </a:lnTo>
                  <a:cubicBezTo>
                    <a:pt x="10262" y="14018"/>
                    <a:pt x="10212" y="14006"/>
                    <a:pt x="10162" y="14006"/>
                  </a:cubicBezTo>
                  <a:cubicBezTo>
                    <a:pt x="9992" y="14006"/>
                    <a:pt x="9836" y="14138"/>
                    <a:pt x="9836" y="14293"/>
                  </a:cubicBezTo>
                  <a:lnTo>
                    <a:pt x="9836" y="15493"/>
                  </a:lnTo>
                  <a:cubicBezTo>
                    <a:pt x="7649" y="15493"/>
                    <a:pt x="5562" y="14605"/>
                    <a:pt x="4000" y="13043"/>
                  </a:cubicBezTo>
                  <a:cubicBezTo>
                    <a:pt x="2437" y="11481"/>
                    <a:pt x="1613" y="9457"/>
                    <a:pt x="1613" y="7220"/>
                  </a:cubicBezTo>
                  <a:cubicBezTo>
                    <a:pt x="1613" y="5033"/>
                    <a:pt x="2437" y="2946"/>
                    <a:pt x="4000" y="1384"/>
                  </a:cubicBezTo>
                  <a:cubicBezTo>
                    <a:pt x="4312" y="1072"/>
                    <a:pt x="4312" y="547"/>
                    <a:pt x="4000" y="234"/>
                  </a:cubicBezTo>
                  <a:cubicBezTo>
                    <a:pt x="3843" y="78"/>
                    <a:pt x="3637" y="0"/>
                    <a:pt x="3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5" name="Google Shape;1265;p36"/>
          <p:cNvSpPr/>
          <p:nvPr/>
        </p:nvSpPr>
        <p:spPr>
          <a:xfrm>
            <a:off x="609825" y="215735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</a:t>
            </a:r>
            <a:r>
              <a:rPr lang="en-US" sz="12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 the closest planet to the Sun and the smallest</a:t>
            </a:r>
            <a:endParaRPr sz="1200"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266" name="Google Shape;1266;p36"/>
          <p:cNvSpPr/>
          <p:nvPr/>
        </p:nvSpPr>
        <p:spPr>
          <a:xfrm>
            <a:off x="609825" y="386916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</a:t>
            </a:r>
            <a:r>
              <a:rPr lang="en-US" sz="12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 a gas giant in the Solar System</a:t>
            </a:r>
            <a:endParaRPr sz="1200"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267" name="Google Shape;1267;p36"/>
          <p:cNvSpPr/>
          <p:nvPr/>
        </p:nvSpPr>
        <p:spPr>
          <a:xfrm>
            <a:off x="6618000" y="2157349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 is composed of hydrogen and helium</a:t>
            </a:r>
            <a:endParaRPr sz="1200"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268" name="Google Shape;1268;p36"/>
          <p:cNvSpPr/>
          <p:nvPr/>
        </p:nvSpPr>
        <p:spPr>
          <a:xfrm>
            <a:off x="6618000" y="386916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Planet Mars is a very cold place </a:t>
            </a:r>
            <a:endParaRPr sz="1200"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269" name="Google Shape;1269;p36"/>
          <p:cNvSpPr txBox="1"/>
          <p:nvPr/>
        </p:nvSpPr>
        <p:spPr>
          <a:xfrm>
            <a:off x="6618000" y="18437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270" name="Google Shape;1270;p36"/>
          <p:cNvSpPr txBox="1"/>
          <p:nvPr/>
        </p:nvSpPr>
        <p:spPr>
          <a:xfrm>
            <a:off x="609825" y="18437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271" name="Google Shape;1271;p36"/>
          <p:cNvSpPr txBox="1"/>
          <p:nvPr/>
        </p:nvSpPr>
        <p:spPr>
          <a:xfrm>
            <a:off x="6618000" y="355553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272" name="Google Shape;1272;p36"/>
          <p:cNvSpPr txBox="1"/>
          <p:nvPr/>
        </p:nvSpPr>
        <p:spPr>
          <a:xfrm>
            <a:off x="609825" y="35555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Jupiter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273" name="Google Shape;1273;p36"/>
          <p:cNvSpPr/>
          <p:nvPr/>
        </p:nvSpPr>
        <p:spPr>
          <a:xfrm>
            <a:off x="8043638" y="1445850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03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274" name="Google Shape;1274;p36"/>
          <p:cNvSpPr/>
          <p:nvPr/>
        </p:nvSpPr>
        <p:spPr>
          <a:xfrm>
            <a:off x="697488" y="1445838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01</a:t>
            </a:r>
            <a:endParaRPr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275" name="Google Shape;1275;p36"/>
          <p:cNvSpPr/>
          <p:nvPr/>
        </p:nvSpPr>
        <p:spPr>
          <a:xfrm>
            <a:off x="697488" y="3147200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02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276" name="Google Shape;1276;p36"/>
          <p:cNvSpPr/>
          <p:nvPr/>
        </p:nvSpPr>
        <p:spPr>
          <a:xfrm>
            <a:off x="8043638" y="314718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04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37"/>
          <p:cNvSpPr/>
          <p:nvPr/>
        </p:nvSpPr>
        <p:spPr>
          <a:xfrm>
            <a:off x="1631850" y="1610125"/>
            <a:ext cx="6936600" cy="39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2" name="Google Shape;1282;p37"/>
          <p:cNvSpPr/>
          <p:nvPr/>
        </p:nvSpPr>
        <p:spPr>
          <a:xfrm>
            <a:off x="1631850" y="2069300"/>
            <a:ext cx="6936600" cy="2169300"/>
          </a:xfrm>
          <a:prstGeom prst="roundRect">
            <a:avLst>
              <a:gd name="adj" fmla="val 4340"/>
            </a:avLst>
          </a:prstGeom>
          <a:solidFill>
            <a:srgbClr val="F1F1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3" name="Google Shape;1283;p37"/>
          <p:cNvSpPr/>
          <p:nvPr/>
        </p:nvSpPr>
        <p:spPr>
          <a:xfrm>
            <a:off x="575600" y="2069300"/>
            <a:ext cx="1000200" cy="391500"/>
          </a:xfrm>
          <a:prstGeom prst="roundRect">
            <a:avLst>
              <a:gd name="adj" fmla="val 16667"/>
            </a:avLst>
          </a:prstGeom>
          <a:solidFill>
            <a:srgbClr val="EA4335"/>
          </a:solidFill>
          <a:ln>
            <a:noFill/>
          </a:ln>
          <a:effectLst>
            <a:outerShdw blurRad="57150" dist="19050" dir="5400000" algn="bl" rotWithShape="0">
              <a:srgbClr val="D9D9D9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4" name="Google Shape;1284;p37"/>
          <p:cNvSpPr/>
          <p:nvPr/>
        </p:nvSpPr>
        <p:spPr>
          <a:xfrm>
            <a:off x="648575" y="2129784"/>
            <a:ext cx="854400" cy="265500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>
            <a:noFill/>
          </a:ln>
          <a:effectLst>
            <a:outerShdw blurRad="57150" dist="19050" dir="5400000" algn="bl" rotWithShape="0">
              <a:srgbClr val="434343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5" name="Google Shape;1285;p37"/>
          <p:cNvSpPr/>
          <p:nvPr/>
        </p:nvSpPr>
        <p:spPr>
          <a:xfrm>
            <a:off x="575600" y="2513750"/>
            <a:ext cx="1000200" cy="39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D9D9D9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6" name="Google Shape;1286;p37"/>
          <p:cNvSpPr/>
          <p:nvPr/>
        </p:nvSpPr>
        <p:spPr>
          <a:xfrm>
            <a:off x="648575" y="2574234"/>
            <a:ext cx="854400" cy="265500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>
            <a:noFill/>
          </a:ln>
          <a:effectLst>
            <a:outerShdw blurRad="57150" dist="19050" dir="5400000" algn="bl" rotWithShape="0">
              <a:srgbClr val="434343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7" name="Google Shape;1287;p37"/>
          <p:cNvSpPr/>
          <p:nvPr/>
        </p:nvSpPr>
        <p:spPr>
          <a:xfrm>
            <a:off x="575600" y="2958200"/>
            <a:ext cx="1000200" cy="391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D9D9D9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8" name="Google Shape;1288;p37"/>
          <p:cNvSpPr/>
          <p:nvPr/>
        </p:nvSpPr>
        <p:spPr>
          <a:xfrm>
            <a:off x="648575" y="3018684"/>
            <a:ext cx="854400" cy="265500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>
            <a:noFill/>
          </a:ln>
          <a:effectLst>
            <a:outerShdw blurRad="57150" dist="19050" dir="5400000" algn="bl" rotWithShape="0">
              <a:srgbClr val="434343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9" name="Google Shape;1289;p37"/>
          <p:cNvSpPr/>
          <p:nvPr/>
        </p:nvSpPr>
        <p:spPr>
          <a:xfrm>
            <a:off x="575600" y="3402650"/>
            <a:ext cx="1000200" cy="391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D9D9D9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0" name="Google Shape;1290;p37"/>
          <p:cNvSpPr/>
          <p:nvPr/>
        </p:nvSpPr>
        <p:spPr>
          <a:xfrm>
            <a:off x="648575" y="3463134"/>
            <a:ext cx="854400" cy="265500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>
            <a:noFill/>
          </a:ln>
          <a:effectLst>
            <a:outerShdw blurRad="57150" dist="19050" dir="5400000" algn="bl" rotWithShape="0">
              <a:srgbClr val="434343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1" name="Google Shape;1291;p37"/>
          <p:cNvSpPr/>
          <p:nvPr/>
        </p:nvSpPr>
        <p:spPr>
          <a:xfrm>
            <a:off x="575600" y="3847100"/>
            <a:ext cx="1000200" cy="391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D9D9D9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2" name="Google Shape;1292;p37"/>
          <p:cNvSpPr/>
          <p:nvPr/>
        </p:nvSpPr>
        <p:spPr>
          <a:xfrm>
            <a:off x="648575" y="3907584"/>
            <a:ext cx="854400" cy="265500"/>
          </a:xfrm>
          <a:prstGeom prst="roundRect">
            <a:avLst>
              <a:gd name="adj" fmla="val 16667"/>
            </a:avLst>
          </a:prstGeom>
          <a:solidFill>
            <a:srgbClr val="F1F1F1"/>
          </a:solidFill>
          <a:ln>
            <a:noFill/>
          </a:ln>
          <a:effectLst>
            <a:outerShdw blurRad="57150" dist="19050" dir="5400000" algn="bl" rotWithShape="0">
              <a:srgbClr val="434343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3" name="Google Shape;1293;p3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1294" name="Google Shape;1294;p37"/>
          <p:cNvGraphicFramePr/>
          <p:nvPr/>
        </p:nvGraphicFramePr>
        <p:xfrm>
          <a:off x="575588" y="1578360"/>
          <a:ext cx="7992800" cy="3000000"/>
        </p:xfrm>
        <a:graphic>
          <a:graphicData uri="http://schemas.openxmlformats.org/drawingml/2006/table">
            <a:tbl>
              <a:tblPr>
                <a:noFill/>
                <a:tableStyleId>{D35A100D-F1A6-4363-93EC-34D0E72E10BA}</a:tableStyleId>
              </a:tblPr>
              <a:tblGrid>
                <a:gridCol w="1056250"/>
                <a:gridCol w="941950"/>
                <a:gridCol w="999100"/>
                <a:gridCol w="999100"/>
                <a:gridCol w="999100"/>
                <a:gridCol w="999100"/>
                <a:gridCol w="999100"/>
                <a:gridCol w="999100"/>
              </a:tblGrid>
              <a:tr h="44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SUNDAY</a:t>
                      </a:r>
                      <a:endParaRPr sz="10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MONDAY</a:t>
                      </a:r>
                      <a:endParaRPr sz="10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TUESDAY</a:t>
                      </a:r>
                      <a:endParaRPr sz="10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WEDNESDAY</a:t>
                      </a:r>
                      <a:endParaRPr sz="10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THURSDAY</a:t>
                      </a:r>
                      <a:endParaRPr sz="10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FRIDAY</a:t>
                      </a:r>
                      <a:endParaRPr sz="10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SATURDAY</a:t>
                      </a:r>
                      <a:endParaRPr sz="10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accent4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TEAM WORK</a:t>
                      </a:r>
                      <a:endParaRPr lang="en-US" sz="1000" b="1">
                        <a:solidFill>
                          <a:schemeClr val="accent4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Day off</a:t>
                      </a:r>
                      <a:endParaRPr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Study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Study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Exam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Day off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WEEK 2</a:t>
                      </a:r>
                      <a:endParaRPr sz="10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Day off</a:t>
                      </a:r>
                      <a:endParaRPr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Study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Study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Meeting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Meeting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Day off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0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WEEK 3</a:t>
                      </a:r>
                      <a:endParaRPr sz="10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Meeting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Meeting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Study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Study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Day off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000" b="1">
                          <a:solidFill>
                            <a:schemeClr val="accent3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WEEK 4</a:t>
                      </a:r>
                      <a:endParaRPr sz="1000" b="1">
                        <a:solidFill>
                          <a:schemeClr val="accent3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Study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Study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Meeting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Exam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Day off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7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000" b="1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WEEK 5</a:t>
                      </a:r>
                      <a:endParaRPr sz="1000" b="1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Meeting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Meeting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Trip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Trip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Trip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5E8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965835" y="207645"/>
            <a:ext cx="715137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Berbicara dan Bertindak Berdasarkan Data &amp; Fakta yang Benar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" name="Google Shape;97;p20"/>
          <p:cNvGrpSpPr/>
          <p:nvPr/>
        </p:nvGrpSpPr>
        <p:grpSpPr>
          <a:xfrm flipH="1">
            <a:off x="5486400" y="2153285"/>
            <a:ext cx="3208020" cy="2072005"/>
            <a:chOff x="779350" y="1714118"/>
            <a:chExt cx="3774311" cy="2437957"/>
          </a:xfrm>
        </p:grpSpPr>
        <p:sp>
          <p:nvSpPr>
            <p:cNvPr id="98" name="Google Shape;98;p20"/>
            <p:cNvSpPr/>
            <p:nvPr/>
          </p:nvSpPr>
          <p:spPr>
            <a:xfrm>
              <a:off x="1351029" y="3296750"/>
              <a:ext cx="764750" cy="839271"/>
            </a:xfrm>
            <a:custGeom>
              <a:avLst/>
              <a:gdLst/>
              <a:ahLst/>
              <a:cxnLst/>
              <a:rect l="l" t="t" r="r" b="b"/>
              <a:pathLst>
                <a:path w="33891" h="36336" extrusionOk="0">
                  <a:moveTo>
                    <a:pt x="0" y="1"/>
                  </a:moveTo>
                  <a:lnTo>
                    <a:pt x="12098" y="36336"/>
                  </a:lnTo>
                  <a:cubicBezTo>
                    <a:pt x="19369" y="36125"/>
                    <a:pt x="26641" y="35788"/>
                    <a:pt x="33891" y="35767"/>
                  </a:cubicBezTo>
                  <a:lnTo>
                    <a:pt x="21076" y="3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1062825" y="3296750"/>
              <a:ext cx="590210" cy="842320"/>
            </a:xfrm>
            <a:custGeom>
              <a:avLst/>
              <a:gdLst/>
              <a:ahLst/>
              <a:cxnLst/>
              <a:rect l="l" t="t" r="r" b="b"/>
              <a:pathLst>
                <a:path w="26156" h="36468" extrusionOk="0">
                  <a:moveTo>
                    <a:pt x="26156" y="1"/>
                  </a:moveTo>
                  <a:lnTo>
                    <a:pt x="9337" y="3120"/>
                  </a:lnTo>
                  <a:lnTo>
                    <a:pt x="6260" y="7377"/>
                  </a:lnTo>
                  <a:cubicBezTo>
                    <a:pt x="2361" y="12773"/>
                    <a:pt x="211" y="16124"/>
                    <a:pt x="106" y="22784"/>
                  </a:cubicBezTo>
                  <a:lnTo>
                    <a:pt x="0" y="35682"/>
                  </a:lnTo>
                  <a:cubicBezTo>
                    <a:pt x="5333" y="36270"/>
                    <a:pt x="10696" y="36468"/>
                    <a:pt x="16075" y="36468"/>
                  </a:cubicBezTo>
                  <a:cubicBezTo>
                    <a:pt x="18603" y="36468"/>
                    <a:pt x="21135" y="36424"/>
                    <a:pt x="23669" y="36357"/>
                  </a:cubicBezTo>
                  <a:lnTo>
                    <a:pt x="26156" y="1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1596424" y="3659443"/>
              <a:ext cx="158880" cy="422056"/>
            </a:xfrm>
            <a:custGeom>
              <a:avLst/>
              <a:gdLst/>
              <a:ahLst/>
              <a:cxnLst/>
              <a:rect l="l" t="t" r="r" b="b"/>
              <a:pathLst>
                <a:path w="7041" h="18704" extrusionOk="0">
                  <a:moveTo>
                    <a:pt x="6879" y="0"/>
                  </a:moveTo>
                  <a:cubicBezTo>
                    <a:pt x="6848" y="0"/>
                    <a:pt x="6816" y="11"/>
                    <a:pt x="6787" y="30"/>
                  </a:cubicBezTo>
                  <a:lnTo>
                    <a:pt x="780" y="5257"/>
                  </a:lnTo>
                  <a:cubicBezTo>
                    <a:pt x="738" y="5278"/>
                    <a:pt x="717" y="5320"/>
                    <a:pt x="717" y="5341"/>
                  </a:cubicBezTo>
                  <a:lnTo>
                    <a:pt x="1" y="18556"/>
                  </a:lnTo>
                  <a:cubicBezTo>
                    <a:pt x="1" y="18619"/>
                    <a:pt x="43" y="18703"/>
                    <a:pt x="127" y="18703"/>
                  </a:cubicBezTo>
                  <a:cubicBezTo>
                    <a:pt x="211" y="18703"/>
                    <a:pt x="275" y="18640"/>
                    <a:pt x="275" y="18577"/>
                  </a:cubicBezTo>
                  <a:lnTo>
                    <a:pt x="991" y="5425"/>
                  </a:lnTo>
                  <a:lnTo>
                    <a:pt x="6956" y="241"/>
                  </a:lnTo>
                  <a:cubicBezTo>
                    <a:pt x="7019" y="198"/>
                    <a:pt x="7040" y="114"/>
                    <a:pt x="6977" y="51"/>
                  </a:cubicBezTo>
                  <a:cubicBezTo>
                    <a:pt x="6954" y="16"/>
                    <a:pt x="6918" y="0"/>
                    <a:pt x="68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1694403" y="2480893"/>
              <a:ext cx="783299" cy="669549"/>
            </a:xfrm>
            <a:custGeom>
              <a:avLst/>
              <a:gdLst/>
              <a:ahLst/>
              <a:cxnLst/>
              <a:rect l="l" t="t" r="r" b="b"/>
              <a:pathLst>
                <a:path w="34713" h="29672" extrusionOk="0">
                  <a:moveTo>
                    <a:pt x="7239" y="0"/>
                  </a:moveTo>
                  <a:cubicBezTo>
                    <a:pt x="5617" y="0"/>
                    <a:pt x="4002" y="617"/>
                    <a:pt x="2761" y="1823"/>
                  </a:cubicBezTo>
                  <a:cubicBezTo>
                    <a:pt x="0" y="4521"/>
                    <a:pt x="232" y="9010"/>
                    <a:pt x="3267" y="11412"/>
                  </a:cubicBezTo>
                  <a:lnTo>
                    <a:pt x="23606" y="28294"/>
                  </a:lnTo>
                  <a:cubicBezTo>
                    <a:pt x="24785" y="29227"/>
                    <a:pt x="26181" y="29671"/>
                    <a:pt x="27562" y="29671"/>
                  </a:cubicBezTo>
                  <a:cubicBezTo>
                    <a:pt x="29710" y="29671"/>
                    <a:pt x="31821" y="28596"/>
                    <a:pt x="33027" y="26608"/>
                  </a:cubicBezTo>
                  <a:cubicBezTo>
                    <a:pt x="34713" y="23826"/>
                    <a:pt x="34080" y="20243"/>
                    <a:pt x="31530" y="18220"/>
                  </a:cubicBezTo>
                  <a:lnTo>
                    <a:pt x="11171" y="1359"/>
                  </a:lnTo>
                  <a:cubicBezTo>
                    <a:pt x="10007" y="448"/>
                    <a:pt x="8620" y="0"/>
                    <a:pt x="7239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2514793" y="2237231"/>
              <a:ext cx="136518" cy="84574"/>
            </a:xfrm>
            <a:custGeom>
              <a:avLst/>
              <a:gdLst/>
              <a:ahLst/>
              <a:cxnLst/>
              <a:rect l="l" t="t" r="r" b="b"/>
              <a:pathLst>
                <a:path w="6050" h="3748" extrusionOk="0">
                  <a:moveTo>
                    <a:pt x="5018" y="1"/>
                  </a:moveTo>
                  <a:cubicBezTo>
                    <a:pt x="4876" y="1"/>
                    <a:pt x="4731" y="34"/>
                    <a:pt x="4595" y="102"/>
                  </a:cubicBezTo>
                  <a:lnTo>
                    <a:pt x="1" y="2357"/>
                  </a:lnTo>
                  <a:lnTo>
                    <a:pt x="3752" y="3748"/>
                  </a:lnTo>
                  <a:lnTo>
                    <a:pt x="5712" y="1598"/>
                  </a:lnTo>
                  <a:cubicBezTo>
                    <a:pt x="6028" y="1282"/>
                    <a:pt x="6049" y="776"/>
                    <a:pt x="5797" y="418"/>
                  </a:cubicBezTo>
                  <a:cubicBezTo>
                    <a:pt x="5611" y="146"/>
                    <a:pt x="5319" y="1"/>
                    <a:pt x="5018" y="1"/>
                  </a:cubicBezTo>
                  <a:close/>
                </a:path>
              </a:pathLst>
            </a:custGeom>
            <a:solidFill>
              <a:srgbClr val="FF8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2404945" y="2248446"/>
              <a:ext cx="446584" cy="248847"/>
            </a:xfrm>
            <a:custGeom>
              <a:avLst/>
              <a:gdLst/>
              <a:ahLst/>
              <a:cxnLst/>
              <a:rect l="l" t="t" r="r" b="b"/>
              <a:pathLst>
                <a:path w="19791" h="11028" extrusionOk="0">
                  <a:moveTo>
                    <a:pt x="19019" y="1"/>
                  </a:moveTo>
                  <a:cubicBezTo>
                    <a:pt x="18954" y="1"/>
                    <a:pt x="18887" y="9"/>
                    <a:pt x="18821" y="26"/>
                  </a:cubicBezTo>
                  <a:cubicBezTo>
                    <a:pt x="13386" y="1398"/>
                    <a:pt x="9662" y="1973"/>
                    <a:pt x="6503" y="1973"/>
                  </a:cubicBezTo>
                  <a:cubicBezTo>
                    <a:pt x="5681" y="1973"/>
                    <a:pt x="4897" y="1934"/>
                    <a:pt x="4131" y="1860"/>
                  </a:cubicBezTo>
                  <a:cubicBezTo>
                    <a:pt x="4041" y="1851"/>
                    <a:pt x="3952" y="1847"/>
                    <a:pt x="3863" y="1847"/>
                  </a:cubicBezTo>
                  <a:cubicBezTo>
                    <a:pt x="2415" y="1847"/>
                    <a:pt x="1163" y="2960"/>
                    <a:pt x="885" y="4410"/>
                  </a:cubicBezTo>
                  <a:lnTo>
                    <a:pt x="0" y="9068"/>
                  </a:lnTo>
                  <a:lnTo>
                    <a:pt x="5712" y="11028"/>
                  </a:lnTo>
                  <a:lnTo>
                    <a:pt x="6934" y="6686"/>
                  </a:lnTo>
                  <a:cubicBezTo>
                    <a:pt x="7161" y="6694"/>
                    <a:pt x="7384" y="6698"/>
                    <a:pt x="7604" y="6698"/>
                  </a:cubicBezTo>
                  <a:cubicBezTo>
                    <a:pt x="13300" y="6698"/>
                    <a:pt x="16832" y="4143"/>
                    <a:pt x="18800" y="2703"/>
                  </a:cubicBezTo>
                  <a:cubicBezTo>
                    <a:pt x="19411" y="2260"/>
                    <a:pt x="19790" y="1544"/>
                    <a:pt x="19790" y="764"/>
                  </a:cubicBezTo>
                  <a:cubicBezTo>
                    <a:pt x="19790" y="327"/>
                    <a:pt x="19429" y="1"/>
                    <a:pt x="19019" y="1"/>
                  </a:cubicBezTo>
                  <a:close/>
                </a:path>
              </a:pathLst>
            </a:custGeom>
            <a:solidFill>
              <a:srgbClr val="FFA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2157627" y="2439734"/>
              <a:ext cx="425192" cy="599733"/>
            </a:xfrm>
            <a:custGeom>
              <a:avLst/>
              <a:gdLst/>
              <a:ahLst/>
              <a:cxnLst/>
              <a:rect l="l" t="t" r="r" b="b"/>
              <a:pathLst>
                <a:path w="18843" h="26578" extrusionOk="0">
                  <a:moveTo>
                    <a:pt x="8789" y="1"/>
                  </a:moveTo>
                  <a:lnTo>
                    <a:pt x="0" y="22067"/>
                  </a:lnTo>
                  <a:lnTo>
                    <a:pt x="13447" y="26578"/>
                  </a:lnTo>
                  <a:lnTo>
                    <a:pt x="18842" y="1876"/>
                  </a:lnTo>
                  <a:lnTo>
                    <a:pt x="8789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1086105" y="2473514"/>
              <a:ext cx="818026" cy="893619"/>
            </a:xfrm>
            <a:custGeom>
              <a:avLst/>
              <a:gdLst/>
              <a:ahLst/>
              <a:cxnLst/>
              <a:rect l="l" t="t" r="r" b="b"/>
              <a:pathLst>
                <a:path w="36252" h="39602" extrusionOk="0">
                  <a:moveTo>
                    <a:pt x="28306" y="0"/>
                  </a:moveTo>
                  <a:lnTo>
                    <a:pt x="10792" y="506"/>
                  </a:lnTo>
                  <a:lnTo>
                    <a:pt x="1813" y="1791"/>
                  </a:lnTo>
                  <a:lnTo>
                    <a:pt x="1" y="11339"/>
                  </a:lnTo>
                  <a:lnTo>
                    <a:pt x="8305" y="39602"/>
                  </a:lnTo>
                  <a:lnTo>
                    <a:pt x="32816" y="39602"/>
                  </a:lnTo>
                  <a:lnTo>
                    <a:pt x="36252" y="10306"/>
                  </a:lnTo>
                  <a:lnTo>
                    <a:pt x="34250" y="316"/>
                  </a:lnTo>
                  <a:lnTo>
                    <a:pt x="28306" y="0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1859424" y="2735454"/>
              <a:ext cx="48063" cy="284996"/>
            </a:xfrm>
            <a:custGeom>
              <a:avLst/>
              <a:gdLst/>
              <a:ahLst/>
              <a:cxnLst/>
              <a:rect l="l" t="t" r="r" b="b"/>
              <a:pathLst>
                <a:path w="2130" h="12630" extrusionOk="0">
                  <a:moveTo>
                    <a:pt x="1970" y="1"/>
                  </a:moveTo>
                  <a:cubicBezTo>
                    <a:pt x="1902" y="1"/>
                    <a:pt x="1853" y="56"/>
                    <a:pt x="1834" y="110"/>
                  </a:cubicBezTo>
                  <a:lnTo>
                    <a:pt x="22" y="12461"/>
                  </a:lnTo>
                  <a:cubicBezTo>
                    <a:pt x="1" y="12545"/>
                    <a:pt x="43" y="12608"/>
                    <a:pt x="127" y="12608"/>
                  </a:cubicBezTo>
                  <a:cubicBezTo>
                    <a:pt x="127" y="12629"/>
                    <a:pt x="148" y="12629"/>
                    <a:pt x="148" y="12629"/>
                  </a:cubicBezTo>
                  <a:cubicBezTo>
                    <a:pt x="211" y="12629"/>
                    <a:pt x="275" y="12566"/>
                    <a:pt x="275" y="12503"/>
                  </a:cubicBezTo>
                  <a:lnTo>
                    <a:pt x="2108" y="152"/>
                  </a:lnTo>
                  <a:cubicBezTo>
                    <a:pt x="2129" y="89"/>
                    <a:pt x="2066" y="5"/>
                    <a:pt x="2003" y="5"/>
                  </a:cubicBezTo>
                  <a:cubicBezTo>
                    <a:pt x="1992" y="2"/>
                    <a:pt x="1981" y="1"/>
                    <a:pt x="19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1021432" y="2880618"/>
              <a:ext cx="684870" cy="769038"/>
            </a:xfrm>
            <a:custGeom>
              <a:avLst/>
              <a:gdLst/>
              <a:ahLst/>
              <a:cxnLst/>
              <a:rect l="l" t="t" r="r" b="b"/>
              <a:pathLst>
                <a:path w="30351" h="34081" extrusionOk="0">
                  <a:moveTo>
                    <a:pt x="8895" y="0"/>
                  </a:moveTo>
                  <a:lnTo>
                    <a:pt x="1" y="27020"/>
                  </a:lnTo>
                  <a:lnTo>
                    <a:pt x="21456" y="34080"/>
                  </a:lnTo>
                  <a:lnTo>
                    <a:pt x="30350" y="7082"/>
                  </a:lnTo>
                  <a:lnTo>
                    <a:pt x="8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1383834" y="3209578"/>
              <a:ext cx="302484" cy="272811"/>
            </a:xfrm>
            <a:custGeom>
              <a:avLst/>
              <a:gdLst/>
              <a:ahLst/>
              <a:cxnLst/>
              <a:rect l="l" t="t" r="r" b="b"/>
              <a:pathLst>
                <a:path w="13405" h="12090" extrusionOk="0">
                  <a:moveTo>
                    <a:pt x="6692" y="0"/>
                  </a:moveTo>
                  <a:cubicBezTo>
                    <a:pt x="5071" y="0"/>
                    <a:pt x="3457" y="645"/>
                    <a:pt x="2277" y="1925"/>
                  </a:cubicBezTo>
                  <a:cubicBezTo>
                    <a:pt x="1" y="4370"/>
                    <a:pt x="148" y="8205"/>
                    <a:pt x="2593" y="10482"/>
                  </a:cubicBezTo>
                  <a:cubicBezTo>
                    <a:pt x="3758" y="11556"/>
                    <a:pt x="5234" y="12090"/>
                    <a:pt x="6706" y="12090"/>
                  </a:cubicBezTo>
                  <a:cubicBezTo>
                    <a:pt x="8324" y="12090"/>
                    <a:pt x="9937" y="11445"/>
                    <a:pt x="11129" y="10165"/>
                  </a:cubicBezTo>
                  <a:cubicBezTo>
                    <a:pt x="13405" y="7721"/>
                    <a:pt x="13257" y="3885"/>
                    <a:pt x="10813" y="1609"/>
                  </a:cubicBezTo>
                  <a:cubicBezTo>
                    <a:pt x="9648" y="534"/>
                    <a:pt x="8167" y="0"/>
                    <a:pt x="6692" y="0"/>
                  </a:cubicBezTo>
                  <a:close/>
                </a:path>
              </a:pathLst>
            </a:custGeom>
            <a:solidFill>
              <a:srgbClr val="FFA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935345" y="3086054"/>
              <a:ext cx="516987" cy="378596"/>
            </a:xfrm>
            <a:custGeom>
              <a:avLst/>
              <a:gdLst/>
              <a:ahLst/>
              <a:cxnLst/>
              <a:rect l="l" t="t" r="r" b="b"/>
              <a:pathLst>
                <a:path w="22911" h="16778" extrusionOk="0">
                  <a:moveTo>
                    <a:pt x="591" y="1"/>
                  </a:moveTo>
                  <a:lnTo>
                    <a:pt x="1" y="13827"/>
                  </a:lnTo>
                  <a:lnTo>
                    <a:pt x="22510" y="16778"/>
                  </a:lnTo>
                  <a:lnTo>
                    <a:pt x="22911" y="6366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779350" y="2513839"/>
              <a:ext cx="531722" cy="884255"/>
            </a:xfrm>
            <a:custGeom>
              <a:avLst/>
              <a:gdLst/>
              <a:ahLst/>
              <a:cxnLst/>
              <a:rect l="l" t="t" r="r" b="b"/>
              <a:pathLst>
                <a:path w="23564" h="39187" extrusionOk="0">
                  <a:moveTo>
                    <a:pt x="16491" y="1"/>
                  </a:moveTo>
                  <a:cubicBezTo>
                    <a:pt x="13861" y="1"/>
                    <a:pt x="11360" y="1632"/>
                    <a:pt x="10434" y="4304"/>
                  </a:cubicBezTo>
                  <a:lnTo>
                    <a:pt x="1244" y="30670"/>
                  </a:lnTo>
                  <a:cubicBezTo>
                    <a:pt x="1" y="34295"/>
                    <a:pt x="2193" y="38215"/>
                    <a:pt x="5944" y="39037"/>
                  </a:cubicBezTo>
                  <a:cubicBezTo>
                    <a:pt x="6402" y="39138"/>
                    <a:pt x="6861" y="39187"/>
                    <a:pt x="7315" y="39187"/>
                  </a:cubicBezTo>
                  <a:cubicBezTo>
                    <a:pt x="9989" y="39187"/>
                    <a:pt x="12462" y="37496"/>
                    <a:pt x="13363" y="34864"/>
                  </a:cubicBezTo>
                  <a:lnTo>
                    <a:pt x="22510" y="8477"/>
                  </a:lnTo>
                  <a:cubicBezTo>
                    <a:pt x="23564" y="5463"/>
                    <a:pt x="22194" y="2133"/>
                    <a:pt x="19349" y="679"/>
                  </a:cubicBezTo>
                  <a:cubicBezTo>
                    <a:pt x="18426" y="217"/>
                    <a:pt x="17450" y="1"/>
                    <a:pt x="16491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1171245" y="2723969"/>
              <a:ext cx="112261" cy="310269"/>
            </a:xfrm>
            <a:custGeom>
              <a:avLst/>
              <a:gdLst/>
              <a:ahLst/>
              <a:cxnLst/>
              <a:rect l="l" t="t" r="r" b="b"/>
              <a:pathLst>
                <a:path w="4975" h="13750" extrusionOk="0">
                  <a:moveTo>
                    <a:pt x="4810" y="1"/>
                  </a:moveTo>
                  <a:cubicBezTo>
                    <a:pt x="4749" y="1"/>
                    <a:pt x="4696" y="28"/>
                    <a:pt x="4679" y="92"/>
                  </a:cubicBezTo>
                  <a:lnTo>
                    <a:pt x="22" y="13581"/>
                  </a:lnTo>
                  <a:cubicBezTo>
                    <a:pt x="1" y="13644"/>
                    <a:pt x="43" y="13729"/>
                    <a:pt x="106" y="13750"/>
                  </a:cubicBezTo>
                  <a:lnTo>
                    <a:pt x="148" y="13750"/>
                  </a:lnTo>
                  <a:cubicBezTo>
                    <a:pt x="211" y="13750"/>
                    <a:pt x="275" y="13708"/>
                    <a:pt x="275" y="13665"/>
                  </a:cubicBezTo>
                  <a:lnTo>
                    <a:pt x="4953" y="177"/>
                  </a:lnTo>
                  <a:cubicBezTo>
                    <a:pt x="4975" y="113"/>
                    <a:pt x="4932" y="29"/>
                    <a:pt x="4869" y="8"/>
                  </a:cubicBezTo>
                  <a:cubicBezTo>
                    <a:pt x="4849" y="3"/>
                    <a:pt x="4829" y="1"/>
                    <a:pt x="48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1020485" y="1960624"/>
              <a:ext cx="380491" cy="477047"/>
            </a:xfrm>
            <a:custGeom>
              <a:avLst/>
              <a:gdLst/>
              <a:ahLst/>
              <a:cxnLst/>
              <a:rect l="l" t="t" r="r" b="b"/>
              <a:pathLst>
                <a:path w="16862" h="21141" extrusionOk="0">
                  <a:moveTo>
                    <a:pt x="16387" y="0"/>
                  </a:moveTo>
                  <a:cubicBezTo>
                    <a:pt x="14329" y="0"/>
                    <a:pt x="6204" y="401"/>
                    <a:pt x="4679" y="6648"/>
                  </a:cubicBezTo>
                  <a:cubicBezTo>
                    <a:pt x="2930" y="13835"/>
                    <a:pt x="3520" y="16743"/>
                    <a:pt x="0" y="19673"/>
                  </a:cubicBezTo>
                  <a:cubicBezTo>
                    <a:pt x="0" y="19673"/>
                    <a:pt x="3517" y="21140"/>
                    <a:pt x="7101" y="21140"/>
                  </a:cubicBezTo>
                  <a:cubicBezTo>
                    <a:pt x="10509" y="21140"/>
                    <a:pt x="13978" y="19813"/>
                    <a:pt x="14543" y="14636"/>
                  </a:cubicBezTo>
                  <a:cubicBezTo>
                    <a:pt x="14648" y="13730"/>
                    <a:pt x="14585" y="12823"/>
                    <a:pt x="14438" y="11917"/>
                  </a:cubicBezTo>
                  <a:cubicBezTo>
                    <a:pt x="14016" y="9641"/>
                    <a:pt x="13321" y="4351"/>
                    <a:pt x="15323" y="3381"/>
                  </a:cubicBezTo>
                  <a:lnTo>
                    <a:pt x="16861" y="9"/>
                  </a:lnTo>
                  <a:cubicBezTo>
                    <a:pt x="16861" y="9"/>
                    <a:pt x="16690" y="0"/>
                    <a:pt x="16387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1254466" y="1908249"/>
              <a:ext cx="194555" cy="171517"/>
            </a:xfrm>
            <a:custGeom>
              <a:avLst/>
              <a:gdLst/>
              <a:ahLst/>
              <a:cxnLst/>
              <a:rect l="l" t="t" r="r" b="b"/>
              <a:pathLst>
                <a:path w="8622" h="7601" extrusionOk="0">
                  <a:moveTo>
                    <a:pt x="4317" y="1"/>
                  </a:moveTo>
                  <a:cubicBezTo>
                    <a:pt x="3841" y="1"/>
                    <a:pt x="3357" y="92"/>
                    <a:pt x="2888" y="286"/>
                  </a:cubicBezTo>
                  <a:cubicBezTo>
                    <a:pt x="928" y="1065"/>
                    <a:pt x="1" y="3278"/>
                    <a:pt x="781" y="5217"/>
                  </a:cubicBezTo>
                  <a:cubicBezTo>
                    <a:pt x="1390" y="6708"/>
                    <a:pt x="2815" y="7601"/>
                    <a:pt x="4315" y="7601"/>
                  </a:cubicBezTo>
                  <a:cubicBezTo>
                    <a:pt x="4788" y="7601"/>
                    <a:pt x="5269" y="7512"/>
                    <a:pt x="5734" y="7325"/>
                  </a:cubicBezTo>
                  <a:cubicBezTo>
                    <a:pt x="7673" y="6524"/>
                    <a:pt x="8621" y="4311"/>
                    <a:pt x="7820" y="2372"/>
                  </a:cubicBezTo>
                  <a:cubicBezTo>
                    <a:pt x="7229" y="902"/>
                    <a:pt x="5813" y="1"/>
                    <a:pt x="4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1284907" y="1715404"/>
              <a:ext cx="518408" cy="462763"/>
            </a:xfrm>
            <a:custGeom>
              <a:avLst/>
              <a:gdLst/>
              <a:ahLst/>
              <a:cxnLst/>
              <a:rect l="l" t="t" r="r" b="b"/>
              <a:pathLst>
                <a:path w="22974" h="20508" extrusionOk="0">
                  <a:moveTo>
                    <a:pt x="11487" y="1"/>
                  </a:moveTo>
                  <a:cubicBezTo>
                    <a:pt x="5143" y="1"/>
                    <a:pt x="1" y="4595"/>
                    <a:pt x="1" y="10265"/>
                  </a:cubicBezTo>
                  <a:cubicBezTo>
                    <a:pt x="1" y="15913"/>
                    <a:pt x="5143" y="20508"/>
                    <a:pt x="11487" y="20508"/>
                  </a:cubicBezTo>
                  <a:cubicBezTo>
                    <a:pt x="17831" y="20508"/>
                    <a:pt x="22974" y="15913"/>
                    <a:pt x="22974" y="10265"/>
                  </a:cubicBezTo>
                  <a:cubicBezTo>
                    <a:pt x="22974" y="4595"/>
                    <a:pt x="17831" y="1"/>
                    <a:pt x="11487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690115" y="2011576"/>
              <a:ext cx="157910" cy="150554"/>
            </a:xfrm>
            <a:custGeom>
              <a:avLst/>
              <a:gdLst/>
              <a:ahLst/>
              <a:cxnLst/>
              <a:rect l="l" t="t" r="r" b="b"/>
              <a:pathLst>
                <a:path w="6998" h="6672" extrusionOk="0">
                  <a:moveTo>
                    <a:pt x="3670" y="1"/>
                  </a:moveTo>
                  <a:cubicBezTo>
                    <a:pt x="1957" y="1"/>
                    <a:pt x="208" y="1377"/>
                    <a:pt x="106" y="3146"/>
                  </a:cubicBezTo>
                  <a:cubicBezTo>
                    <a:pt x="1" y="4980"/>
                    <a:pt x="1349" y="6561"/>
                    <a:pt x="3141" y="6666"/>
                  </a:cubicBezTo>
                  <a:cubicBezTo>
                    <a:pt x="3203" y="6670"/>
                    <a:pt x="3266" y="6672"/>
                    <a:pt x="3328" y="6672"/>
                  </a:cubicBezTo>
                  <a:cubicBezTo>
                    <a:pt x="5041" y="6672"/>
                    <a:pt x="6791" y="5295"/>
                    <a:pt x="6892" y="3526"/>
                  </a:cubicBezTo>
                  <a:cubicBezTo>
                    <a:pt x="6998" y="1692"/>
                    <a:pt x="5628" y="112"/>
                    <a:pt x="3858" y="6"/>
                  </a:cubicBezTo>
                  <a:cubicBezTo>
                    <a:pt x="3795" y="2"/>
                    <a:pt x="3733" y="1"/>
                    <a:pt x="3670" y="1"/>
                  </a:cubicBezTo>
                  <a:close/>
                </a:path>
              </a:pathLst>
            </a:custGeom>
            <a:solidFill>
              <a:srgbClr val="FF8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1453268" y="2192913"/>
              <a:ext cx="205003" cy="362890"/>
            </a:xfrm>
            <a:custGeom>
              <a:avLst/>
              <a:gdLst/>
              <a:ahLst/>
              <a:cxnLst/>
              <a:rect l="l" t="t" r="r" b="b"/>
              <a:pathLst>
                <a:path w="9085" h="16082" extrusionOk="0">
                  <a:moveTo>
                    <a:pt x="528" y="0"/>
                  </a:moveTo>
                  <a:lnTo>
                    <a:pt x="64" y="12540"/>
                  </a:lnTo>
                  <a:cubicBezTo>
                    <a:pt x="1" y="15006"/>
                    <a:pt x="2509" y="16081"/>
                    <a:pt x="4785" y="16081"/>
                  </a:cubicBezTo>
                  <a:cubicBezTo>
                    <a:pt x="7441" y="16081"/>
                    <a:pt x="9085" y="14564"/>
                    <a:pt x="9063" y="11761"/>
                  </a:cubicBezTo>
                  <a:lnTo>
                    <a:pt x="8979" y="3815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rgbClr val="FFA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462317" y="2240684"/>
              <a:ext cx="195481" cy="149132"/>
            </a:xfrm>
            <a:custGeom>
              <a:avLst/>
              <a:gdLst/>
              <a:ahLst/>
              <a:cxnLst/>
              <a:rect l="l" t="t" r="r" b="b"/>
              <a:pathLst>
                <a:path w="8663" h="6609" extrusionOk="0">
                  <a:moveTo>
                    <a:pt x="2613" y="1"/>
                  </a:moveTo>
                  <a:cubicBezTo>
                    <a:pt x="1201" y="1"/>
                    <a:pt x="76" y="274"/>
                    <a:pt x="0" y="1129"/>
                  </a:cubicBezTo>
                  <a:lnTo>
                    <a:pt x="8662" y="6609"/>
                  </a:lnTo>
                  <a:lnTo>
                    <a:pt x="8662" y="6609"/>
                  </a:lnTo>
                  <a:lnTo>
                    <a:pt x="8578" y="876"/>
                  </a:lnTo>
                  <a:cubicBezTo>
                    <a:pt x="8578" y="876"/>
                    <a:pt x="5137" y="1"/>
                    <a:pt x="2613" y="1"/>
                  </a:cubicBezTo>
                  <a:close/>
                </a:path>
              </a:pathLst>
            </a:custGeom>
            <a:solidFill>
              <a:srgbClr val="32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356733" y="1772585"/>
              <a:ext cx="440401" cy="540657"/>
            </a:xfrm>
            <a:custGeom>
              <a:avLst/>
              <a:gdLst/>
              <a:ahLst/>
              <a:cxnLst/>
              <a:rect l="l" t="t" r="r" b="b"/>
              <a:pathLst>
                <a:path w="19517" h="23960" extrusionOk="0">
                  <a:moveTo>
                    <a:pt x="10742" y="1"/>
                  </a:moveTo>
                  <a:cubicBezTo>
                    <a:pt x="6061" y="1"/>
                    <a:pt x="284" y="3655"/>
                    <a:pt x="0" y="8384"/>
                  </a:cubicBezTo>
                  <a:lnTo>
                    <a:pt x="1265" y="14602"/>
                  </a:lnTo>
                  <a:cubicBezTo>
                    <a:pt x="1223" y="20229"/>
                    <a:pt x="5333" y="23622"/>
                    <a:pt x="10770" y="23959"/>
                  </a:cubicBezTo>
                  <a:cubicBezTo>
                    <a:pt x="15323" y="23917"/>
                    <a:pt x="19390" y="21072"/>
                    <a:pt x="19390" y="15719"/>
                  </a:cubicBezTo>
                  <a:lnTo>
                    <a:pt x="19390" y="9143"/>
                  </a:lnTo>
                  <a:cubicBezTo>
                    <a:pt x="19517" y="4338"/>
                    <a:pt x="15913" y="312"/>
                    <a:pt x="11276" y="17"/>
                  </a:cubicBezTo>
                  <a:cubicBezTo>
                    <a:pt x="11100" y="6"/>
                    <a:pt x="10922" y="1"/>
                    <a:pt x="10742" y="1"/>
                  </a:cubicBezTo>
                  <a:close/>
                </a:path>
              </a:pathLst>
            </a:custGeom>
            <a:solidFill>
              <a:srgbClr val="FFA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659675" y="2086268"/>
              <a:ext cx="31410" cy="44363"/>
            </a:xfrm>
            <a:custGeom>
              <a:avLst/>
              <a:gdLst/>
              <a:ahLst/>
              <a:cxnLst/>
              <a:rect l="l" t="t" r="r" b="b"/>
              <a:pathLst>
                <a:path w="1392" h="1966" extrusionOk="0">
                  <a:moveTo>
                    <a:pt x="997" y="1"/>
                  </a:moveTo>
                  <a:cubicBezTo>
                    <a:pt x="988" y="1"/>
                    <a:pt x="979" y="2"/>
                    <a:pt x="970" y="5"/>
                  </a:cubicBezTo>
                  <a:cubicBezTo>
                    <a:pt x="907" y="26"/>
                    <a:pt x="844" y="89"/>
                    <a:pt x="865" y="153"/>
                  </a:cubicBezTo>
                  <a:lnTo>
                    <a:pt x="1097" y="1649"/>
                  </a:lnTo>
                  <a:lnTo>
                    <a:pt x="127" y="1691"/>
                  </a:lnTo>
                  <a:cubicBezTo>
                    <a:pt x="43" y="1691"/>
                    <a:pt x="1" y="1754"/>
                    <a:pt x="1" y="1818"/>
                  </a:cubicBezTo>
                  <a:cubicBezTo>
                    <a:pt x="1" y="1902"/>
                    <a:pt x="64" y="1965"/>
                    <a:pt x="127" y="1965"/>
                  </a:cubicBezTo>
                  <a:lnTo>
                    <a:pt x="1265" y="1902"/>
                  </a:lnTo>
                  <a:cubicBezTo>
                    <a:pt x="1307" y="1902"/>
                    <a:pt x="1329" y="1881"/>
                    <a:pt x="1350" y="1860"/>
                  </a:cubicBezTo>
                  <a:cubicBezTo>
                    <a:pt x="1371" y="1818"/>
                    <a:pt x="1392" y="1775"/>
                    <a:pt x="1392" y="1754"/>
                  </a:cubicBezTo>
                  <a:lnTo>
                    <a:pt x="1118" y="110"/>
                  </a:lnTo>
                  <a:cubicBezTo>
                    <a:pt x="1118" y="56"/>
                    <a:pt x="1055" y="1"/>
                    <a:pt x="997" y="1"/>
                  </a:cubicBezTo>
                  <a:close/>
                </a:path>
              </a:pathLst>
            </a:custGeom>
            <a:solidFill>
              <a:srgbClr val="32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556009" y="2162946"/>
              <a:ext cx="144597" cy="52825"/>
            </a:xfrm>
            <a:custGeom>
              <a:avLst/>
              <a:gdLst/>
              <a:ahLst/>
              <a:cxnLst/>
              <a:rect l="l" t="t" r="r" b="b"/>
              <a:pathLst>
                <a:path w="6408" h="2341" extrusionOk="0">
                  <a:moveTo>
                    <a:pt x="0" y="0"/>
                  </a:moveTo>
                  <a:cubicBezTo>
                    <a:pt x="0" y="0"/>
                    <a:pt x="885" y="2298"/>
                    <a:pt x="3583" y="2340"/>
                  </a:cubicBezTo>
                  <a:cubicBezTo>
                    <a:pt x="3603" y="2340"/>
                    <a:pt x="3622" y="2340"/>
                    <a:pt x="3642" y="2340"/>
                  </a:cubicBezTo>
                  <a:cubicBezTo>
                    <a:pt x="5807" y="2340"/>
                    <a:pt x="6407" y="42"/>
                    <a:pt x="6407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697720" y="1966017"/>
              <a:ext cx="82295" cy="27732"/>
            </a:xfrm>
            <a:custGeom>
              <a:avLst/>
              <a:gdLst/>
              <a:ahLst/>
              <a:cxnLst/>
              <a:rect l="l" t="t" r="r" b="b"/>
              <a:pathLst>
                <a:path w="3647" h="1229" extrusionOk="0">
                  <a:moveTo>
                    <a:pt x="1568" y="1"/>
                  </a:moveTo>
                  <a:cubicBezTo>
                    <a:pt x="1360" y="1"/>
                    <a:pt x="1161" y="24"/>
                    <a:pt x="970" y="65"/>
                  </a:cubicBezTo>
                  <a:cubicBezTo>
                    <a:pt x="654" y="149"/>
                    <a:pt x="359" y="255"/>
                    <a:pt x="106" y="444"/>
                  </a:cubicBezTo>
                  <a:cubicBezTo>
                    <a:pt x="1" y="508"/>
                    <a:pt x="1" y="634"/>
                    <a:pt x="64" y="718"/>
                  </a:cubicBezTo>
                  <a:cubicBezTo>
                    <a:pt x="85" y="761"/>
                    <a:pt x="127" y="803"/>
                    <a:pt x="191" y="803"/>
                  </a:cubicBezTo>
                  <a:cubicBezTo>
                    <a:pt x="486" y="866"/>
                    <a:pt x="781" y="866"/>
                    <a:pt x="1055" y="887"/>
                  </a:cubicBezTo>
                  <a:cubicBezTo>
                    <a:pt x="1223" y="887"/>
                    <a:pt x="1411" y="878"/>
                    <a:pt x="1579" y="878"/>
                  </a:cubicBezTo>
                  <a:cubicBezTo>
                    <a:pt x="1663" y="878"/>
                    <a:pt x="1743" y="880"/>
                    <a:pt x="1813" y="887"/>
                  </a:cubicBezTo>
                  <a:cubicBezTo>
                    <a:pt x="2298" y="929"/>
                    <a:pt x="2825" y="1098"/>
                    <a:pt x="3394" y="1224"/>
                  </a:cubicBezTo>
                  <a:cubicBezTo>
                    <a:pt x="3410" y="1227"/>
                    <a:pt x="3426" y="1228"/>
                    <a:pt x="3442" y="1228"/>
                  </a:cubicBezTo>
                  <a:cubicBezTo>
                    <a:pt x="3546" y="1228"/>
                    <a:pt x="3629" y="1168"/>
                    <a:pt x="3647" y="1077"/>
                  </a:cubicBezTo>
                  <a:cubicBezTo>
                    <a:pt x="3647" y="1013"/>
                    <a:pt x="3626" y="950"/>
                    <a:pt x="3584" y="908"/>
                  </a:cubicBezTo>
                  <a:cubicBezTo>
                    <a:pt x="3373" y="676"/>
                    <a:pt x="3120" y="487"/>
                    <a:pt x="2846" y="339"/>
                  </a:cubicBezTo>
                  <a:cubicBezTo>
                    <a:pt x="2572" y="192"/>
                    <a:pt x="2277" y="86"/>
                    <a:pt x="1919" y="23"/>
                  </a:cubicBezTo>
                  <a:cubicBezTo>
                    <a:pt x="1799" y="8"/>
                    <a:pt x="1682" y="1"/>
                    <a:pt x="1568" y="1"/>
                  </a:cubicBezTo>
                  <a:close/>
                </a:path>
              </a:pathLst>
            </a:custGeom>
            <a:solidFill>
              <a:srgbClr val="32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490366" y="1963083"/>
              <a:ext cx="123679" cy="36397"/>
            </a:xfrm>
            <a:custGeom>
              <a:avLst/>
              <a:gdLst/>
              <a:ahLst/>
              <a:cxnLst/>
              <a:rect l="l" t="t" r="r" b="b"/>
              <a:pathLst>
                <a:path w="5481" h="1613" extrusionOk="0">
                  <a:moveTo>
                    <a:pt x="3331" y="0"/>
                  </a:moveTo>
                  <a:cubicBezTo>
                    <a:pt x="3099" y="0"/>
                    <a:pt x="2867" y="16"/>
                    <a:pt x="2635" y="48"/>
                  </a:cubicBezTo>
                  <a:cubicBezTo>
                    <a:pt x="2150" y="111"/>
                    <a:pt x="1708" y="279"/>
                    <a:pt x="1286" y="469"/>
                  </a:cubicBezTo>
                  <a:cubicBezTo>
                    <a:pt x="865" y="680"/>
                    <a:pt x="464" y="912"/>
                    <a:pt x="106" y="1228"/>
                  </a:cubicBezTo>
                  <a:cubicBezTo>
                    <a:pt x="1" y="1291"/>
                    <a:pt x="1" y="1417"/>
                    <a:pt x="64" y="1523"/>
                  </a:cubicBezTo>
                  <a:cubicBezTo>
                    <a:pt x="99" y="1575"/>
                    <a:pt x="162" y="1613"/>
                    <a:pt x="230" y="1613"/>
                  </a:cubicBezTo>
                  <a:cubicBezTo>
                    <a:pt x="245" y="1613"/>
                    <a:pt x="260" y="1611"/>
                    <a:pt x="275" y="1607"/>
                  </a:cubicBezTo>
                  <a:cubicBezTo>
                    <a:pt x="1118" y="1375"/>
                    <a:pt x="1940" y="1080"/>
                    <a:pt x="2741" y="996"/>
                  </a:cubicBezTo>
                  <a:cubicBezTo>
                    <a:pt x="3120" y="954"/>
                    <a:pt x="3562" y="954"/>
                    <a:pt x="3984" y="954"/>
                  </a:cubicBezTo>
                  <a:cubicBezTo>
                    <a:pt x="4406" y="933"/>
                    <a:pt x="4848" y="912"/>
                    <a:pt x="5270" y="848"/>
                  </a:cubicBezTo>
                  <a:lnTo>
                    <a:pt x="5291" y="848"/>
                  </a:lnTo>
                  <a:cubicBezTo>
                    <a:pt x="5396" y="827"/>
                    <a:pt x="5480" y="722"/>
                    <a:pt x="5459" y="596"/>
                  </a:cubicBezTo>
                  <a:cubicBezTo>
                    <a:pt x="5459" y="532"/>
                    <a:pt x="5396" y="469"/>
                    <a:pt x="5333" y="427"/>
                  </a:cubicBezTo>
                  <a:cubicBezTo>
                    <a:pt x="4911" y="216"/>
                    <a:pt x="4469" y="111"/>
                    <a:pt x="4026" y="48"/>
                  </a:cubicBezTo>
                  <a:cubicBezTo>
                    <a:pt x="3794" y="16"/>
                    <a:pt x="3562" y="0"/>
                    <a:pt x="3331" y="0"/>
                  </a:cubicBezTo>
                  <a:close/>
                </a:path>
              </a:pathLst>
            </a:custGeom>
            <a:solidFill>
              <a:srgbClr val="32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332001" y="2467399"/>
              <a:ext cx="395700" cy="122302"/>
            </a:xfrm>
            <a:custGeom>
              <a:avLst/>
              <a:gdLst/>
              <a:ahLst/>
              <a:cxnLst/>
              <a:rect l="l" t="t" r="r" b="b"/>
              <a:pathLst>
                <a:path w="17536" h="5420" extrusionOk="0">
                  <a:moveTo>
                    <a:pt x="10923" y="0"/>
                  </a:moveTo>
                  <a:cubicBezTo>
                    <a:pt x="7888" y="0"/>
                    <a:pt x="4062" y="182"/>
                    <a:pt x="0" y="819"/>
                  </a:cubicBezTo>
                  <a:lnTo>
                    <a:pt x="1433" y="2084"/>
                  </a:lnTo>
                  <a:cubicBezTo>
                    <a:pt x="3842" y="4181"/>
                    <a:pt x="6912" y="5420"/>
                    <a:pt x="10068" y="5420"/>
                  </a:cubicBezTo>
                  <a:cubicBezTo>
                    <a:pt x="10337" y="5420"/>
                    <a:pt x="10606" y="5411"/>
                    <a:pt x="10876" y="5392"/>
                  </a:cubicBezTo>
                  <a:cubicBezTo>
                    <a:pt x="11086" y="5371"/>
                    <a:pt x="11297" y="5350"/>
                    <a:pt x="11508" y="5329"/>
                  </a:cubicBezTo>
                  <a:cubicBezTo>
                    <a:pt x="14332" y="5013"/>
                    <a:pt x="16693" y="3011"/>
                    <a:pt x="17536" y="313"/>
                  </a:cubicBezTo>
                  <a:cubicBezTo>
                    <a:pt x="17536" y="313"/>
                    <a:pt x="14912" y="0"/>
                    <a:pt x="10923" y="0"/>
                  </a:cubicBezTo>
                  <a:close/>
                </a:path>
              </a:pathLst>
            </a:custGeom>
            <a:solidFill>
              <a:srgbClr val="FFA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1275881" y="1714118"/>
              <a:ext cx="555031" cy="375121"/>
            </a:xfrm>
            <a:custGeom>
              <a:avLst/>
              <a:gdLst/>
              <a:ahLst/>
              <a:cxnLst/>
              <a:rect l="l" t="t" r="r" b="b"/>
              <a:pathLst>
                <a:path w="24597" h="16624" extrusionOk="0">
                  <a:moveTo>
                    <a:pt x="13021" y="0"/>
                  </a:moveTo>
                  <a:cubicBezTo>
                    <a:pt x="11566" y="0"/>
                    <a:pt x="9978" y="254"/>
                    <a:pt x="8262" y="859"/>
                  </a:cubicBezTo>
                  <a:cubicBezTo>
                    <a:pt x="0" y="3746"/>
                    <a:pt x="1391" y="11017"/>
                    <a:pt x="1391" y="11017"/>
                  </a:cubicBezTo>
                  <a:lnTo>
                    <a:pt x="5712" y="16624"/>
                  </a:lnTo>
                  <a:cubicBezTo>
                    <a:pt x="5712" y="16624"/>
                    <a:pt x="8515" y="13104"/>
                    <a:pt x="7988" y="7477"/>
                  </a:cubicBezTo>
                  <a:lnTo>
                    <a:pt x="7988" y="7477"/>
                  </a:lnTo>
                  <a:cubicBezTo>
                    <a:pt x="7988" y="7477"/>
                    <a:pt x="11969" y="8578"/>
                    <a:pt x="16500" y="8578"/>
                  </a:cubicBezTo>
                  <a:cubicBezTo>
                    <a:pt x="19252" y="8578"/>
                    <a:pt x="22207" y="8171"/>
                    <a:pt x="24596" y="6865"/>
                  </a:cubicBezTo>
                  <a:cubicBezTo>
                    <a:pt x="24596" y="6865"/>
                    <a:pt x="20593" y="0"/>
                    <a:pt x="13021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273489" y="2029651"/>
              <a:ext cx="156488" cy="148658"/>
            </a:xfrm>
            <a:custGeom>
              <a:avLst/>
              <a:gdLst/>
              <a:ahLst/>
              <a:cxnLst/>
              <a:rect l="l" t="t" r="r" b="b"/>
              <a:pathLst>
                <a:path w="6935" h="6588" extrusionOk="0">
                  <a:moveTo>
                    <a:pt x="2954" y="0"/>
                  </a:moveTo>
                  <a:cubicBezTo>
                    <a:pt x="1290" y="0"/>
                    <a:pt x="208" y="1356"/>
                    <a:pt x="106" y="3104"/>
                  </a:cubicBezTo>
                  <a:cubicBezTo>
                    <a:pt x="1" y="4917"/>
                    <a:pt x="1708" y="6476"/>
                    <a:pt x="3457" y="6582"/>
                  </a:cubicBezTo>
                  <a:cubicBezTo>
                    <a:pt x="3521" y="6586"/>
                    <a:pt x="3583" y="6587"/>
                    <a:pt x="3646" y="6587"/>
                  </a:cubicBezTo>
                  <a:cubicBezTo>
                    <a:pt x="5333" y="6587"/>
                    <a:pt x="6728" y="5231"/>
                    <a:pt x="6830" y="3484"/>
                  </a:cubicBezTo>
                  <a:cubicBezTo>
                    <a:pt x="6935" y="1671"/>
                    <a:pt x="4891" y="111"/>
                    <a:pt x="3141" y="6"/>
                  </a:cubicBezTo>
                  <a:cubicBezTo>
                    <a:pt x="3078" y="2"/>
                    <a:pt x="3016" y="0"/>
                    <a:pt x="2954" y="0"/>
                  </a:cubicBezTo>
                  <a:close/>
                </a:path>
              </a:pathLst>
            </a:custGeom>
            <a:solidFill>
              <a:srgbClr val="FFA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1313452" y="2078641"/>
              <a:ext cx="69455" cy="54833"/>
            </a:xfrm>
            <a:custGeom>
              <a:avLst/>
              <a:gdLst/>
              <a:ahLst/>
              <a:cxnLst/>
              <a:rect l="l" t="t" r="r" b="b"/>
              <a:pathLst>
                <a:path w="3078" h="2430" extrusionOk="0">
                  <a:moveTo>
                    <a:pt x="644" y="0"/>
                  </a:moveTo>
                  <a:cubicBezTo>
                    <a:pt x="472" y="0"/>
                    <a:pt x="292" y="16"/>
                    <a:pt x="106" y="48"/>
                  </a:cubicBezTo>
                  <a:cubicBezTo>
                    <a:pt x="42" y="69"/>
                    <a:pt x="0" y="132"/>
                    <a:pt x="0" y="196"/>
                  </a:cubicBezTo>
                  <a:cubicBezTo>
                    <a:pt x="18" y="265"/>
                    <a:pt x="64" y="306"/>
                    <a:pt x="116" y="306"/>
                  </a:cubicBezTo>
                  <a:cubicBezTo>
                    <a:pt x="126" y="306"/>
                    <a:pt x="137" y="305"/>
                    <a:pt x="148" y="301"/>
                  </a:cubicBezTo>
                  <a:cubicBezTo>
                    <a:pt x="316" y="275"/>
                    <a:pt x="477" y="261"/>
                    <a:pt x="630" y="261"/>
                  </a:cubicBezTo>
                  <a:cubicBezTo>
                    <a:pt x="1090" y="261"/>
                    <a:pt x="1481" y="380"/>
                    <a:pt x="1813" y="617"/>
                  </a:cubicBezTo>
                  <a:cubicBezTo>
                    <a:pt x="2614" y="1207"/>
                    <a:pt x="2803" y="2303"/>
                    <a:pt x="2803" y="2324"/>
                  </a:cubicBezTo>
                  <a:cubicBezTo>
                    <a:pt x="2803" y="2387"/>
                    <a:pt x="2867" y="2430"/>
                    <a:pt x="2930" y="2430"/>
                  </a:cubicBezTo>
                  <a:lnTo>
                    <a:pt x="2951" y="2430"/>
                  </a:lnTo>
                  <a:cubicBezTo>
                    <a:pt x="3014" y="2430"/>
                    <a:pt x="3077" y="2366"/>
                    <a:pt x="3056" y="2282"/>
                  </a:cubicBezTo>
                  <a:cubicBezTo>
                    <a:pt x="3056" y="2240"/>
                    <a:pt x="2867" y="1060"/>
                    <a:pt x="1960" y="406"/>
                  </a:cubicBezTo>
                  <a:cubicBezTo>
                    <a:pt x="1598" y="139"/>
                    <a:pt x="1153" y="0"/>
                    <a:pt x="644" y="0"/>
                  </a:cubicBezTo>
                  <a:close/>
                </a:path>
              </a:pathLst>
            </a:custGeom>
            <a:solidFill>
              <a:srgbClr val="32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2750693" y="3352869"/>
              <a:ext cx="641094" cy="724562"/>
            </a:xfrm>
            <a:custGeom>
              <a:avLst/>
              <a:gdLst/>
              <a:ahLst/>
              <a:cxnLst/>
              <a:rect l="l" t="t" r="r" b="b"/>
              <a:pathLst>
                <a:path w="28411" h="32110" extrusionOk="0">
                  <a:moveTo>
                    <a:pt x="14648" y="1"/>
                  </a:moveTo>
                  <a:lnTo>
                    <a:pt x="2255" y="21667"/>
                  </a:lnTo>
                  <a:cubicBezTo>
                    <a:pt x="0" y="25461"/>
                    <a:pt x="1855" y="30392"/>
                    <a:pt x="6049" y="31762"/>
                  </a:cubicBezTo>
                  <a:cubicBezTo>
                    <a:pt x="6763" y="31997"/>
                    <a:pt x="7492" y="32110"/>
                    <a:pt x="8212" y="32110"/>
                  </a:cubicBezTo>
                  <a:cubicBezTo>
                    <a:pt x="10531" y="32110"/>
                    <a:pt x="12750" y="30939"/>
                    <a:pt x="14037" y="28896"/>
                  </a:cubicBezTo>
                  <a:lnTo>
                    <a:pt x="28411" y="5291"/>
                  </a:lnTo>
                  <a:lnTo>
                    <a:pt x="14648" y="1"/>
                  </a:ln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2929998" y="3056245"/>
              <a:ext cx="602576" cy="564870"/>
            </a:xfrm>
            <a:custGeom>
              <a:avLst/>
              <a:gdLst/>
              <a:ahLst/>
              <a:cxnLst/>
              <a:rect l="l" t="t" r="r" b="b"/>
              <a:pathLst>
                <a:path w="26704" h="25033" extrusionOk="0">
                  <a:moveTo>
                    <a:pt x="16737" y="0"/>
                  </a:moveTo>
                  <a:cubicBezTo>
                    <a:pt x="13850" y="0"/>
                    <a:pt x="10985" y="1372"/>
                    <a:pt x="9210" y="3999"/>
                  </a:cubicBezTo>
                  <a:lnTo>
                    <a:pt x="0" y="19384"/>
                  </a:lnTo>
                  <a:lnTo>
                    <a:pt x="16650" y="25033"/>
                  </a:lnTo>
                  <a:lnTo>
                    <a:pt x="24006" y="14452"/>
                  </a:lnTo>
                  <a:cubicBezTo>
                    <a:pt x="26703" y="10806"/>
                    <a:pt x="26303" y="5727"/>
                    <a:pt x="23036" y="2565"/>
                  </a:cubicBezTo>
                  <a:cubicBezTo>
                    <a:pt x="21262" y="837"/>
                    <a:pt x="18992" y="0"/>
                    <a:pt x="16737" y="0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3259093" y="3013303"/>
              <a:ext cx="915056" cy="1125723"/>
            </a:xfrm>
            <a:custGeom>
              <a:avLst/>
              <a:gdLst/>
              <a:ahLst/>
              <a:cxnLst/>
              <a:rect l="l" t="t" r="r" b="b"/>
              <a:pathLst>
                <a:path w="40552" h="49888" extrusionOk="0">
                  <a:moveTo>
                    <a:pt x="17810" y="0"/>
                  </a:moveTo>
                  <a:lnTo>
                    <a:pt x="9527" y="569"/>
                  </a:lnTo>
                  <a:lnTo>
                    <a:pt x="1265" y="2024"/>
                  </a:lnTo>
                  <a:lnTo>
                    <a:pt x="1" y="9021"/>
                  </a:lnTo>
                  <a:lnTo>
                    <a:pt x="781" y="49297"/>
                  </a:lnTo>
                  <a:lnTo>
                    <a:pt x="40551" y="49887"/>
                  </a:lnTo>
                  <a:cubicBezTo>
                    <a:pt x="40551" y="49887"/>
                    <a:pt x="40045" y="26324"/>
                    <a:pt x="38064" y="12709"/>
                  </a:cubicBezTo>
                  <a:cubicBezTo>
                    <a:pt x="36420" y="1412"/>
                    <a:pt x="32795" y="696"/>
                    <a:pt x="32795" y="696"/>
                  </a:cubicBezTo>
                  <a:lnTo>
                    <a:pt x="17810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3264329" y="3369996"/>
              <a:ext cx="6205" cy="230682"/>
            </a:xfrm>
            <a:custGeom>
              <a:avLst/>
              <a:gdLst/>
              <a:ahLst/>
              <a:cxnLst/>
              <a:rect l="l" t="t" r="r" b="b"/>
              <a:pathLst>
                <a:path w="275" h="10223" extrusionOk="0">
                  <a:moveTo>
                    <a:pt x="127" y="0"/>
                  </a:moveTo>
                  <a:cubicBezTo>
                    <a:pt x="43" y="0"/>
                    <a:pt x="1" y="64"/>
                    <a:pt x="1" y="148"/>
                  </a:cubicBezTo>
                  <a:lnTo>
                    <a:pt x="1" y="10096"/>
                  </a:lnTo>
                  <a:cubicBezTo>
                    <a:pt x="1" y="10159"/>
                    <a:pt x="43" y="10222"/>
                    <a:pt x="127" y="10222"/>
                  </a:cubicBezTo>
                  <a:cubicBezTo>
                    <a:pt x="211" y="10222"/>
                    <a:pt x="275" y="10159"/>
                    <a:pt x="275" y="10096"/>
                  </a:cubicBezTo>
                  <a:lnTo>
                    <a:pt x="275" y="148"/>
                  </a:lnTo>
                  <a:cubicBezTo>
                    <a:pt x="275" y="64"/>
                    <a:pt x="211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3592024" y="3752187"/>
              <a:ext cx="918847" cy="299821"/>
            </a:xfrm>
            <a:custGeom>
              <a:avLst/>
              <a:gdLst/>
              <a:ahLst/>
              <a:cxnLst/>
              <a:rect l="l" t="t" r="r" b="b"/>
              <a:pathLst>
                <a:path w="40720" h="13287" extrusionOk="0">
                  <a:moveTo>
                    <a:pt x="33723" y="1"/>
                  </a:moveTo>
                  <a:cubicBezTo>
                    <a:pt x="33451" y="1"/>
                    <a:pt x="33176" y="24"/>
                    <a:pt x="32900" y="72"/>
                  </a:cubicBezTo>
                  <a:lnTo>
                    <a:pt x="0" y="7069"/>
                  </a:lnTo>
                  <a:lnTo>
                    <a:pt x="0" y="13286"/>
                  </a:lnTo>
                  <a:lnTo>
                    <a:pt x="33954" y="13286"/>
                  </a:lnTo>
                  <a:cubicBezTo>
                    <a:pt x="37789" y="13286"/>
                    <a:pt x="40719" y="9830"/>
                    <a:pt x="40066" y="6036"/>
                  </a:cubicBezTo>
                  <a:cubicBezTo>
                    <a:pt x="39543" y="2939"/>
                    <a:pt x="36797" y="1"/>
                    <a:pt x="33723" y="1"/>
                  </a:cubicBez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3222470" y="3858358"/>
              <a:ext cx="369547" cy="193653"/>
            </a:xfrm>
            <a:custGeom>
              <a:avLst/>
              <a:gdLst/>
              <a:ahLst/>
              <a:cxnLst/>
              <a:rect l="l" t="t" r="r" b="b"/>
              <a:pathLst>
                <a:path w="16377" h="8582" extrusionOk="0">
                  <a:moveTo>
                    <a:pt x="7152" y="0"/>
                  </a:moveTo>
                  <a:cubicBezTo>
                    <a:pt x="4978" y="0"/>
                    <a:pt x="2948" y="596"/>
                    <a:pt x="1750" y="2385"/>
                  </a:cubicBezTo>
                  <a:cubicBezTo>
                    <a:pt x="1750" y="2385"/>
                    <a:pt x="1" y="5209"/>
                    <a:pt x="1223" y="8581"/>
                  </a:cubicBezTo>
                  <a:lnTo>
                    <a:pt x="16377" y="8581"/>
                  </a:lnTo>
                  <a:lnTo>
                    <a:pt x="16377" y="2364"/>
                  </a:lnTo>
                  <a:cubicBezTo>
                    <a:pt x="16377" y="2364"/>
                    <a:pt x="11482" y="0"/>
                    <a:pt x="7152" y="0"/>
                  </a:cubicBez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3914463" y="3326715"/>
              <a:ext cx="639199" cy="725262"/>
            </a:xfrm>
            <a:custGeom>
              <a:avLst/>
              <a:gdLst/>
              <a:ahLst/>
              <a:cxnLst/>
              <a:rect l="l" t="t" r="r" b="b"/>
              <a:pathLst>
                <a:path w="28327" h="32141" extrusionOk="0">
                  <a:moveTo>
                    <a:pt x="13805" y="0"/>
                  </a:moveTo>
                  <a:lnTo>
                    <a:pt x="1" y="5227"/>
                  </a:lnTo>
                  <a:lnTo>
                    <a:pt x="14269" y="28917"/>
                  </a:lnTo>
                  <a:cubicBezTo>
                    <a:pt x="15561" y="30968"/>
                    <a:pt x="17781" y="32140"/>
                    <a:pt x="20104" y="32140"/>
                  </a:cubicBezTo>
                  <a:cubicBezTo>
                    <a:pt x="20813" y="32140"/>
                    <a:pt x="21531" y="32031"/>
                    <a:pt x="22236" y="31804"/>
                  </a:cubicBezTo>
                  <a:cubicBezTo>
                    <a:pt x="26451" y="30455"/>
                    <a:pt x="28327" y="25545"/>
                    <a:pt x="26093" y="21730"/>
                  </a:cubicBezTo>
                  <a:lnTo>
                    <a:pt x="13805" y="0"/>
                  </a:ln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3774173" y="3029009"/>
              <a:ext cx="602102" cy="565005"/>
            </a:xfrm>
            <a:custGeom>
              <a:avLst/>
              <a:gdLst/>
              <a:ahLst/>
              <a:cxnLst/>
              <a:rect l="l" t="t" r="r" b="b"/>
              <a:pathLst>
                <a:path w="26683" h="25039" extrusionOk="0">
                  <a:moveTo>
                    <a:pt x="9975" y="0"/>
                  </a:moveTo>
                  <a:cubicBezTo>
                    <a:pt x="7734" y="0"/>
                    <a:pt x="5479" y="824"/>
                    <a:pt x="3710" y="2529"/>
                  </a:cubicBezTo>
                  <a:cubicBezTo>
                    <a:pt x="443" y="5690"/>
                    <a:pt x="0" y="10770"/>
                    <a:pt x="2698" y="14437"/>
                  </a:cubicBezTo>
                  <a:lnTo>
                    <a:pt x="9990" y="25038"/>
                  </a:lnTo>
                  <a:lnTo>
                    <a:pt x="26683" y="19453"/>
                  </a:lnTo>
                  <a:lnTo>
                    <a:pt x="17535" y="4046"/>
                  </a:lnTo>
                  <a:cubicBezTo>
                    <a:pt x="15773" y="1391"/>
                    <a:pt x="12887" y="0"/>
                    <a:pt x="9975" y="0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3875469" y="3407522"/>
              <a:ext cx="127470" cy="189343"/>
            </a:xfrm>
            <a:custGeom>
              <a:avLst/>
              <a:gdLst/>
              <a:ahLst/>
              <a:cxnLst/>
              <a:rect l="l" t="t" r="r" b="b"/>
              <a:pathLst>
                <a:path w="5649" h="8391" extrusionOk="0">
                  <a:moveTo>
                    <a:pt x="142" y="1"/>
                  </a:moveTo>
                  <a:cubicBezTo>
                    <a:pt x="115" y="1"/>
                    <a:pt x="88" y="7"/>
                    <a:pt x="64" y="23"/>
                  </a:cubicBezTo>
                  <a:cubicBezTo>
                    <a:pt x="0" y="66"/>
                    <a:pt x="0" y="150"/>
                    <a:pt x="43" y="213"/>
                  </a:cubicBezTo>
                  <a:lnTo>
                    <a:pt x="5396" y="8327"/>
                  </a:lnTo>
                  <a:cubicBezTo>
                    <a:pt x="5417" y="8370"/>
                    <a:pt x="5459" y="8391"/>
                    <a:pt x="5501" y="8391"/>
                  </a:cubicBezTo>
                  <a:cubicBezTo>
                    <a:pt x="5522" y="8391"/>
                    <a:pt x="5564" y="8391"/>
                    <a:pt x="5586" y="8370"/>
                  </a:cubicBezTo>
                  <a:cubicBezTo>
                    <a:pt x="5649" y="8327"/>
                    <a:pt x="5649" y="8243"/>
                    <a:pt x="5607" y="8180"/>
                  </a:cubicBezTo>
                  <a:lnTo>
                    <a:pt x="253" y="45"/>
                  </a:lnTo>
                  <a:cubicBezTo>
                    <a:pt x="227" y="19"/>
                    <a:pt x="185" y="1"/>
                    <a:pt x="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3458369" y="2697025"/>
              <a:ext cx="244943" cy="510804"/>
            </a:xfrm>
            <a:custGeom>
              <a:avLst/>
              <a:gdLst/>
              <a:ahLst/>
              <a:cxnLst/>
              <a:rect l="l" t="t" r="r" b="b"/>
              <a:pathLst>
                <a:path w="10855" h="22637" extrusionOk="0">
                  <a:moveTo>
                    <a:pt x="1" y="1"/>
                  </a:moveTo>
                  <a:lnTo>
                    <a:pt x="464" y="15471"/>
                  </a:lnTo>
                  <a:lnTo>
                    <a:pt x="1940" y="22636"/>
                  </a:lnTo>
                  <a:lnTo>
                    <a:pt x="9843" y="15365"/>
                  </a:lnTo>
                  <a:cubicBezTo>
                    <a:pt x="10497" y="14775"/>
                    <a:pt x="10855" y="13890"/>
                    <a:pt x="10771" y="13005"/>
                  </a:cubicBezTo>
                  <a:lnTo>
                    <a:pt x="9632" y="3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3238649" y="2532455"/>
              <a:ext cx="146492" cy="149877"/>
            </a:xfrm>
            <a:custGeom>
              <a:avLst/>
              <a:gdLst/>
              <a:ahLst/>
              <a:cxnLst/>
              <a:rect l="l" t="t" r="r" b="b"/>
              <a:pathLst>
                <a:path w="6492" h="6642" extrusionOk="0">
                  <a:moveTo>
                    <a:pt x="3279" y="1"/>
                  </a:moveTo>
                  <a:cubicBezTo>
                    <a:pt x="3254" y="1"/>
                    <a:pt x="3229" y="1"/>
                    <a:pt x="3204" y="1"/>
                  </a:cubicBezTo>
                  <a:cubicBezTo>
                    <a:pt x="1413" y="44"/>
                    <a:pt x="0" y="1561"/>
                    <a:pt x="43" y="3395"/>
                  </a:cubicBezTo>
                  <a:cubicBezTo>
                    <a:pt x="63" y="5202"/>
                    <a:pt x="1498" y="6641"/>
                    <a:pt x="3234" y="6641"/>
                  </a:cubicBezTo>
                  <a:cubicBezTo>
                    <a:pt x="3259" y="6641"/>
                    <a:pt x="3284" y="6641"/>
                    <a:pt x="3309" y="6640"/>
                  </a:cubicBezTo>
                  <a:cubicBezTo>
                    <a:pt x="5080" y="6598"/>
                    <a:pt x="6492" y="5081"/>
                    <a:pt x="6471" y="3247"/>
                  </a:cubicBezTo>
                  <a:cubicBezTo>
                    <a:pt x="6450" y="1440"/>
                    <a:pt x="5016" y="1"/>
                    <a:pt x="3279" y="1"/>
                  </a:cubicBezTo>
                  <a:close/>
                </a:path>
              </a:pathLst>
            </a:custGeom>
            <a:solidFill>
              <a:srgbClr val="FFA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3278590" y="2307478"/>
              <a:ext cx="411879" cy="555550"/>
            </a:xfrm>
            <a:custGeom>
              <a:avLst/>
              <a:gdLst/>
              <a:ahLst/>
              <a:cxnLst/>
              <a:rect l="l" t="t" r="r" b="b"/>
              <a:pathLst>
                <a:path w="18253" h="24620" extrusionOk="0">
                  <a:moveTo>
                    <a:pt x="8873" y="0"/>
                  </a:moveTo>
                  <a:cubicBezTo>
                    <a:pt x="8810" y="0"/>
                    <a:pt x="8747" y="1"/>
                    <a:pt x="8684" y="2"/>
                  </a:cubicBezTo>
                  <a:cubicBezTo>
                    <a:pt x="4026" y="108"/>
                    <a:pt x="296" y="3986"/>
                    <a:pt x="233" y="8770"/>
                  </a:cubicBezTo>
                  <a:lnTo>
                    <a:pt x="64" y="16779"/>
                  </a:lnTo>
                  <a:cubicBezTo>
                    <a:pt x="1" y="20594"/>
                    <a:pt x="3162" y="24409"/>
                    <a:pt x="7673" y="24619"/>
                  </a:cubicBezTo>
                  <a:cubicBezTo>
                    <a:pt x="13110" y="24493"/>
                    <a:pt x="17873" y="20531"/>
                    <a:pt x="18063" y="14924"/>
                  </a:cubicBezTo>
                  <a:lnTo>
                    <a:pt x="18253" y="8686"/>
                  </a:lnTo>
                  <a:cubicBezTo>
                    <a:pt x="18170" y="3840"/>
                    <a:pt x="13552" y="0"/>
                    <a:pt x="8873" y="0"/>
                  </a:cubicBez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377043" y="2615226"/>
              <a:ext cx="31410" cy="45198"/>
            </a:xfrm>
            <a:custGeom>
              <a:avLst/>
              <a:gdLst/>
              <a:ahLst/>
              <a:cxnLst/>
              <a:rect l="l" t="t" r="r" b="b"/>
              <a:pathLst>
                <a:path w="1392" h="2003" extrusionOk="0">
                  <a:moveTo>
                    <a:pt x="401" y="1"/>
                  </a:moveTo>
                  <a:cubicBezTo>
                    <a:pt x="338" y="1"/>
                    <a:pt x="254" y="43"/>
                    <a:pt x="254" y="127"/>
                  </a:cubicBezTo>
                  <a:lnTo>
                    <a:pt x="1" y="1750"/>
                  </a:lnTo>
                  <a:cubicBezTo>
                    <a:pt x="1" y="1792"/>
                    <a:pt x="1" y="1834"/>
                    <a:pt x="43" y="1855"/>
                  </a:cubicBezTo>
                  <a:cubicBezTo>
                    <a:pt x="64" y="1898"/>
                    <a:pt x="85" y="1919"/>
                    <a:pt x="127" y="1919"/>
                  </a:cubicBezTo>
                  <a:lnTo>
                    <a:pt x="1244" y="2003"/>
                  </a:lnTo>
                  <a:lnTo>
                    <a:pt x="1265" y="2003"/>
                  </a:lnTo>
                  <a:cubicBezTo>
                    <a:pt x="1328" y="2003"/>
                    <a:pt x="1392" y="1961"/>
                    <a:pt x="1392" y="1876"/>
                  </a:cubicBezTo>
                  <a:cubicBezTo>
                    <a:pt x="1392" y="1813"/>
                    <a:pt x="1349" y="1750"/>
                    <a:pt x="1265" y="1729"/>
                  </a:cubicBezTo>
                  <a:lnTo>
                    <a:pt x="296" y="1645"/>
                  </a:lnTo>
                  <a:lnTo>
                    <a:pt x="528" y="169"/>
                  </a:lnTo>
                  <a:cubicBezTo>
                    <a:pt x="528" y="85"/>
                    <a:pt x="485" y="22"/>
                    <a:pt x="4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3361834" y="2693234"/>
              <a:ext cx="112261" cy="49485"/>
            </a:xfrm>
            <a:custGeom>
              <a:avLst/>
              <a:gdLst/>
              <a:ahLst/>
              <a:cxnLst/>
              <a:rect l="l" t="t" r="r" b="b"/>
              <a:pathLst>
                <a:path w="4975" h="2193" extrusionOk="0">
                  <a:moveTo>
                    <a:pt x="0" y="0"/>
                  </a:moveTo>
                  <a:cubicBezTo>
                    <a:pt x="0" y="0"/>
                    <a:pt x="106" y="2150"/>
                    <a:pt x="2487" y="2192"/>
                  </a:cubicBezTo>
                  <a:cubicBezTo>
                    <a:pt x="2512" y="2193"/>
                    <a:pt x="2536" y="2193"/>
                    <a:pt x="2561" y="2193"/>
                  </a:cubicBezTo>
                  <a:cubicBezTo>
                    <a:pt x="4892" y="2193"/>
                    <a:pt x="4974" y="211"/>
                    <a:pt x="4974" y="2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3279538" y="2489649"/>
              <a:ext cx="82791" cy="27732"/>
            </a:xfrm>
            <a:custGeom>
              <a:avLst/>
              <a:gdLst/>
              <a:ahLst/>
              <a:cxnLst/>
              <a:rect l="l" t="t" r="r" b="b"/>
              <a:pathLst>
                <a:path w="3669" h="1229" extrusionOk="0">
                  <a:moveTo>
                    <a:pt x="2090" y="1"/>
                  </a:moveTo>
                  <a:cubicBezTo>
                    <a:pt x="1975" y="1"/>
                    <a:pt x="1856" y="8"/>
                    <a:pt x="1729" y="23"/>
                  </a:cubicBezTo>
                  <a:cubicBezTo>
                    <a:pt x="1392" y="65"/>
                    <a:pt x="1076" y="191"/>
                    <a:pt x="802" y="339"/>
                  </a:cubicBezTo>
                  <a:cubicBezTo>
                    <a:pt x="528" y="486"/>
                    <a:pt x="296" y="655"/>
                    <a:pt x="64" y="887"/>
                  </a:cubicBezTo>
                  <a:cubicBezTo>
                    <a:pt x="22" y="929"/>
                    <a:pt x="1" y="1013"/>
                    <a:pt x="22" y="1076"/>
                  </a:cubicBezTo>
                  <a:cubicBezTo>
                    <a:pt x="40" y="1168"/>
                    <a:pt x="123" y="1228"/>
                    <a:pt x="213" y="1228"/>
                  </a:cubicBezTo>
                  <a:cubicBezTo>
                    <a:pt x="227" y="1228"/>
                    <a:pt x="240" y="1227"/>
                    <a:pt x="254" y="1224"/>
                  </a:cubicBezTo>
                  <a:lnTo>
                    <a:pt x="275" y="1224"/>
                  </a:lnTo>
                  <a:cubicBezTo>
                    <a:pt x="823" y="1098"/>
                    <a:pt x="1371" y="908"/>
                    <a:pt x="1835" y="887"/>
                  </a:cubicBezTo>
                  <a:cubicBezTo>
                    <a:pt x="1951" y="876"/>
                    <a:pt x="2077" y="876"/>
                    <a:pt x="2209" y="876"/>
                  </a:cubicBezTo>
                  <a:cubicBezTo>
                    <a:pt x="2340" y="876"/>
                    <a:pt x="2477" y="876"/>
                    <a:pt x="2614" y="866"/>
                  </a:cubicBezTo>
                  <a:cubicBezTo>
                    <a:pt x="2888" y="866"/>
                    <a:pt x="3162" y="866"/>
                    <a:pt x="3457" y="802"/>
                  </a:cubicBezTo>
                  <a:lnTo>
                    <a:pt x="3479" y="802"/>
                  </a:lnTo>
                  <a:cubicBezTo>
                    <a:pt x="3521" y="781"/>
                    <a:pt x="3563" y="760"/>
                    <a:pt x="3605" y="718"/>
                  </a:cubicBezTo>
                  <a:cubicBezTo>
                    <a:pt x="3668" y="634"/>
                    <a:pt x="3647" y="507"/>
                    <a:pt x="3563" y="423"/>
                  </a:cubicBezTo>
                  <a:cubicBezTo>
                    <a:pt x="3289" y="233"/>
                    <a:pt x="2994" y="128"/>
                    <a:pt x="2699" y="65"/>
                  </a:cubicBezTo>
                  <a:cubicBezTo>
                    <a:pt x="2495" y="24"/>
                    <a:pt x="2299" y="1"/>
                    <a:pt x="2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446003" y="2486219"/>
              <a:ext cx="123679" cy="36465"/>
            </a:xfrm>
            <a:custGeom>
              <a:avLst/>
              <a:gdLst/>
              <a:ahLst/>
              <a:cxnLst/>
              <a:rect l="l" t="t" r="r" b="b"/>
              <a:pathLst>
                <a:path w="5481" h="1616" extrusionOk="0">
                  <a:moveTo>
                    <a:pt x="2142" y="1"/>
                  </a:moveTo>
                  <a:cubicBezTo>
                    <a:pt x="1913" y="1"/>
                    <a:pt x="1687" y="17"/>
                    <a:pt x="1455" y="48"/>
                  </a:cubicBezTo>
                  <a:cubicBezTo>
                    <a:pt x="991" y="111"/>
                    <a:pt x="549" y="217"/>
                    <a:pt x="127" y="449"/>
                  </a:cubicBezTo>
                  <a:cubicBezTo>
                    <a:pt x="64" y="470"/>
                    <a:pt x="22" y="533"/>
                    <a:pt x="22" y="617"/>
                  </a:cubicBezTo>
                  <a:cubicBezTo>
                    <a:pt x="1" y="744"/>
                    <a:pt x="64" y="849"/>
                    <a:pt x="190" y="870"/>
                  </a:cubicBezTo>
                  <a:cubicBezTo>
                    <a:pt x="633" y="933"/>
                    <a:pt x="1054" y="933"/>
                    <a:pt x="1497" y="954"/>
                  </a:cubicBezTo>
                  <a:cubicBezTo>
                    <a:pt x="1919" y="976"/>
                    <a:pt x="2340" y="976"/>
                    <a:pt x="2741" y="1018"/>
                  </a:cubicBezTo>
                  <a:cubicBezTo>
                    <a:pt x="3520" y="1102"/>
                    <a:pt x="4363" y="1376"/>
                    <a:pt x="5185" y="1608"/>
                  </a:cubicBezTo>
                  <a:lnTo>
                    <a:pt x="5206" y="1608"/>
                  </a:lnTo>
                  <a:cubicBezTo>
                    <a:pt x="5221" y="1613"/>
                    <a:pt x="5237" y="1615"/>
                    <a:pt x="5254" y="1615"/>
                  </a:cubicBezTo>
                  <a:cubicBezTo>
                    <a:pt x="5308" y="1615"/>
                    <a:pt x="5369" y="1588"/>
                    <a:pt x="5417" y="1524"/>
                  </a:cubicBezTo>
                  <a:cubicBezTo>
                    <a:pt x="5480" y="1439"/>
                    <a:pt x="5459" y="1292"/>
                    <a:pt x="5375" y="1228"/>
                  </a:cubicBezTo>
                  <a:cubicBezTo>
                    <a:pt x="4996" y="912"/>
                    <a:pt x="4616" y="680"/>
                    <a:pt x="4195" y="491"/>
                  </a:cubicBezTo>
                  <a:cubicBezTo>
                    <a:pt x="3773" y="280"/>
                    <a:pt x="3331" y="111"/>
                    <a:pt x="2846" y="48"/>
                  </a:cubicBezTo>
                  <a:cubicBezTo>
                    <a:pt x="2604" y="17"/>
                    <a:pt x="2372" y="1"/>
                    <a:pt x="2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3532091" y="2372195"/>
              <a:ext cx="304402" cy="275383"/>
            </a:xfrm>
            <a:custGeom>
              <a:avLst/>
              <a:gdLst/>
              <a:ahLst/>
              <a:cxnLst/>
              <a:rect l="l" t="t" r="r" b="b"/>
              <a:pathLst>
                <a:path w="13490" h="12204" extrusionOk="0">
                  <a:moveTo>
                    <a:pt x="6660" y="1"/>
                  </a:moveTo>
                  <a:lnTo>
                    <a:pt x="3604" y="43"/>
                  </a:lnTo>
                  <a:cubicBezTo>
                    <a:pt x="0" y="2846"/>
                    <a:pt x="4511" y="6429"/>
                    <a:pt x="4511" y="6429"/>
                  </a:cubicBezTo>
                  <a:lnTo>
                    <a:pt x="3710" y="10518"/>
                  </a:lnTo>
                  <a:lnTo>
                    <a:pt x="5607" y="10813"/>
                  </a:lnTo>
                  <a:lnTo>
                    <a:pt x="9590" y="12204"/>
                  </a:lnTo>
                  <a:cubicBezTo>
                    <a:pt x="10433" y="10855"/>
                    <a:pt x="11487" y="9654"/>
                    <a:pt x="11929" y="8558"/>
                  </a:cubicBezTo>
                  <a:cubicBezTo>
                    <a:pt x="13489" y="4616"/>
                    <a:pt x="10623" y="591"/>
                    <a:pt x="6660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636253" y="2574314"/>
              <a:ext cx="145070" cy="148433"/>
            </a:xfrm>
            <a:custGeom>
              <a:avLst/>
              <a:gdLst/>
              <a:ahLst/>
              <a:cxnLst/>
              <a:rect l="l" t="t" r="r" b="b"/>
              <a:pathLst>
                <a:path w="6429" h="6578" extrusionOk="0">
                  <a:moveTo>
                    <a:pt x="3238" y="0"/>
                  </a:moveTo>
                  <a:cubicBezTo>
                    <a:pt x="3212" y="0"/>
                    <a:pt x="3187" y="1"/>
                    <a:pt x="3161" y="1"/>
                  </a:cubicBezTo>
                  <a:cubicBezTo>
                    <a:pt x="1412" y="43"/>
                    <a:pt x="0" y="1540"/>
                    <a:pt x="42" y="3352"/>
                  </a:cubicBezTo>
                  <a:cubicBezTo>
                    <a:pt x="63" y="5139"/>
                    <a:pt x="1477" y="6578"/>
                    <a:pt x="3193" y="6578"/>
                  </a:cubicBezTo>
                  <a:cubicBezTo>
                    <a:pt x="3217" y="6578"/>
                    <a:pt x="3242" y="6577"/>
                    <a:pt x="3267" y="6577"/>
                  </a:cubicBezTo>
                  <a:cubicBezTo>
                    <a:pt x="5037" y="6535"/>
                    <a:pt x="6428" y="5038"/>
                    <a:pt x="6407" y="3226"/>
                  </a:cubicBezTo>
                  <a:cubicBezTo>
                    <a:pt x="6366" y="1418"/>
                    <a:pt x="4973" y="0"/>
                    <a:pt x="3238" y="0"/>
                  </a:cubicBezTo>
                  <a:close/>
                </a:path>
              </a:pathLst>
            </a:custGeom>
            <a:solidFill>
              <a:srgbClr val="FF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3676668" y="2626869"/>
              <a:ext cx="60429" cy="56390"/>
            </a:xfrm>
            <a:custGeom>
              <a:avLst/>
              <a:gdLst/>
              <a:ahLst/>
              <a:cxnLst/>
              <a:rect l="l" t="t" r="r" b="b"/>
              <a:pathLst>
                <a:path w="2678" h="2499" extrusionOk="0">
                  <a:moveTo>
                    <a:pt x="2059" y="0"/>
                  </a:moveTo>
                  <a:cubicBezTo>
                    <a:pt x="1458" y="0"/>
                    <a:pt x="993" y="165"/>
                    <a:pt x="675" y="517"/>
                  </a:cubicBezTo>
                  <a:cubicBezTo>
                    <a:pt x="1" y="1213"/>
                    <a:pt x="169" y="2330"/>
                    <a:pt x="169" y="2372"/>
                  </a:cubicBezTo>
                  <a:cubicBezTo>
                    <a:pt x="190" y="2456"/>
                    <a:pt x="253" y="2499"/>
                    <a:pt x="317" y="2499"/>
                  </a:cubicBezTo>
                  <a:lnTo>
                    <a:pt x="338" y="2499"/>
                  </a:lnTo>
                  <a:cubicBezTo>
                    <a:pt x="422" y="2477"/>
                    <a:pt x="464" y="2414"/>
                    <a:pt x="443" y="2330"/>
                  </a:cubicBezTo>
                  <a:cubicBezTo>
                    <a:pt x="443" y="2330"/>
                    <a:pt x="296" y="1297"/>
                    <a:pt x="865" y="686"/>
                  </a:cubicBezTo>
                  <a:cubicBezTo>
                    <a:pt x="1142" y="409"/>
                    <a:pt x="1532" y="271"/>
                    <a:pt x="2035" y="271"/>
                  </a:cubicBezTo>
                  <a:cubicBezTo>
                    <a:pt x="2183" y="271"/>
                    <a:pt x="2341" y="283"/>
                    <a:pt x="2509" y="307"/>
                  </a:cubicBezTo>
                  <a:cubicBezTo>
                    <a:pt x="2593" y="307"/>
                    <a:pt x="2656" y="264"/>
                    <a:pt x="2656" y="180"/>
                  </a:cubicBezTo>
                  <a:cubicBezTo>
                    <a:pt x="2677" y="96"/>
                    <a:pt x="2614" y="33"/>
                    <a:pt x="2551" y="33"/>
                  </a:cubicBezTo>
                  <a:cubicBezTo>
                    <a:pt x="2378" y="11"/>
                    <a:pt x="2214" y="0"/>
                    <a:pt x="2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3196790" y="2210130"/>
              <a:ext cx="534587" cy="273375"/>
            </a:xfrm>
            <a:custGeom>
              <a:avLst/>
              <a:gdLst/>
              <a:ahLst/>
              <a:cxnLst/>
              <a:rect l="l" t="t" r="r" b="b"/>
              <a:pathLst>
                <a:path w="23691" h="12115" extrusionOk="0">
                  <a:moveTo>
                    <a:pt x="10659" y="1"/>
                  </a:moveTo>
                  <a:cubicBezTo>
                    <a:pt x="8286" y="1"/>
                    <a:pt x="6115" y="517"/>
                    <a:pt x="4637" y="1429"/>
                  </a:cubicBezTo>
                  <a:cubicBezTo>
                    <a:pt x="1" y="4316"/>
                    <a:pt x="3689" y="8216"/>
                    <a:pt x="3689" y="8216"/>
                  </a:cubicBezTo>
                  <a:cubicBezTo>
                    <a:pt x="1645" y="10260"/>
                    <a:pt x="3921" y="12115"/>
                    <a:pt x="3921" y="12115"/>
                  </a:cubicBezTo>
                  <a:cubicBezTo>
                    <a:pt x="4786" y="8627"/>
                    <a:pt x="7310" y="7592"/>
                    <a:pt x="10001" y="7592"/>
                  </a:cubicBezTo>
                  <a:cubicBezTo>
                    <a:pt x="13928" y="7592"/>
                    <a:pt x="18211" y="9796"/>
                    <a:pt x="18211" y="9796"/>
                  </a:cubicBezTo>
                  <a:lnTo>
                    <a:pt x="23690" y="7920"/>
                  </a:lnTo>
                  <a:cubicBezTo>
                    <a:pt x="21493" y="2270"/>
                    <a:pt x="15634" y="1"/>
                    <a:pt x="10659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1750997" y="3363857"/>
              <a:ext cx="1339255" cy="787112"/>
            </a:xfrm>
            <a:custGeom>
              <a:avLst/>
              <a:gdLst/>
              <a:ahLst/>
              <a:cxnLst/>
              <a:rect l="l" t="t" r="r" b="b"/>
              <a:pathLst>
                <a:path w="59351" h="34882" extrusionOk="0">
                  <a:moveTo>
                    <a:pt x="50204" y="0"/>
                  </a:moveTo>
                  <a:lnTo>
                    <a:pt x="1602" y="21"/>
                  </a:lnTo>
                  <a:cubicBezTo>
                    <a:pt x="633" y="21"/>
                    <a:pt x="0" y="1033"/>
                    <a:pt x="443" y="1918"/>
                  </a:cubicBezTo>
                  <a:lnTo>
                    <a:pt x="7335" y="34881"/>
                  </a:lnTo>
                  <a:lnTo>
                    <a:pt x="59351" y="34881"/>
                  </a:lnTo>
                  <a:lnTo>
                    <a:pt x="51742" y="928"/>
                  </a:lnTo>
                  <a:cubicBezTo>
                    <a:pt x="51426" y="359"/>
                    <a:pt x="50836" y="0"/>
                    <a:pt x="50204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2936175" y="4032722"/>
              <a:ext cx="769512" cy="119353"/>
            </a:xfrm>
            <a:custGeom>
              <a:avLst/>
              <a:gdLst/>
              <a:ahLst/>
              <a:cxnLst/>
              <a:rect l="l" t="t" r="r" b="b"/>
              <a:pathLst>
                <a:path w="34102" h="4111" extrusionOk="0">
                  <a:moveTo>
                    <a:pt x="32095" y="0"/>
                  </a:moveTo>
                  <a:cubicBezTo>
                    <a:pt x="32083" y="0"/>
                    <a:pt x="32070" y="0"/>
                    <a:pt x="32057" y="0"/>
                  </a:cubicBezTo>
                  <a:lnTo>
                    <a:pt x="1" y="0"/>
                  </a:lnTo>
                  <a:lnTo>
                    <a:pt x="1" y="4110"/>
                  </a:lnTo>
                  <a:lnTo>
                    <a:pt x="32057" y="4089"/>
                  </a:lnTo>
                  <a:cubicBezTo>
                    <a:pt x="33196" y="4089"/>
                    <a:pt x="34102" y="3183"/>
                    <a:pt x="34102" y="2045"/>
                  </a:cubicBezTo>
                  <a:cubicBezTo>
                    <a:pt x="34102" y="919"/>
                    <a:pt x="33216" y="0"/>
                    <a:pt x="32095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291260" y="3711974"/>
              <a:ext cx="146988" cy="146988"/>
            </a:xfrm>
            <a:custGeom>
              <a:avLst/>
              <a:gdLst/>
              <a:ahLst/>
              <a:cxnLst/>
              <a:rect l="l" t="t" r="r" b="b"/>
              <a:pathLst>
                <a:path w="6514" h="6514" extrusionOk="0">
                  <a:moveTo>
                    <a:pt x="3247" y="1"/>
                  </a:moveTo>
                  <a:cubicBezTo>
                    <a:pt x="1455" y="1"/>
                    <a:pt x="1" y="1455"/>
                    <a:pt x="1" y="3268"/>
                  </a:cubicBezTo>
                  <a:cubicBezTo>
                    <a:pt x="1" y="5059"/>
                    <a:pt x="1455" y="6513"/>
                    <a:pt x="3247" y="6513"/>
                  </a:cubicBezTo>
                  <a:cubicBezTo>
                    <a:pt x="5059" y="6513"/>
                    <a:pt x="6513" y="5059"/>
                    <a:pt x="6513" y="3268"/>
                  </a:cubicBezTo>
                  <a:cubicBezTo>
                    <a:pt x="6513" y="1455"/>
                    <a:pt x="5059" y="1"/>
                    <a:pt x="3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0" name="Google Shape;150;p20"/>
            <p:cNvGrpSpPr/>
            <p:nvPr/>
          </p:nvGrpSpPr>
          <p:grpSpPr>
            <a:xfrm rot="1319691">
              <a:off x="1496227" y="2001103"/>
              <a:ext cx="146697" cy="113602"/>
              <a:chOff x="2648150" y="2870364"/>
              <a:chExt cx="222256" cy="161261"/>
            </a:xfrm>
          </p:grpSpPr>
          <p:sp>
            <p:nvSpPr>
              <p:cNvPr id="151" name="Google Shape;151;p20"/>
              <p:cNvSpPr/>
              <p:nvPr/>
            </p:nvSpPr>
            <p:spPr>
              <a:xfrm rot="722064">
                <a:off x="2660010" y="2892830"/>
                <a:ext cx="198536" cy="119006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 rot="722064">
                <a:off x="2686820" y="2882543"/>
                <a:ext cx="135364" cy="13690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1C1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20"/>
            <p:cNvGrpSpPr/>
            <p:nvPr/>
          </p:nvGrpSpPr>
          <p:grpSpPr>
            <a:xfrm rot="1319691">
              <a:off x="1674373" y="1983085"/>
              <a:ext cx="154452" cy="131361"/>
              <a:chOff x="2642510" y="2858977"/>
              <a:chExt cx="234004" cy="186471"/>
            </a:xfrm>
          </p:grpSpPr>
          <p:sp>
            <p:nvSpPr>
              <p:cNvPr id="154" name="Google Shape;154;p20"/>
              <p:cNvSpPr/>
              <p:nvPr/>
            </p:nvSpPr>
            <p:spPr>
              <a:xfrm rot="-1419670">
                <a:off x="2661041" y="2892178"/>
                <a:ext cx="196941" cy="120071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20"/>
              <p:cNvSpPr/>
              <p:nvPr/>
            </p:nvSpPr>
            <p:spPr>
              <a:xfrm rot="-1419670">
                <a:off x="2687729" y="2884841"/>
                <a:ext cx="134277" cy="138129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1C1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" name="Google Shape;156;p20"/>
            <p:cNvGrpSpPr/>
            <p:nvPr/>
          </p:nvGrpSpPr>
          <p:grpSpPr>
            <a:xfrm rot="444838">
              <a:off x="3250689" y="2526031"/>
              <a:ext cx="137246" cy="124101"/>
              <a:chOff x="2641051" y="2855710"/>
              <a:chExt cx="236446" cy="193251"/>
            </a:xfrm>
          </p:grpSpPr>
          <p:sp>
            <p:nvSpPr>
              <p:cNvPr id="157" name="Google Shape;157;p20"/>
              <p:cNvSpPr/>
              <p:nvPr/>
            </p:nvSpPr>
            <p:spPr>
              <a:xfrm rot="1641650">
                <a:off x="2661796" y="2891610"/>
                <a:ext cx="194956" cy="121451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 rot="1642061">
                <a:off x="2690996" y="2882439"/>
                <a:ext cx="128207" cy="134780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1C1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20"/>
            <p:cNvGrpSpPr/>
            <p:nvPr/>
          </p:nvGrpSpPr>
          <p:grpSpPr>
            <a:xfrm rot="444838">
              <a:off x="3422106" y="2535450"/>
              <a:ext cx="124874" cy="103558"/>
              <a:chOff x="2651721" y="2870364"/>
              <a:chExt cx="215132" cy="161261"/>
            </a:xfrm>
          </p:grpSpPr>
          <p:sp>
            <p:nvSpPr>
              <p:cNvPr id="160" name="Google Shape;160;p20"/>
              <p:cNvSpPr/>
              <p:nvPr/>
            </p:nvSpPr>
            <p:spPr>
              <a:xfrm rot="-354271">
                <a:off x="2659649" y="2893020"/>
                <a:ext cx="199277" cy="118620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722064">
                <a:off x="2686820" y="2882543"/>
                <a:ext cx="135364" cy="13690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1C1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37" name="Google Shape;237;p22"/>
          <p:cNvSpPr/>
          <p:nvPr/>
        </p:nvSpPr>
        <p:spPr>
          <a:xfrm>
            <a:off x="423545" y="1432560"/>
            <a:ext cx="4613275" cy="27412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4" name="Google Shape;1274;p36"/>
          <p:cNvSpPr/>
          <p:nvPr/>
        </p:nvSpPr>
        <p:spPr>
          <a:xfrm>
            <a:off x="686058" y="177286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094105" y="1794510"/>
            <a:ext cx="3863340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Berbicara, bertindak, dan memutuskan harus</a:t>
            </a:r>
            <a:endParaRPr lang="en-US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berdasarkan data dan fakta yang benar serta sudah diverifikasi.</a:t>
            </a:r>
            <a:endParaRPr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" name="Google Shape;170;p21"/>
          <p:cNvSpPr txBox="1"/>
          <p:nvPr/>
        </p:nvSpPr>
        <p:spPr>
          <a:xfrm>
            <a:off x="1094105" y="2421255"/>
            <a:ext cx="3863340" cy="161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Data harus disampaikan dalam bentuk yang</a:t>
            </a:r>
            <a:endParaRPr lang="en-US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komunikatif , sehingga mudah dipahami Atasan dan orang lain dengan baik. Misal: menunjukkan sampel barang, visualisasi yang baik (grafik, bagan, flowchart, gambar/ skets, diberi warna berbeda, dsb), sistematis,poin-poin yang jelas, ada pengelompokan, dll.</a:t>
            </a:r>
            <a:endParaRPr lang="en-US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82" name="Google Shape;482;p23"/>
          <p:cNvSpPr/>
          <p:nvPr/>
        </p:nvSpPr>
        <p:spPr>
          <a:xfrm>
            <a:off x="866262" y="1906046"/>
            <a:ext cx="99595" cy="141776"/>
          </a:xfrm>
          <a:custGeom>
            <a:avLst/>
            <a:gdLst/>
            <a:ahLst/>
            <a:cxnLst/>
            <a:rect l="l" t="t" r="r" b="b"/>
            <a:pathLst>
              <a:path w="5714" h="8134" extrusionOk="0">
                <a:moveTo>
                  <a:pt x="1580" y="0"/>
                </a:moveTo>
                <a:cubicBezTo>
                  <a:pt x="1378" y="0"/>
                  <a:pt x="1177" y="68"/>
                  <a:pt x="1143" y="101"/>
                </a:cubicBezTo>
                <a:cubicBezTo>
                  <a:pt x="1009" y="168"/>
                  <a:pt x="942" y="337"/>
                  <a:pt x="942" y="471"/>
                </a:cubicBezTo>
                <a:cubicBezTo>
                  <a:pt x="1009" y="1009"/>
                  <a:pt x="1076" y="1681"/>
                  <a:pt x="1042" y="1815"/>
                </a:cubicBezTo>
                <a:cubicBezTo>
                  <a:pt x="1009" y="1950"/>
                  <a:pt x="706" y="2521"/>
                  <a:pt x="505" y="2857"/>
                </a:cubicBezTo>
                <a:cubicBezTo>
                  <a:pt x="269" y="3294"/>
                  <a:pt x="68" y="3664"/>
                  <a:pt x="0" y="3865"/>
                </a:cubicBezTo>
                <a:cubicBezTo>
                  <a:pt x="0" y="3899"/>
                  <a:pt x="0" y="3933"/>
                  <a:pt x="0" y="3966"/>
                </a:cubicBezTo>
                <a:lnTo>
                  <a:pt x="0" y="7596"/>
                </a:lnTo>
                <a:cubicBezTo>
                  <a:pt x="0" y="7764"/>
                  <a:pt x="135" y="7898"/>
                  <a:pt x="269" y="7999"/>
                </a:cubicBezTo>
                <a:cubicBezTo>
                  <a:pt x="505" y="8134"/>
                  <a:pt x="773" y="8134"/>
                  <a:pt x="807" y="8134"/>
                </a:cubicBezTo>
                <a:lnTo>
                  <a:pt x="3832" y="8134"/>
                </a:lnTo>
                <a:cubicBezTo>
                  <a:pt x="4302" y="8134"/>
                  <a:pt x="4706" y="7798"/>
                  <a:pt x="4806" y="7327"/>
                </a:cubicBezTo>
                <a:cubicBezTo>
                  <a:pt x="4806" y="7193"/>
                  <a:pt x="4806" y="7092"/>
                  <a:pt x="4806" y="6957"/>
                </a:cubicBezTo>
                <a:cubicBezTo>
                  <a:pt x="5109" y="6823"/>
                  <a:pt x="5311" y="6487"/>
                  <a:pt x="5311" y="6117"/>
                </a:cubicBezTo>
                <a:cubicBezTo>
                  <a:pt x="5311" y="6016"/>
                  <a:pt x="5311" y="5882"/>
                  <a:pt x="5277" y="5781"/>
                </a:cubicBezTo>
                <a:cubicBezTo>
                  <a:pt x="5546" y="5613"/>
                  <a:pt x="5714" y="5311"/>
                  <a:pt x="5714" y="4975"/>
                </a:cubicBezTo>
                <a:cubicBezTo>
                  <a:pt x="5714" y="4739"/>
                  <a:pt x="5613" y="4538"/>
                  <a:pt x="5479" y="4370"/>
                </a:cubicBezTo>
                <a:cubicBezTo>
                  <a:pt x="5579" y="4202"/>
                  <a:pt x="5613" y="4033"/>
                  <a:pt x="5613" y="3832"/>
                </a:cubicBezTo>
                <a:cubicBezTo>
                  <a:pt x="5613" y="3328"/>
                  <a:pt x="5277" y="2958"/>
                  <a:pt x="4806" y="2857"/>
                </a:cubicBezTo>
                <a:lnTo>
                  <a:pt x="2689" y="2857"/>
                </a:lnTo>
                <a:cubicBezTo>
                  <a:pt x="2723" y="2723"/>
                  <a:pt x="2723" y="2555"/>
                  <a:pt x="2756" y="2420"/>
                </a:cubicBezTo>
                <a:cubicBezTo>
                  <a:pt x="2891" y="1883"/>
                  <a:pt x="2924" y="1278"/>
                  <a:pt x="2521" y="572"/>
                </a:cubicBezTo>
                <a:cubicBezTo>
                  <a:pt x="2219" y="68"/>
                  <a:pt x="1815" y="0"/>
                  <a:pt x="15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p23"/>
          <p:cNvSpPr/>
          <p:nvPr/>
        </p:nvSpPr>
        <p:spPr>
          <a:xfrm>
            <a:off x="814703" y="1969317"/>
            <a:ext cx="42791" cy="78505"/>
          </a:xfrm>
          <a:custGeom>
            <a:avLst/>
            <a:gdLst/>
            <a:ahLst/>
            <a:cxnLst/>
            <a:rect l="l" t="t" r="r" b="b"/>
            <a:pathLst>
              <a:path w="2455" h="4504" extrusionOk="0">
                <a:moveTo>
                  <a:pt x="471" y="0"/>
                </a:moveTo>
                <a:cubicBezTo>
                  <a:pt x="203" y="0"/>
                  <a:pt x="1" y="202"/>
                  <a:pt x="1" y="471"/>
                </a:cubicBezTo>
                <a:lnTo>
                  <a:pt x="1" y="4000"/>
                </a:lnTo>
                <a:cubicBezTo>
                  <a:pt x="1" y="4268"/>
                  <a:pt x="203" y="4504"/>
                  <a:pt x="471" y="4504"/>
                </a:cubicBezTo>
                <a:lnTo>
                  <a:pt x="1950" y="4504"/>
                </a:lnTo>
                <a:cubicBezTo>
                  <a:pt x="2219" y="4504"/>
                  <a:pt x="2454" y="4268"/>
                  <a:pt x="2454" y="4000"/>
                </a:cubicBezTo>
                <a:lnTo>
                  <a:pt x="2454" y="471"/>
                </a:lnTo>
                <a:cubicBezTo>
                  <a:pt x="2454" y="202"/>
                  <a:pt x="2219" y="0"/>
                  <a:pt x="19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Google Shape;480;p23"/>
          <p:cNvSpPr/>
          <p:nvPr/>
        </p:nvSpPr>
        <p:spPr>
          <a:xfrm>
            <a:off x="661718" y="2433417"/>
            <a:ext cx="432334" cy="379259"/>
          </a:xfrm>
          <a:custGeom>
            <a:avLst/>
            <a:gdLst/>
            <a:ahLst/>
            <a:cxnLst/>
            <a:rect l="l" t="t" r="r" b="b"/>
            <a:pathLst>
              <a:path w="24804" h="21759" extrusionOk="0">
                <a:moveTo>
                  <a:pt x="12424" y="0"/>
                </a:moveTo>
                <a:cubicBezTo>
                  <a:pt x="8850" y="0"/>
                  <a:pt x="5346" y="1767"/>
                  <a:pt x="3260" y="4993"/>
                </a:cubicBezTo>
                <a:cubicBezTo>
                  <a:pt x="0" y="10035"/>
                  <a:pt x="1445" y="16756"/>
                  <a:pt x="6520" y="20016"/>
                </a:cubicBezTo>
                <a:cubicBezTo>
                  <a:pt x="8342" y="21194"/>
                  <a:pt x="10383" y="21758"/>
                  <a:pt x="12401" y="21758"/>
                </a:cubicBezTo>
                <a:cubicBezTo>
                  <a:pt x="15967" y="21758"/>
                  <a:pt x="19461" y="19997"/>
                  <a:pt x="21543" y="16756"/>
                </a:cubicBezTo>
                <a:cubicBezTo>
                  <a:pt x="24803" y="11715"/>
                  <a:pt x="23325" y="4993"/>
                  <a:pt x="18283" y="1733"/>
                </a:cubicBezTo>
                <a:cubicBezTo>
                  <a:pt x="16468" y="559"/>
                  <a:pt x="14435" y="0"/>
                  <a:pt x="12424" y="0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482;p23"/>
          <p:cNvSpPr/>
          <p:nvPr/>
        </p:nvSpPr>
        <p:spPr>
          <a:xfrm>
            <a:off x="857372" y="2534696"/>
            <a:ext cx="99595" cy="141776"/>
          </a:xfrm>
          <a:custGeom>
            <a:avLst/>
            <a:gdLst/>
            <a:ahLst/>
            <a:cxnLst/>
            <a:rect l="l" t="t" r="r" b="b"/>
            <a:pathLst>
              <a:path w="5714" h="8134" extrusionOk="0">
                <a:moveTo>
                  <a:pt x="1580" y="0"/>
                </a:moveTo>
                <a:cubicBezTo>
                  <a:pt x="1378" y="0"/>
                  <a:pt x="1177" y="68"/>
                  <a:pt x="1143" y="101"/>
                </a:cubicBezTo>
                <a:cubicBezTo>
                  <a:pt x="1009" y="168"/>
                  <a:pt x="942" y="337"/>
                  <a:pt x="942" y="471"/>
                </a:cubicBezTo>
                <a:cubicBezTo>
                  <a:pt x="1009" y="1009"/>
                  <a:pt x="1076" y="1681"/>
                  <a:pt x="1042" y="1815"/>
                </a:cubicBezTo>
                <a:cubicBezTo>
                  <a:pt x="1009" y="1950"/>
                  <a:pt x="706" y="2521"/>
                  <a:pt x="505" y="2857"/>
                </a:cubicBezTo>
                <a:cubicBezTo>
                  <a:pt x="269" y="3294"/>
                  <a:pt x="68" y="3664"/>
                  <a:pt x="0" y="3865"/>
                </a:cubicBezTo>
                <a:cubicBezTo>
                  <a:pt x="0" y="3899"/>
                  <a:pt x="0" y="3933"/>
                  <a:pt x="0" y="3966"/>
                </a:cubicBezTo>
                <a:lnTo>
                  <a:pt x="0" y="7596"/>
                </a:lnTo>
                <a:cubicBezTo>
                  <a:pt x="0" y="7764"/>
                  <a:pt x="135" y="7898"/>
                  <a:pt x="269" y="7999"/>
                </a:cubicBezTo>
                <a:cubicBezTo>
                  <a:pt x="505" y="8134"/>
                  <a:pt x="773" y="8134"/>
                  <a:pt x="807" y="8134"/>
                </a:cubicBezTo>
                <a:lnTo>
                  <a:pt x="3832" y="8134"/>
                </a:lnTo>
                <a:cubicBezTo>
                  <a:pt x="4302" y="8134"/>
                  <a:pt x="4706" y="7798"/>
                  <a:pt x="4806" y="7327"/>
                </a:cubicBezTo>
                <a:cubicBezTo>
                  <a:pt x="4806" y="7193"/>
                  <a:pt x="4806" y="7092"/>
                  <a:pt x="4806" y="6957"/>
                </a:cubicBezTo>
                <a:cubicBezTo>
                  <a:pt x="5109" y="6823"/>
                  <a:pt x="5311" y="6487"/>
                  <a:pt x="5311" y="6117"/>
                </a:cubicBezTo>
                <a:cubicBezTo>
                  <a:pt x="5311" y="6016"/>
                  <a:pt x="5311" y="5882"/>
                  <a:pt x="5277" y="5781"/>
                </a:cubicBezTo>
                <a:cubicBezTo>
                  <a:pt x="5546" y="5613"/>
                  <a:pt x="5714" y="5311"/>
                  <a:pt x="5714" y="4975"/>
                </a:cubicBezTo>
                <a:cubicBezTo>
                  <a:pt x="5714" y="4739"/>
                  <a:pt x="5613" y="4538"/>
                  <a:pt x="5479" y="4370"/>
                </a:cubicBezTo>
                <a:cubicBezTo>
                  <a:pt x="5579" y="4202"/>
                  <a:pt x="5613" y="4033"/>
                  <a:pt x="5613" y="3832"/>
                </a:cubicBezTo>
                <a:cubicBezTo>
                  <a:pt x="5613" y="3328"/>
                  <a:pt x="5277" y="2958"/>
                  <a:pt x="4806" y="2857"/>
                </a:cubicBezTo>
                <a:lnTo>
                  <a:pt x="2689" y="2857"/>
                </a:lnTo>
                <a:cubicBezTo>
                  <a:pt x="2723" y="2723"/>
                  <a:pt x="2723" y="2555"/>
                  <a:pt x="2756" y="2420"/>
                </a:cubicBezTo>
                <a:cubicBezTo>
                  <a:pt x="2891" y="1883"/>
                  <a:pt x="2924" y="1278"/>
                  <a:pt x="2521" y="572"/>
                </a:cubicBezTo>
                <a:cubicBezTo>
                  <a:pt x="2219" y="68"/>
                  <a:pt x="1815" y="0"/>
                  <a:pt x="15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483;p23"/>
          <p:cNvSpPr/>
          <p:nvPr/>
        </p:nvSpPr>
        <p:spPr>
          <a:xfrm>
            <a:off x="805813" y="2597967"/>
            <a:ext cx="42791" cy="78505"/>
          </a:xfrm>
          <a:custGeom>
            <a:avLst/>
            <a:gdLst/>
            <a:ahLst/>
            <a:cxnLst/>
            <a:rect l="l" t="t" r="r" b="b"/>
            <a:pathLst>
              <a:path w="2455" h="4504" extrusionOk="0">
                <a:moveTo>
                  <a:pt x="471" y="0"/>
                </a:moveTo>
                <a:cubicBezTo>
                  <a:pt x="203" y="0"/>
                  <a:pt x="1" y="202"/>
                  <a:pt x="1" y="471"/>
                </a:cubicBezTo>
                <a:lnTo>
                  <a:pt x="1" y="4000"/>
                </a:lnTo>
                <a:cubicBezTo>
                  <a:pt x="1" y="4268"/>
                  <a:pt x="203" y="4504"/>
                  <a:pt x="471" y="4504"/>
                </a:cubicBezTo>
                <a:lnTo>
                  <a:pt x="1950" y="4504"/>
                </a:lnTo>
                <a:cubicBezTo>
                  <a:pt x="2219" y="4504"/>
                  <a:pt x="2454" y="4268"/>
                  <a:pt x="2454" y="4000"/>
                </a:cubicBezTo>
                <a:lnTo>
                  <a:pt x="2454" y="471"/>
                </a:lnTo>
                <a:cubicBezTo>
                  <a:pt x="2454" y="202"/>
                  <a:pt x="2219" y="0"/>
                  <a:pt x="19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</p:txBody>
      </p:sp>
      <p:grpSp>
        <p:nvGrpSpPr>
          <p:cNvPr id="1300" name="Google Shape;1300;p38"/>
          <p:cNvGrpSpPr/>
          <p:nvPr/>
        </p:nvGrpSpPr>
        <p:grpSpPr>
          <a:xfrm>
            <a:off x="914375" y="1770900"/>
            <a:ext cx="4576090" cy="2437909"/>
            <a:chOff x="-14486499" y="2474380"/>
            <a:chExt cx="12606307" cy="6716002"/>
          </a:xfrm>
        </p:grpSpPr>
        <p:sp>
          <p:nvSpPr>
            <p:cNvPr id="1301" name="Google Shape;1301;p38"/>
            <p:cNvSpPr/>
            <p:nvPr/>
          </p:nvSpPr>
          <p:spPr>
            <a:xfrm>
              <a:off x="-7076887" y="5758613"/>
              <a:ext cx="2612181" cy="583056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-9759915" y="2698475"/>
              <a:ext cx="7274771" cy="5491824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-4453381" y="7020387"/>
              <a:ext cx="1958959" cy="1437547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-3520136" y="6518150"/>
              <a:ext cx="1009661" cy="550732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-4480096" y="6148162"/>
              <a:ext cx="498362" cy="562478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-5105835" y="6211748"/>
              <a:ext cx="956981" cy="760745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-7147095" y="7033722"/>
              <a:ext cx="401436" cy="698439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-3526981" y="4142792"/>
              <a:ext cx="472397" cy="738799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-2708189" y="8252664"/>
              <a:ext cx="827997" cy="62624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-3760479" y="5486874"/>
              <a:ext cx="411327" cy="680776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-4054296" y="6411910"/>
              <a:ext cx="327428" cy="401701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-7268437" y="2703950"/>
              <a:ext cx="459459" cy="287907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-8529807" y="2594442"/>
              <a:ext cx="434996" cy="156803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-9315040" y="3646340"/>
              <a:ext cx="204582" cy="20458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-4154796" y="6906110"/>
              <a:ext cx="380373" cy="145499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-4783626" y="2747445"/>
              <a:ext cx="463080" cy="96837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-3421668" y="8554342"/>
              <a:ext cx="222068" cy="171993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-5475910" y="5931045"/>
              <a:ext cx="145013" cy="226175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-6298543" y="2559691"/>
              <a:ext cx="283933" cy="116841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-8251269" y="2561325"/>
              <a:ext cx="208379" cy="9842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-3868839" y="6914632"/>
              <a:ext cx="225910" cy="135387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-3794701" y="5150401"/>
              <a:ext cx="119711" cy="165767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-3807815" y="5851695"/>
              <a:ext cx="133576" cy="171817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-7577487" y="2555143"/>
              <a:ext cx="196942" cy="83590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-2157560" y="7515470"/>
              <a:ext cx="130839" cy="141392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-3343776" y="6305581"/>
              <a:ext cx="116708" cy="140951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-7342443" y="2541410"/>
              <a:ext cx="154066" cy="8858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-3249061" y="2924512"/>
              <a:ext cx="143203" cy="73831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-5996116" y="2625175"/>
              <a:ext cx="144042" cy="82972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-3628275" y="6630794"/>
              <a:ext cx="137418" cy="71049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-7153939" y="2558190"/>
              <a:ext cx="109555" cy="7025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-11188417" y="2571966"/>
              <a:ext cx="918829" cy="167887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-14486499" y="2474380"/>
              <a:ext cx="5709653" cy="6716002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-12105633" y="2654318"/>
              <a:ext cx="499863" cy="161926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-9344801" y="3128118"/>
              <a:ext cx="377017" cy="168814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-12332288" y="5229309"/>
              <a:ext cx="465553" cy="199769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-11576816" y="2599962"/>
              <a:ext cx="286185" cy="197870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-11915628" y="5396132"/>
              <a:ext cx="291528" cy="130618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-11503561" y="3173246"/>
              <a:ext cx="228957" cy="113971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-11740901" y="2617978"/>
              <a:ext cx="166474" cy="79174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-11595141" y="5459408"/>
              <a:ext cx="104609" cy="78291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-10898442" y="8975772"/>
              <a:ext cx="110703" cy="69283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-12065186" y="5470138"/>
              <a:ext cx="99222" cy="6760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-2454555" y="6775230"/>
              <a:ext cx="83678" cy="9458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-7318775" y="3006290"/>
              <a:ext cx="96970" cy="66943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-3729967" y="6652695"/>
              <a:ext cx="88536" cy="65927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-3099680" y="4137317"/>
              <a:ext cx="81382" cy="74538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-8626730" y="4251506"/>
              <a:ext cx="94674" cy="222863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-7992601" y="4615488"/>
              <a:ext cx="165635" cy="8019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-7611797" y="4637390"/>
              <a:ext cx="89331" cy="66413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-8865528" y="4397973"/>
              <a:ext cx="79351" cy="67429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52" name="Google Shape;1352;p38"/>
          <p:cNvSpPr txBox="1"/>
          <p:nvPr/>
        </p:nvSpPr>
        <p:spPr>
          <a:xfrm>
            <a:off x="6089600" y="2526750"/>
            <a:ext cx="1894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353" name="Google Shape;1353;p38"/>
          <p:cNvSpPr txBox="1"/>
          <p:nvPr/>
        </p:nvSpPr>
        <p:spPr>
          <a:xfrm>
            <a:off x="6089600" y="1369675"/>
            <a:ext cx="1894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354" name="Google Shape;1354;p38"/>
          <p:cNvSpPr txBox="1"/>
          <p:nvPr/>
        </p:nvSpPr>
        <p:spPr>
          <a:xfrm>
            <a:off x="6089600" y="1670600"/>
            <a:ext cx="1894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 is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355" name="Google Shape;1355;p38"/>
          <p:cNvSpPr txBox="1"/>
          <p:nvPr/>
        </p:nvSpPr>
        <p:spPr>
          <a:xfrm>
            <a:off x="6089600" y="2843550"/>
            <a:ext cx="1894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Despite being red,</a:t>
            </a:r>
            <a:b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</a:b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 is a cold place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356" name="Google Shape;1356;p38"/>
          <p:cNvSpPr txBox="1"/>
          <p:nvPr/>
        </p:nvSpPr>
        <p:spPr>
          <a:xfrm>
            <a:off x="6089600" y="3727075"/>
            <a:ext cx="1894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357" name="Google Shape;1357;p38"/>
          <p:cNvSpPr txBox="1"/>
          <p:nvPr/>
        </p:nvSpPr>
        <p:spPr>
          <a:xfrm>
            <a:off x="6089600" y="4043875"/>
            <a:ext cx="1894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 is composed of hydrogen and helium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358" name="Google Shape;1358;p38"/>
          <p:cNvSpPr/>
          <p:nvPr/>
        </p:nvSpPr>
        <p:spPr>
          <a:xfrm>
            <a:off x="8080500" y="1612475"/>
            <a:ext cx="614100" cy="40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10k</a:t>
            </a: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359" name="Google Shape;1359;p38"/>
          <p:cNvSpPr/>
          <p:nvPr/>
        </p:nvSpPr>
        <p:spPr>
          <a:xfrm>
            <a:off x="8080500" y="2787050"/>
            <a:ext cx="614100" cy="405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25</a:t>
            </a: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k</a:t>
            </a: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360" name="Google Shape;1360;p38"/>
          <p:cNvSpPr/>
          <p:nvPr/>
        </p:nvSpPr>
        <p:spPr>
          <a:xfrm>
            <a:off x="8080500" y="3961625"/>
            <a:ext cx="614100" cy="405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30</a:t>
            </a: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k</a:t>
            </a: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361" name="Google Shape;1361;p38"/>
          <p:cNvSpPr/>
          <p:nvPr/>
        </p:nvSpPr>
        <p:spPr>
          <a:xfrm>
            <a:off x="3116600" y="2127020"/>
            <a:ext cx="229200" cy="229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 panose="020B0604020202020204"/>
              <a:buNone/>
            </a:pP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362" name="Google Shape;1362;p38"/>
          <p:cNvSpPr/>
          <p:nvPr/>
        </p:nvSpPr>
        <p:spPr>
          <a:xfrm>
            <a:off x="1654200" y="2299145"/>
            <a:ext cx="229200" cy="22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 panose="020B0604020202020204"/>
              <a:buNone/>
            </a:pP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363" name="Google Shape;1363;p38"/>
          <p:cNvSpPr/>
          <p:nvPr/>
        </p:nvSpPr>
        <p:spPr>
          <a:xfrm>
            <a:off x="2833200" y="2299145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 panose="020B0604020202020204"/>
              <a:buNone/>
            </a:pP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9"/>
          <p:cNvSpPr/>
          <p:nvPr/>
        </p:nvSpPr>
        <p:spPr>
          <a:xfrm>
            <a:off x="1315500" y="1132800"/>
            <a:ext cx="6513000" cy="34734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9" name="Google Shape;1369;p3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1370" name="Google Shape;1370;p39"/>
          <p:cNvGraphicFramePr/>
          <p:nvPr/>
        </p:nvGraphicFramePr>
        <p:xfrm>
          <a:off x="1447450" y="1331510"/>
          <a:ext cx="6319675" cy="3000000"/>
        </p:xfrm>
        <a:graphic>
          <a:graphicData uri="http://schemas.openxmlformats.org/drawingml/2006/table">
            <a:tbl>
              <a:tblPr>
                <a:noFill/>
                <a:tableStyleId>{D35A100D-F1A6-4363-93EC-34D0E72E10BA}</a:tableStyleId>
              </a:tblPr>
              <a:tblGrid>
                <a:gridCol w="641775"/>
                <a:gridCol w="4093550"/>
                <a:gridCol w="1584350"/>
              </a:tblGrid>
              <a:tr h="339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solidFill>
                          <a:srgbClr val="EF797F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Task</a:t>
                      </a:r>
                      <a:endParaRPr sz="17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3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Priority</a:t>
                      </a:r>
                      <a:endParaRPr sz="1700" b="1">
                        <a:solidFill>
                          <a:schemeClr val="accent3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here your task</a:t>
                      </a:r>
                      <a:endParaRPr sz="1200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here your task</a:t>
                      </a:r>
                      <a:endParaRPr sz="1200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here your task</a:t>
                      </a:r>
                      <a:endParaRPr sz="1200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here your task</a:t>
                      </a:r>
                      <a:endParaRPr sz="1200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here your task</a:t>
                      </a:r>
                      <a:endParaRPr sz="1200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7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here your task</a:t>
                      </a:r>
                      <a:endParaRPr sz="1200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371" name="Google Shape;1371;p39"/>
          <p:cNvGrpSpPr/>
          <p:nvPr/>
        </p:nvGrpSpPr>
        <p:grpSpPr>
          <a:xfrm>
            <a:off x="1593499" y="1889274"/>
            <a:ext cx="261191" cy="261191"/>
            <a:chOff x="-3651102" y="2062827"/>
            <a:chExt cx="370957" cy="370957"/>
          </a:xfrm>
        </p:grpSpPr>
        <p:sp>
          <p:nvSpPr>
            <p:cNvPr id="1372" name="Google Shape;1372;p39"/>
            <p:cNvSpPr/>
            <p:nvPr/>
          </p:nvSpPr>
          <p:spPr>
            <a:xfrm>
              <a:off x="-3651102" y="2062827"/>
              <a:ext cx="370957" cy="370957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-3537972" y="2199912"/>
              <a:ext cx="146358" cy="96815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74" name="Google Shape;1374;p39"/>
          <p:cNvGrpSpPr/>
          <p:nvPr/>
        </p:nvGrpSpPr>
        <p:grpSpPr>
          <a:xfrm>
            <a:off x="1593500" y="2310550"/>
            <a:ext cx="261191" cy="261191"/>
            <a:chOff x="-2408847" y="2661146"/>
            <a:chExt cx="370957" cy="370957"/>
          </a:xfrm>
        </p:grpSpPr>
        <p:sp>
          <p:nvSpPr>
            <p:cNvPr id="1375" name="Google Shape;1375;p39"/>
            <p:cNvSpPr/>
            <p:nvPr/>
          </p:nvSpPr>
          <p:spPr>
            <a:xfrm>
              <a:off x="-2286715" y="2784337"/>
              <a:ext cx="126649" cy="124589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-2408847" y="2661146"/>
              <a:ext cx="370957" cy="370957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77" name="Google Shape;1377;p39"/>
          <p:cNvSpPr/>
          <p:nvPr/>
        </p:nvSpPr>
        <p:spPr>
          <a:xfrm>
            <a:off x="6298393" y="199404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8" name="Google Shape;1378;p39"/>
          <p:cNvSpPr/>
          <p:nvPr/>
        </p:nvSpPr>
        <p:spPr>
          <a:xfrm>
            <a:off x="6589384" y="199404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9" name="Google Shape;1379;p39"/>
          <p:cNvSpPr/>
          <p:nvPr/>
        </p:nvSpPr>
        <p:spPr>
          <a:xfrm>
            <a:off x="6880375" y="199404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39"/>
          <p:cNvSpPr/>
          <p:nvPr/>
        </p:nvSpPr>
        <p:spPr>
          <a:xfrm>
            <a:off x="7171366" y="199404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39"/>
          <p:cNvSpPr/>
          <p:nvPr/>
        </p:nvSpPr>
        <p:spPr>
          <a:xfrm>
            <a:off x="7462357" y="199404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39"/>
          <p:cNvSpPr/>
          <p:nvPr/>
        </p:nvSpPr>
        <p:spPr>
          <a:xfrm>
            <a:off x="6298393" y="241187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39"/>
          <p:cNvSpPr/>
          <p:nvPr/>
        </p:nvSpPr>
        <p:spPr>
          <a:xfrm>
            <a:off x="6589384" y="241187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39"/>
          <p:cNvSpPr/>
          <p:nvPr/>
        </p:nvSpPr>
        <p:spPr>
          <a:xfrm>
            <a:off x="6880375" y="241187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5" name="Google Shape;1385;p39"/>
          <p:cNvSpPr/>
          <p:nvPr/>
        </p:nvSpPr>
        <p:spPr>
          <a:xfrm>
            <a:off x="7171366" y="241187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6" name="Google Shape;1386;p39"/>
          <p:cNvSpPr/>
          <p:nvPr/>
        </p:nvSpPr>
        <p:spPr>
          <a:xfrm>
            <a:off x="7462357" y="241187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7" name="Google Shape;1387;p39"/>
          <p:cNvSpPr/>
          <p:nvPr/>
        </p:nvSpPr>
        <p:spPr>
          <a:xfrm>
            <a:off x="6298393" y="282984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8" name="Google Shape;1388;p39"/>
          <p:cNvSpPr/>
          <p:nvPr/>
        </p:nvSpPr>
        <p:spPr>
          <a:xfrm>
            <a:off x="6589384" y="282984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9" name="Google Shape;1389;p39"/>
          <p:cNvSpPr/>
          <p:nvPr/>
        </p:nvSpPr>
        <p:spPr>
          <a:xfrm>
            <a:off x="6880375" y="282984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0" name="Google Shape;1390;p39"/>
          <p:cNvSpPr/>
          <p:nvPr/>
        </p:nvSpPr>
        <p:spPr>
          <a:xfrm>
            <a:off x="7171366" y="282984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1" name="Google Shape;1391;p39"/>
          <p:cNvSpPr/>
          <p:nvPr/>
        </p:nvSpPr>
        <p:spPr>
          <a:xfrm>
            <a:off x="7462357" y="282984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2" name="Google Shape;1392;p39"/>
          <p:cNvSpPr/>
          <p:nvPr/>
        </p:nvSpPr>
        <p:spPr>
          <a:xfrm>
            <a:off x="6298393" y="324782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3" name="Google Shape;1393;p39"/>
          <p:cNvSpPr/>
          <p:nvPr/>
        </p:nvSpPr>
        <p:spPr>
          <a:xfrm>
            <a:off x="6589384" y="324782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4" name="Google Shape;1394;p39"/>
          <p:cNvSpPr/>
          <p:nvPr/>
        </p:nvSpPr>
        <p:spPr>
          <a:xfrm>
            <a:off x="6880375" y="324782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5" name="Google Shape;1395;p39"/>
          <p:cNvSpPr/>
          <p:nvPr/>
        </p:nvSpPr>
        <p:spPr>
          <a:xfrm>
            <a:off x="7171366" y="324782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6" name="Google Shape;1396;p39"/>
          <p:cNvSpPr/>
          <p:nvPr/>
        </p:nvSpPr>
        <p:spPr>
          <a:xfrm>
            <a:off x="7462357" y="324782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7" name="Google Shape;1397;p39"/>
          <p:cNvSpPr/>
          <p:nvPr/>
        </p:nvSpPr>
        <p:spPr>
          <a:xfrm>
            <a:off x="6298393" y="366579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8" name="Google Shape;1398;p39"/>
          <p:cNvSpPr/>
          <p:nvPr/>
        </p:nvSpPr>
        <p:spPr>
          <a:xfrm>
            <a:off x="6589384" y="366579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9" name="Google Shape;1399;p39"/>
          <p:cNvSpPr/>
          <p:nvPr/>
        </p:nvSpPr>
        <p:spPr>
          <a:xfrm>
            <a:off x="6880375" y="366579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0" name="Google Shape;1400;p39"/>
          <p:cNvSpPr/>
          <p:nvPr/>
        </p:nvSpPr>
        <p:spPr>
          <a:xfrm>
            <a:off x="7171366" y="366579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1" name="Google Shape;1401;p39"/>
          <p:cNvSpPr/>
          <p:nvPr/>
        </p:nvSpPr>
        <p:spPr>
          <a:xfrm>
            <a:off x="7462357" y="3665798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2" name="Google Shape;1402;p39"/>
          <p:cNvSpPr/>
          <p:nvPr/>
        </p:nvSpPr>
        <p:spPr>
          <a:xfrm>
            <a:off x="6298393" y="408377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3" name="Google Shape;1403;p39"/>
          <p:cNvSpPr/>
          <p:nvPr/>
        </p:nvSpPr>
        <p:spPr>
          <a:xfrm>
            <a:off x="6589384" y="408377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4" name="Google Shape;1404;p39"/>
          <p:cNvSpPr/>
          <p:nvPr/>
        </p:nvSpPr>
        <p:spPr>
          <a:xfrm>
            <a:off x="6880375" y="408377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5" name="Google Shape;1405;p39"/>
          <p:cNvSpPr/>
          <p:nvPr/>
        </p:nvSpPr>
        <p:spPr>
          <a:xfrm>
            <a:off x="7171366" y="408377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6" name="Google Shape;1406;p39"/>
          <p:cNvSpPr/>
          <p:nvPr/>
        </p:nvSpPr>
        <p:spPr>
          <a:xfrm>
            <a:off x="7462357" y="4083773"/>
            <a:ext cx="205500" cy="195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4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2" name="Google Shape;1412;p40"/>
          <p:cNvSpPr txBox="1"/>
          <p:nvPr/>
        </p:nvSpPr>
        <p:spPr>
          <a:xfrm>
            <a:off x="2376000" y="4297800"/>
            <a:ext cx="43920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If you want to modify this graph, click on it, follow the link, change the data and replace it</a:t>
            </a:r>
            <a:endParaRPr sz="10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413" name="Google Shape;1413;p40"/>
          <p:cNvSpPr/>
          <p:nvPr/>
        </p:nvSpPr>
        <p:spPr>
          <a:xfrm>
            <a:off x="457175" y="1865200"/>
            <a:ext cx="1725300" cy="18756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414" name="Google Shape;1414;p40"/>
          <p:cNvSpPr/>
          <p:nvPr/>
        </p:nvSpPr>
        <p:spPr>
          <a:xfrm>
            <a:off x="623075" y="2055813"/>
            <a:ext cx="75600" cy="756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5" name="Google Shape;1415;p40"/>
          <p:cNvSpPr/>
          <p:nvPr/>
        </p:nvSpPr>
        <p:spPr>
          <a:xfrm>
            <a:off x="746100" y="2055813"/>
            <a:ext cx="75600" cy="756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6" name="Google Shape;1416;p40"/>
          <p:cNvSpPr/>
          <p:nvPr/>
        </p:nvSpPr>
        <p:spPr>
          <a:xfrm>
            <a:off x="869125" y="2055813"/>
            <a:ext cx="75600" cy="756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7" name="Google Shape;1417;p40"/>
          <p:cNvSpPr/>
          <p:nvPr/>
        </p:nvSpPr>
        <p:spPr>
          <a:xfrm>
            <a:off x="6969300" y="1865200"/>
            <a:ext cx="1725300" cy="18756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418" name="Google Shape;1418;p40"/>
          <p:cNvSpPr/>
          <p:nvPr/>
        </p:nvSpPr>
        <p:spPr>
          <a:xfrm>
            <a:off x="7135200" y="2055813"/>
            <a:ext cx="75600" cy="756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9" name="Google Shape;1419;p40"/>
          <p:cNvSpPr/>
          <p:nvPr/>
        </p:nvSpPr>
        <p:spPr>
          <a:xfrm>
            <a:off x="7258225" y="2055813"/>
            <a:ext cx="75600" cy="756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0" name="Google Shape;1420;p40"/>
          <p:cNvSpPr/>
          <p:nvPr/>
        </p:nvSpPr>
        <p:spPr>
          <a:xfrm>
            <a:off x="7381250" y="2055813"/>
            <a:ext cx="75600" cy="756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1" name="Google Shape;1421;p40"/>
          <p:cNvSpPr/>
          <p:nvPr/>
        </p:nvSpPr>
        <p:spPr>
          <a:xfrm>
            <a:off x="7070563" y="3013900"/>
            <a:ext cx="15114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422" name="Google Shape;1422;p40"/>
          <p:cNvSpPr/>
          <p:nvPr/>
        </p:nvSpPr>
        <p:spPr>
          <a:xfrm>
            <a:off x="562039" y="3013925"/>
            <a:ext cx="15114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58750" bIns="91425" anchor="ctr" anchorCtr="0">
            <a:noAutofit/>
          </a:bodyPr>
          <a:lstStyle/>
          <a:p>
            <a:pPr marL="0" marR="6985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423" name="Google Shape;1423;p40"/>
          <p:cNvSpPr txBox="1"/>
          <p:nvPr/>
        </p:nvSpPr>
        <p:spPr>
          <a:xfrm>
            <a:off x="562067" y="2780725"/>
            <a:ext cx="151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424" name="Google Shape;1424;p40"/>
          <p:cNvSpPr txBox="1"/>
          <p:nvPr/>
        </p:nvSpPr>
        <p:spPr>
          <a:xfrm>
            <a:off x="7070562" y="2780725"/>
            <a:ext cx="151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425" name="Google Shape;1425;p40"/>
          <p:cNvSpPr/>
          <p:nvPr/>
        </p:nvSpPr>
        <p:spPr>
          <a:xfrm>
            <a:off x="7542009" y="1582509"/>
            <a:ext cx="579900" cy="5799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6" name="Google Shape;1426;p40"/>
          <p:cNvSpPr/>
          <p:nvPr/>
        </p:nvSpPr>
        <p:spPr>
          <a:xfrm>
            <a:off x="1067467" y="1582509"/>
            <a:ext cx="579900" cy="5799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27" name="Google Shape;1427;p40"/>
          <p:cNvGrpSpPr/>
          <p:nvPr/>
        </p:nvGrpSpPr>
        <p:grpSpPr>
          <a:xfrm>
            <a:off x="7664844" y="1684834"/>
            <a:ext cx="327074" cy="375241"/>
            <a:chOff x="6636950" y="1608634"/>
            <a:chExt cx="327074" cy="375241"/>
          </a:xfrm>
        </p:grpSpPr>
        <p:sp>
          <p:nvSpPr>
            <p:cNvPr id="1428" name="Google Shape;1428;p40"/>
            <p:cNvSpPr/>
            <p:nvPr/>
          </p:nvSpPr>
          <p:spPr>
            <a:xfrm>
              <a:off x="6695492" y="1760051"/>
              <a:ext cx="209974" cy="49754"/>
            </a:xfrm>
            <a:custGeom>
              <a:avLst/>
              <a:gdLst/>
              <a:ahLst/>
              <a:cxnLst/>
              <a:rect l="l" t="t" r="r" b="b"/>
              <a:pathLst>
                <a:path w="14024" h="3323" extrusionOk="0">
                  <a:moveTo>
                    <a:pt x="379" y="1"/>
                  </a:moveTo>
                  <a:cubicBezTo>
                    <a:pt x="169" y="1"/>
                    <a:pt x="1" y="169"/>
                    <a:pt x="1" y="358"/>
                  </a:cubicBezTo>
                  <a:lnTo>
                    <a:pt x="1" y="3322"/>
                  </a:lnTo>
                  <a:lnTo>
                    <a:pt x="14024" y="3322"/>
                  </a:lnTo>
                  <a:lnTo>
                    <a:pt x="14024" y="358"/>
                  </a:lnTo>
                  <a:cubicBezTo>
                    <a:pt x="14024" y="169"/>
                    <a:pt x="13877" y="1"/>
                    <a:pt x="13667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6695492" y="1798770"/>
              <a:ext cx="209974" cy="185105"/>
            </a:xfrm>
            <a:custGeom>
              <a:avLst/>
              <a:gdLst/>
              <a:ahLst/>
              <a:cxnLst/>
              <a:rect l="l" t="t" r="r" b="b"/>
              <a:pathLst>
                <a:path w="14024" h="12363" extrusionOk="0">
                  <a:moveTo>
                    <a:pt x="1" y="1"/>
                  </a:moveTo>
                  <a:lnTo>
                    <a:pt x="1" y="11984"/>
                  </a:lnTo>
                  <a:cubicBezTo>
                    <a:pt x="1" y="12195"/>
                    <a:pt x="169" y="12363"/>
                    <a:pt x="379" y="12363"/>
                  </a:cubicBezTo>
                  <a:lnTo>
                    <a:pt x="13667" y="12363"/>
                  </a:lnTo>
                  <a:cubicBezTo>
                    <a:pt x="13877" y="12363"/>
                    <a:pt x="14024" y="12195"/>
                    <a:pt x="14024" y="11984"/>
                  </a:cubicBezTo>
                  <a:lnTo>
                    <a:pt x="14024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6724449" y="1827726"/>
              <a:ext cx="41264" cy="156148"/>
            </a:xfrm>
            <a:custGeom>
              <a:avLst/>
              <a:gdLst/>
              <a:ahLst/>
              <a:cxnLst/>
              <a:rect l="l" t="t" r="r" b="b"/>
              <a:pathLst>
                <a:path w="2756" h="10429" extrusionOk="0">
                  <a:moveTo>
                    <a:pt x="1368" y="1"/>
                  </a:moveTo>
                  <a:cubicBezTo>
                    <a:pt x="611" y="1"/>
                    <a:pt x="1" y="611"/>
                    <a:pt x="1" y="1367"/>
                  </a:cubicBezTo>
                  <a:lnTo>
                    <a:pt x="1" y="10072"/>
                  </a:lnTo>
                  <a:cubicBezTo>
                    <a:pt x="1" y="10282"/>
                    <a:pt x="169" y="10429"/>
                    <a:pt x="379" y="10429"/>
                  </a:cubicBezTo>
                  <a:lnTo>
                    <a:pt x="2377" y="10429"/>
                  </a:lnTo>
                  <a:cubicBezTo>
                    <a:pt x="2587" y="10429"/>
                    <a:pt x="2755" y="10282"/>
                    <a:pt x="2755" y="10072"/>
                  </a:cubicBezTo>
                  <a:lnTo>
                    <a:pt x="2755" y="1367"/>
                  </a:lnTo>
                  <a:cubicBezTo>
                    <a:pt x="2755" y="611"/>
                    <a:pt x="2124" y="1"/>
                    <a:pt x="1368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6780177" y="1827726"/>
              <a:ext cx="40935" cy="156148"/>
            </a:xfrm>
            <a:custGeom>
              <a:avLst/>
              <a:gdLst/>
              <a:ahLst/>
              <a:cxnLst/>
              <a:rect l="l" t="t" r="r" b="b"/>
              <a:pathLst>
                <a:path w="2734" h="10429" extrusionOk="0">
                  <a:moveTo>
                    <a:pt x="1367" y="1"/>
                  </a:moveTo>
                  <a:cubicBezTo>
                    <a:pt x="610" y="1"/>
                    <a:pt x="0" y="611"/>
                    <a:pt x="0" y="1367"/>
                  </a:cubicBezTo>
                  <a:lnTo>
                    <a:pt x="0" y="10072"/>
                  </a:lnTo>
                  <a:cubicBezTo>
                    <a:pt x="0" y="10282"/>
                    <a:pt x="147" y="10429"/>
                    <a:pt x="358" y="10429"/>
                  </a:cubicBezTo>
                  <a:lnTo>
                    <a:pt x="2355" y="10429"/>
                  </a:lnTo>
                  <a:cubicBezTo>
                    <a:pt x="2565" y="10429"/>
                    <a:pt x="2733" y="10282"/>
                    <a:pt x="2733" y="10072"/>
                  </a:cubicBezTo>
                  <a:lnTo>
                    <a:pt x="2733" y="1367"/>
                  </a:lnTo>
                  <a:cubicBezTo>
                    <a:pt x="2712" y="611"/>
                    <a:pt x="2124" y="1"/>
                    <a:pt x="1367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6835575" y="1827726"/>
              <a:ext cx="41249" cy="156148"/>
            </a:xfrm>
            <a:custGeom>
              <a:avLst/>
              <a:gdLst/>
              <a:ahLst/>
              <a:cxnLst/>
              <a:rect l="l" t="t" r="r" b="b"/>
              <a:pathLst>
                <a:path w="2755" h="10429" extrusionOk="0">
                  <a:moveTo>
                    <a:pt x="1367" y="1"/>
                  </a:moveTo>
                  <a:cubicBezTo>
                    <a:pt x="610" y="1"/>
                    <a:pt x="1" y="611"/>
                    <a:pt x="1" y="1367"/>
                  </a:cubicBezTo>
                  <a:lnTo>
                    <a:pt x="1" y="10072"/>
                  </a:lnTo>
                  <a:cubicBezTo>
                    <a:pt x="1" y="10282"/>
                    <a:pt x="169" y="10429"/>
                    <a:pt x="379" y="10429"/>
                  </a:cubicBezTo>
                  <a:lnTo>
                    <a:pt x="2376" y="10429"/>
                  </a:lnTo>
                  <a:cubicBezTo>
                    <a:pt x="2587" y="10429"/>
                    <a:pt x="2755" y="10282"/>
                    <a:pt x="2755" y="10072"/>
                  </a:cubicBezTo>
                  <a:lnTo>
                    <a:pt x="2755" y="1367"/>
                  </a:lnTo>
                  <a:cubicBezTo>
                    <a:pt x="2734" y="611"/>
                    <a:pt x="2124" y="1"/>
                    <a:pt x="1367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6636950" y="1608634"/>
              <a:ext cx="327074" cy="64232"/>
            </a:xfrm>
            <a:custGeom>
              <a:avLst/>
              <a:gdLst/>
              <a:ahLst/>
              <a:cxnLst/>
              <a:rect l="l" t="t" r="r" b="b"/>
              <a:pathLst>
                <a:path w="21845" h="4290" extrusionOk="0">
                  <a:moveTo>
                    <a:pt x="2145" y="1"/>
                  </a:moveTo>
                  <a:cubicBezTo>
                    <a:pt x="967" y="1"/>
                    <a:pt x="0" y="968"/>
                    <a:pt x="0" y="2145"/>
                  </a:cubicBezTo>
                  <a:cubicBezTo>
                    <a:pt x="0" y="3323"/>
                    <a:pt x="967" y="4290"/>
                    <a:pt x="2145" y="4290"/>
                  </a:cubicBezTo>
                  <a:lnTo>
                    <a:pt x="19700" y="4290"/>
                  </a:lnTo>
                  <a:cubicBezTo>
                    <a:pt x="20877" y="4290"/>
                    <a:pt x="21844" y="3323"/>
                    <a:pt x="21844" y="2145"/>
                  </a:cubicBezTo>
                  <a:cubicBezTo>
                    <a:pt x="21844" y="968"/>
                    <a:pt x="20877" y="1"/>
                    <a:pt x="19700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6883113" y="1760051"/>
              <a:ext cx="22354" cy="49754"/>
            </a:xfrm>
            <a:custGeom>
              <a:avLst/>
              <a:gdLst/>
              <a:ahLst/>
              <a:cxnLst/>
              <a:rect l="l" t="t" r="r" b="b"/>
              <a:pathLst>
                <a:path w="1493" h="3323" extrusionOk="0">
                  <a:moveTo>
                    <a:pt x="0" y="1"/>
                  </a:moveTo>
                  <a:cubicBezTo>
                    <a:pt x="210" y="1"/>
                    <a:pt x="379" y="169"/>
                    <a:pt x="379" y="358"/>
                  </a:cubicBezTo>
                  <a:lnTo>
                    <a:pt x="379" y="3322"/>
                  </a:lnTo>
                  <a:lnTo>
                    <a:pt x="1493" y="3322"/>
                  </a:lnTo>
                  <a:lnTo>
                    <a:pt x="1493" y="358"/>
                  </a:lnTo>
                  <a:cubicBezTo>
                    <a:pt x="1493" y="169"/>
                    <a:pt x="1346" y="1"/>
                    <a:pt x="1136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6883113" y="1798770"/>
              <a:ext cx="22354" cy="185105"/>
            </a:xfrm>
            <a:custGeom>
              <a:avLst/>
              <a:gdLst/>
              <a:ahLst/>
              <a:cxnLst/>
              <a:rect l="l" t="t" r="r" b="b"/>
              <a:pathLst>
                <a:path w="1493" h="12363" extrusionOk="0">
                  <a:moveTo>
                    <a:pt x="379" y="1"/>
                  </a:moveTo>
                  <a:lnTo>
                    <a:pt x="379" y="11984"/>
                  </a:lnTo>
                  <a:cubicBezTo>
                    <a:pt x="379" y="12195"/>
                    <a:pt x="210" y="12363"/>
                    <a:pt x="0" y="12363"/>
                  </a:cubicBezTo>
                  <a:lnTo>
                    <a:pt x="1136" y="12363"/>
                  </a:lnTo>
                  <a:cubicBezTo>
                    <a:pt x="1325" y="12363"/>
                    <a:pt x="1493" y="12195"/>
                    <a:pt x="1493" y="11984"/>
                  </a:cubicBezTo>
                  <a:lnTo>
                    <a:pt x="1493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6736726" y="1827726"/>
              <a:ext cx="28987" cy="156148"/>
            </a:xfrm>
            <a:custGeom>
              <a:avLst/>
              <a:gdLst/>
              <a:ahLst/>
              <a:cxnLst/>
              <a:rect l="l" t="t" r="r" b="b"/>
              <a:pathLst>
                <a:path w="1936" h="10429" extrusionOk="0">
                  <a:moveTo>
                    <a:pt x="548" y="1"/>
                  </a:moveTo>
                  <a:cubicBezTo>
                    <a:pt x="358" y="1"/>
                    <a:pt x="169" y="43"/>
                    <a:pt x="1" y="106"/>
                  </a:cubicBezTo>
                  <a:cubicBezTo>
                    <a:pt x="484" y="337"/>
                    <a:pt x="800" y="821"/>
                    <a:pt x="800" y="1367"/>
                  </a:cubicBezTo>
                  <a:lnTo>
                    <a:pt x="800" y="10072"/>
                  </a:lnTo>
                  <a:cubicBezTo>
                    <a:pt x="800" y="10282"/>
                    <a:pt x="632" y="10429"/>
                    <a:pt x="442" y="10429"/>
                  </a:cubicBezTo>
                  <a:lnTo>
                    <a:pt x="1557" y="10429"/>
                  </a:lnTo>
                  <a:cubicBezTo>
                    <a:pt x="1767" y="10429"/>
                    <a:pt x="1935" y="10282"/>
                    <a:pt x="1935" y="10072"/>
                  </a:cubicBezTo>
                  <a:lnTo>
                    <a:pt x="1935" y="1367"/>
                  </a:lnTo>
                  <a:cubicBezTo>
                    <a:pt x="1914" y="611"/>
                    <a:pt x="1304" y="1"/>
                    <a:pt x="548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6792140" y="1827726"/>
              <a:ext cx="28972" cy="156148"/>
            </a:xfrm>
            <a:custGeom>
              <a:avLst/>
              <a:gdLst/>
              <a:ahLst/>
              <a:cxnLst/>
              <a:rect l="l" t="t" r="r" b="b"/>
              <a:pathLst>
                <a:path w="1935" h="10429" extrusionOk="0">
                  <a:moveTo>
                    <a:pt x="568" y="1"/>
                  </a:moveTo>
                  <a:cubicBezTo>
                    <a:pt x="379" y="1"/>
                    <a:pt x="168" y="43"/>
                    <a:pt x="0" y="106"/>
                  </a:cubicBezTo>
                  <a:cubicBezTo>
                    <a:pt x="484" y="337"/>
                    <a:pt x="799" y="821"/>
                    <a:pt x="799" y="1367"/>
                  </a:cubicBezTo>
                  <a:lnTo>
                    <a:pt x="799" y="10072"/>
                  </a:lnTo>
                  <a:cubicBezTo>
                    <a:pt x="799" y="10282"/>
                    <a:pt x="652" y="10429"/>
                    <a:pt x="442" y="10429"/>
                  </a:cubicBezTo>
                  <a:lnTo>
                    <a:pt x="1556" y="10429"/>
                  </a:lnTo>
                  <a:cubicBezTo>
                    <a:pt x="1766" y="10429"/>
                    <a:pt x="1934" y="10282"/>
                    <a:pt x="1934" y="10072"/>
                  </a:cubicBezTo>
                  <a:lnTo>
                    <a:pt x="1934" y="1367"/>
                  </a:lnTo>
                  <a:cubicBezTo>
                    <a:pt x="1913" y="611"/>
                    <a:pt x="1325" y="1"/>
                    <a:pt x="568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6847852" y="1827726"/>
              <a:ext cx="28657" cy="156148"/>
            </a:xfrm>
            <a:custGeom>
              <a:avLst/>
              <a:gdLst/>
              <a:ahLst/>
              <a:cxnLst/>
              <a:rect l="l" t="t" r="r" b="b"/>
              <a:pathLst>
                <a:path w="1914" h="10429" extrusionOk="0">
                  <a:moveTo>
                    <a:pt x="547" y="1"/>
                  </a:moveTo>
                  <a:cubicBezTo>
                    <a:pt x="358" y="1"/>
                    <a:pt x="169" y="43"/>
                    <a:pt x="0" y="106"/>
                  </a:cubicBezTo>
                  <a:cubicBezTo>
                    <a:pt x="484" y="337"/>
                    <a:pt x="799" y="821"/>
                    <a:pt x="799" y="1367"/>
                  </a:cubicBezTo>
                  <a:lnTo>
                    <a:pt x="799" y="10072"/>
                  </a:lnTo>
                  <a:cubicBezTo>
                    <a:pt x="799" y="10282"/>
                    <a:pt x="631" y="10429"/>
                    <a:pt x="421" y="10429"/>
                  </a:cubicBezTo>
                  <a:lnTo>
                    <a:pt x="1556" y="10429"/>
                  </a:lnTo>
                  <a:cubicBezTo>
                    <a:pt x="1767" y="10429"/>
                    <a:pt x="1914" y="10282"/>
                    <a:pt x="1914" y="10072"/>
                  </a:cubicBezTo>
                  <a:lnTo>
                    <a:pt x="1914" y="1367"/>
                  </a:lnTo>
                  <a:cubicBezTo>
                    <a:pt x="1914" y="611"/>
                    <a:pt x="1304" y="1"/>
                    <a:pt x="547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6915214" y="1608634"/>
              <a:ext cx="48810" cy="64232"/>
            </a:xfrm>
            <a:custGeom>
              <a:avLst/>
              <a:gdLst/>
              <a:ahLst/>
              <a:cxnLst/>
              <a:rect l="l" t="t" r="r" b="b"/>
              <a:pathLst>
                <a:path w="3260" h="4290" extrusionOk="0">
                  <a:moveTo>
                    <a:pt x="1" y="1"/>
                  </a:moveTo>
                  <a:cubicBezTo>
                    <a:pt x="1178" y="1"/>
                    <a:pt x="2145" y="968"/>
                    <a:pt x="2145" y="2145"/>
                  </a:cubicBezTo>
                  <a:cubicBezTo>
                    <a:pt x="2145" y="3323"/>
                    <a:pt x="1178" y="4290"/>
                    <a:pt x="1" y="4290"/>
                  </a:cubicBezTo>
                  <a:lnTo>
                    <a:pt x="1115" y="4290"/>
                  </a:lnTo>
                  <a:cubicBezTo>
                    <a:pt x="2292" y="4290"/>
                    <a:pt x="3259" y="3323"/>
                    <a:pt x="3259" y="2145"/>
                  </a:cubicBezTo>
                  <a:cubicBezTo>
                    <a:pt x="3259" y="968"/>
                    <a:pt x="2292" y="1"/>
                    <a:pt x="1115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6647969" y="1667191"/>
              <a:ext cx="307865" cy="98235"/>
            </a:xfrm>
            <a:custGeom>
              <a:avLst/>
              <a:gdLst/>
              <a:ahLst/>
              <a:cxnLst/>
              <a:rect l="l" t="t" r="r" b="b"/>
              <a:pathLst>
                <a:path w="20562" h="6561" extrusionOk="0">
                  <a:moveTo>
                    <a:pt x="3280" y="0"/>
                  </a:moveTo>
                  <a:cubicBezTo>
                    <a:pt x="1472" y="0"/>
                    <a:pt x="0" y="1472"/>
                    <a:pt x="0" y="3280"/>
                  </a:cubicBezTo>
                  <a:cubicBezTo>
                    <a:pt x="0" y="5088"/>
                    <a:pt x="1472" y="6560"/>
                    <a:pt x="3280" y="6560"/>
                  </a:cubicBezTo>
                  <a:lnTo>
                    <a:pt x="17282" y="6560"/>
                  </a:lnTo>
                  <a:cubicBezTo>
                    <a:pt x="19090" y="6560"/>
                    <a:pt x="20562" y="5088"/>
                    <a:pt x="20562" y="3280"/>
                  </a:cubicBezTo>
                  <a:cubicBezTo>
                    <a:pt x="20562" y="1472"/>
                    <a:pt x="19090" y="0"/>
                    <a:pt x="17282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6889715" y="1667191"/>
              <a:ext cx="66119" cy="98549"/>
            </a:xfrm>
            <a:custGeom>
              <a:avLst/>
              <a:gdLst/>
              <a:ahLst/>
              <a:cxnLst/>
              <a:rect l="l" t="t" r="r" b="b"/>
              <a:pathLst>
                <a:path w="4416" h="6582" extrusionOk="0">
                  <a:moveTo>
                    <a:pt x="1" y="0"/>
                  </a:moveTo>
                  <a:cubicBezTo>
                    <a:pt x="1830" y="0"/>
                    <a:pt x="3281" y="1472"/>
                    <a:pt x="3281" y="3301"/>
                  </a:cubicBezTo>
                  <a:cubicBezTo>
                    <a:pt x="3281" y="5109"/>
                    <a:pt x="1830" y="6581"/>
                    <a:pt x="1" y="6581"/>
                  </a:cubicBezTo>
                  <a:lnTo>
                    <a:pt x="1136" y="6581"/>
                  </a:lnTo>
                  <a:cubicBezTo>
                    <a:pt x="2944" y="6581"/>
                    <a:pt x="4416" y="5109"/>
                    <a:pt x="4416" y="3301"/>
                  </a:cubicBezTo>
                  <a:cubicBezTo>
                    <a:pt x="4416" y="1472"/>
                    <a:pt x="2944" y="0"/>
                    <a:pt x="1136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6642295" y="1661831"/>
              <a:ext cx="318899" cy="109254"/>
            </a:xfrm>
            <a:custGeom>
              <a:avLst/>
              <a:gdLst/>
              <a:ahLst/>
              <a:cxnLst/>
              <a:rect l="l" t="t" r="r" b="b"/>
              <a:pathLst>
                <a:path w="21299" h="7297" extrusionOk="0">
                  <a:moveTo>
                    <a:pt x="3659" y="1"/>
                  </a:moveTo>
                  <a:cubicBezTo>
                    <a:pt x="1640" y="1"/>
                    <a:pt x="1" y="1641"/>
                    <a:pt x="1" y="3638"/>
                  </a:cubicBezTo>
                  <a:cubicBezTo>
                    <a:pt x="1" y="5657"/>
                    <a:pt x="1640" y="7296"/>
                    <a:pt x="3659" y="7296"/>
                  </a:cubicBezTo>
                  <a:lnTo>
                    <a:pt x="3911" y="7296"/>
                  </a:lnTo>
                  <a:lnTo>
                    <a:pt x="3911" y="6561"/>
                  </a:lnTo>
                  <a:lnTo>
                    <a:pt x="3659" y="6561"/>
                  </a:lnTo>
                  <a:cubicBezTo>
                    <a:pt x="3633" y="6561"/>
                    <a:pt x="3607" y="6562"/>
                    <a:pt x="3582" y="6562"/>
                  </a:cubicBezTo>
                  <a:cubicBezTo>
                    <a:pt x="1976" y="6562"/>
                    <a:pt x="652" y="5273"/>
                    <a:pt x="652" y="3638"/>
                  </a:cubicBezTo>
                  <a:cubicBezTo>
                    <a:pt x="652" y="2024"/>
                    <a:pt x="1976" y="736"/>
                    <a:pt x="3582" y="736"/>
                  </a:cubicBezTo>
                  <a:cubicBezTo>
                    <a:pt x="3607" y="736"/>
                    <a:pt x="3633" y="736"/>
                    <a:pt x="3659" y="737"/>
                  </a:cubicBezTo>
                  <a:lnTo>
                    <a:pt x="17661" y="737"/>
                  </a:lnTo>
                  <a:cubicBezTo>
                    <a:pt x="17687" y="736"/>
                    <a:pt x="17713" y="736"/>
                    <a:pt x="17738" y="736"/>
                  </a:cubicBezTo>
                  <a:cubicBezTo>
                    <a:pt x="19344" y="736"/>
                    <a:pt x="20668" y="2024"/>
                    <a:pt x="20668" y="3638"/>
                  </a:cubicBezTo>
                  <a:cubicBezTo>
                    <a:pt x="20668" y="5273"/>
                    <a:pt x="19344" y="6562"/>
                    <a:pt x="17738" y="6562"/>
                  </a:cubicBezTo>
                  <a:cubicBezTo>
                    <a:pt x="17713" y="6562"/>
                    <a:pt x="17687" y="6561"/>
                    <a:pt x="17661" y="6561"/>
                  </a:cubicBezTo>
                  <a:lnTo>
                    <a:pt x="17409" y="6561"/>
                  </a:lnTo>
                  <a:lnTo>
                    <a:pt x="17409" y="7296"/>
                  </a:lnTo>
                  <a:lnTo>
                    <a:pt x="17661" y="7296"/>
                  </a:lnTo>
                  <a:cubicBezTo>
                    <a:pt x="19679" y="7296"/>
                    <a:pt x="21298" y="5657"/>
                    <a:pt x="21298" y="3638"/>
                  </a:cubicBezTo>
                  <a:cubicBezTo>
                    <a:pt x="21298" y="1641"/>
                    <a:pt x="19679" y="1"/>
                    <a:pt x="17661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6673782" y="1700355"/>
              <a:ext cx="65175" cy="71045"/>
            </a:xfrm>
            <a:custGeom>
              <a:avLst/>
              <a:gdLst/>
              <a:ahLst/>
              <a:cxnLst/>
              <a:rect l="l" t="t" r="r" b="b"/>
              <a:pathLst>
                <a:path w="4353" h="4745" extrusionOk="0">
                  <a:moveTo>
                    <a:pt x="2040" y="1"/>
                  </a:moveTo>
                  <a:cubicBezTo>
                    <a:pt x="1575" y="1"/>
                    <a:pt x="1108" y="165"/>
                    <a:pt x="736" y="498"/>
                  </a:cubicBezTo>
                  <a:cubicBezTo>
                    <a:pt x="63" y="1086"/>
                    <a:pt x="0" y="2137"/>
                    <a:pt x="610" y="2810"/>
                  </a:cubicBezTo>
                  <a:cubicBezTo>
                    <a:pt x="687" y="2892"/>
                    <a:pt x="776" y="2927"/>
                    <a:pt x="863" y="2927"/>
                  </a:cubicBezTo>
                  <a:cubicBezTo>
                    <a:pt x="1133" y="2927"/>
                    <a:pt x="1379" y="2597"/>
                    <a:pt x="1156" y="2327"/>
                  </a:cubicBezTo>
                  <a:cubicBezTo>
                    <a:pt x="820" y="1948"/>
                    <a:pt x="841" y="1381"/>
                    <a:pt x="1219" y="1044"/>
                  </a:cubicBezTo>
                  <a:cubicBezTo>
                    <a:pt x="1452" y="841"/>
                    <a:pt x="1743" y="740"/>
                    <a:pt x="2032" y="740"/>
                  </a:cubicBezTo>
                  <a:cubicBezTo>
                    <a:pt x="2370" y="740"/>
                    <a:pt x="2706" y="877"/>
                    <a:pt x="2943" y="1149"/>
                  </a:cubicBezTo>
                  <a:cubicBezTo>
                    <a:pt x="3532" y="1822"/>
                    <a:pt x="3490" y="2852"/>
                    <a:pt x="2817" y="3483"/>
                  </a:cubicBezTo>
                  <a:cubicBezTo>
                    <a:pt x="2460" y="3798"/>
                    <a:pt x="1997" y="3967"/>
                    <a:pt x="1535" y="4009"/>
                  </a:cubicBezTo>
                  <a:cubicBezTo>
                    <a:pt x="1072" y="4051"/>
                    <a:pt x="1093" y="4702"/>
                    <a:pt x="1556" y="4744"/>
                  </a:cubicBezTo>
                  <a:lnTo>
                    <a:pt x="1577" y="4744"/>
                  </a:lnTo>
                  <a:cubicBezTo>
                    <a:pt x="2208" y="4702"/>
                    <a:pt x="2817" y="4450"/>
                    <a:pt x="3301" y="4030"/>
                  </a:cubicBezTo>
                  <a:cubicBezTo>
                    <a:pt x="4268" y="3147"/>
                    <a:pt x="4352" y="1633"/>
                    <a:pt x="3490" y="645"/>
                  </a:cubicBezTo>
                  <a:cubicBezTo>
                    <a:pt x="3108" y="218"/>
                    <a:pt x="2575" y="1"/>
                    <a:pt x="2040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6864532" y="1700236"/>
              <a:ext cx="65490" cy="71164"/>
            </a:xfrm>
            <a:custGeom>
              <a:avLst/>
              <a:gdLst/>
              <a:ahLst/>
              <a:cxnLst/>
              <a:rect l="l" t="t" r="r" b="b"/>
              <a:pathLst>
                <a:path w="4374" h="4753" extrusionOk="0">
                  <a:moveTo>
                    <a:pt x="2332" y="0"/>
                  </a:moveTo>
                  <a:cubicBezTo>
                    <a:pt x="1794" y="0"/>
                    <a:pt x="1258" y="223"/>
                    <a:pt x="863" y="653"/>
                  </a:cubicBezTo>
                  <a:cubicBezTo>
                    <a:pt x="1" y="1641"/>
                    <a:pt x="85" y="3134"/>
                    <a:pt x="1073" y="4017"/>
                  </a:cubicBezTo>
                  <a:cubicBezTo>
                    <a:pt x="1536" y="4458"/>
                    <a:pt x="2145" y="4710"/>
                    <a:pt x="2797" y="4752"/>
                  </a:cubicBezTo>
                  <a:lnTo>
                    <a:pt x="2818" y="4752"/>
                  </a:lnTo>
                  <a:lnTo>
                    <a:pt x="2818" y="4731"/>
                  </a:lnTo>
                  <a:cubicBezTo>
                    <a:pt x="3260" y="4710"/>
                    <a:pt x="3281" y="4059"/>
                    <a:pt x="2839" y="3996"/>
                  </a:cubicBezTo>
                  <a:cubicBezTo>
                    <a:pt x="2356" y="3975"/>
                    <a:pt x="1914" y="3785"/>
                    <a:pt x="1557" y="3470"/>
                  </a:cubicBezTo>
                  <a:cubicBezTo>
                    <a:pt x="884" y="2860"/>
                    <a:pt x="821" y="1830"/>
                    <a:pt x="1409" y="1136"/>
                  </a:cubicBezTo>
                  <a:cubicBezTo>
                    <a:pt x="1656" y="868"/>
                    <a:pt x="1986" y="730"/>
                    <a:pt x="2316" y="730"/>
                  </a:cubicBezTo>
                  <a:cubicBezTo>
                    <a:pt x="2607" y="730"/>
                    <a:pt x="2898" y="836"/>
                    <a:pt x="3133" y="1052"/>
                  </a:cubicBezTo>
                  <a:cubicBezTo>
                    <a:pt x="3512" y="1368"/>
                    <a:pt x="3554" y="1956"/>
                    <a:pt x="3217" y="2314"/>
                  </a:cubicBezTo>
                  <a:cubicBezTo>
                    <a:pt x="2949" y="2597"/>
                    <a:pt x="3214" y="2952"/>
                    <a:pt x="3495" y="2952"/>
                  </a:cubicBezTo>
                  <a:cubicBezTo>
                    <a:pt x="3589" y="2952"/>
                    <a:pt x="3685" y="2913"/>
                    <a:pt x="3764" y="2818"/>
                  </a:cubicBezTo>
                  <a:cubicBezTo>
                    <a:pt x="4374" y="2124"/>
                    <a:pt x="4311" y="1094"/>
                    <a:pt x="3638" y="506"/>
                  </a:cubicBezTo>
                  <a:cubicBezTo>
                    <a:pt x="3259" y="165"/>
                    <a:pt x="2794" y="0"/>
                    <a:pt x="2332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5" name="Google Shape;1445;p40"/>
          <p:cNvGrpSpPr/>
          <p:nvPr/>
        </p:nvGrpSpPr>
        <p:grpSpPr>
          <a:xfrm>
            <a:off x="1176725" y="1718675"/>
            <a:ext cx="337833" cy="307548"/>
            <a:chOff x="758823" y="1984468"/>
            <a:chExt cx="274705" cy="250100"/>
          </a:xfrm>
        </p:grpSpPr>
        <p:sp>
          <p:nvSpPr>
            <p:cNvPr id="1446" name="Google Shape;1446;p40"/>
            <p:cNvSpPr/>
            <p:nvPr/>
          </p:nvSpPr>
          <p:spPr>
            <a:xfrm>
              <a:off x="783454" y="1984468"/>
              <a:ext cx="250074" cy="250100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4766" y="1"/>
                  </a:moveTo>
                  <a:cubicBezTo>
                    <a:pt x="2134" y="1"/>
                    <a:pt x="0" y="2125"/>
                    <a:pt x="0" y="4757"/>
                  </a:cubicBezTo>
                  <a:cubicBezTo>
                    <a:pt x="0" y="7389"/>
                    <a:pt x="2134" y="9523"/>
                    <a:pt x="4766" y="9523"/>
                  </a:cubicBezTo>
                  <a:cubicBezTo>
                    <a:pt x="7398" y="9523"/>
                    <a:pt x="9523" y="7389"/>
                    <a:pt x="9523" y="4757"/>
                  </a:cubicBezTo>
                  <a:cubicBezTo>
                    <a:pt x="9523" y="2125"/>
                    <a:pt x="7398" y="1"/>
                    <a:pt x="4766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758823" y="1986989"/>
              <a:ext cx="238021" cy="247553"/>
            </a:xfrm>
            <a:custGeom>
              <a:avLst/>
              <a:gdLst/>
              <a:ahLst/>
              <a:cxnLst/>
              <a:rect l="l" t="t" r="r" b="b"/>
              <a:pathLst>
                <a:path w="9064" h="9427" extrusionOk="0">
                  <a:moveTo>
                    <a:pt x="4738" y="1"/>
                  </a:moveTo>
                  <a:lnTo>
                    <a:pt x="4738" y="1"/>
                  </a:lnTo>
                  <a:cubicBezTo>
                    <a:pt x="1618" y="651"/>
                    <a:pt x="0" y="4116"/>
                    <a:pt x="1512" y="6920"/>
                  </a:cubicBezTo>
                  <a:cubicBezTo>
                    <a:pt x="2388" y="8553"/>
                    <a:pt x="4039" y="9427"/>
                    <a:pt x="5712" y="9427"/>
                  </a:cubicBezTo>
                  <a:cubicBezTo>
                    <a:pt x="6911" y="9427"/>
                    <a:pt x="8120" y="8978"/>
                    <a:pt x="9063" y="8040"/>
                  </a:cubicBezTo>
                  <a:lnTo>
                    <a:pt x="9063" y="8040"/>
                  </a:lnTo>
                  <a:cubicBezTo>
                    <a:pt x="8738" y="8107"/>
                    <a:pt x="8413" y="8145"/>
                    <a:pt x="8087" y="8145"/>
                  </a:cubicBezTo>
                  <a:cubicBezTo>
                    <a:pt x="6154" y="8145"/>
                    <a:pt x="4422" y="6977"/>
                    <a:pt x="3685" y="5197"/>
                  </a:cubicBezTo>
                  <a:cubicBezTo>
                    <a:pt x="2948" y="3408"/>
                    <a:pt x="3369" y="1359"/>
                    <a:pt x="4738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834975" y="1985728"/>
              <a:ext cx="198552" cy="246818"/>
            </a:xfrm>
            <a:custGeom>
              <a:avLst/>
              <a:gdLst/>
              <a:ahLst/>
              <a:cxnLst/>
              <a:rect l="l" t="t" r="r" b="b"/>
              <a:pathLst>
                <a:path w="7561" h="9399" extrusionOk="0">
                  <a:moveTo>
                    <a:pt x="3493" y="1"/>
                  </a:moveTo>
                  <a:lnTo>
                    <a:pt x="3819" y="393"/>
                  </a:lnTo>
                  <a:cubicBezTo>
                    <a:pt x="3857" y="441"/>
                    <a:pt x="3866" y="498"/>
                    <a:pt x="3847" y="556"/>
                  </a:cubicBezTo>
                  <a:lnTo>
                    <a:pt x="3627" y="1073"/>
                  </a:lnTo>
                  <a:cubicBezTo>
                    <a:pt x="3611" y="1105"/>
                    <a:pt x="3582" y="1122"/>
                    <a:pt x="3554" y="1122"/>
                  </a:cubicBezTo>
                  <a:cubicBezTo>
                    <a:pt x="3532" y="1122"/>
                    <a:pt x="3510" y="1112"/>
                    <a:pt x="3493" y="1092"/>
                  </a:cubicBezTo>
                  <a:lnTo>
                    <a:pt x="3292" y="795"/>
                  </a:lnTo>
                  <a:cubicBezTo>
                    <a:pt x="3254" y="747"/>
                    <a:pt x="3206" y="728"/>
                    <a:pt x="3149" y="728"/>
                  </a:cubicBezTo>
                  <a:lnTo>
                    <a:pt x="2929" y="738"/>
                  </a:lnTo>
                  <a:cubicBezTo>
                    <a:pt x="2842" y="747"/>
                    <a:pt x="2775" y="785"/>
                    <a:pt x="2728" y="852"/>
                  </a:cubicBezTo>
                  <a:lnTo>
                    <a:pt x="2115" y="1762"/>
                  </a:lnTo>
                  <a:cubicBezTo>
                    <a:pt x="2058" y="1848"/>
                    <a:pt x="2106" y="1963"/>
                    <a:pt x="2211" y="1982"/>
                  </a:cubicBezTo>
                  <a:lnTo>
                    <a:pt x="2488" y="2039"/>
                  </a:lnTo>
                  <a:cubicBezTo>
                    <a:pt x="2501" y="2042"/>
                    <a:pt x="2513" y="2043"/>
                    <a:pt x="2526" y="2043"/>
                  </a:cubicBezTo>
                  <a:cubicBezTo>
                    <a:pt x="2608" y="2043"/>
                    <a:pt x="2685" y="1990"/>
                    <a:pt x="2718" y="1915"/>
                  </a:cubicBezTo>
                  <a:lnTo>
                    <a:pt x="2852" y="1541"/>
                  </a:lnTo>
                  <a:cubicBezTo>
                    <a:pt x="2874" y="1480"/>
                    <a:pt x="2932" y="1445"/>
                    <a:pt x="2990" y="1445"/>
                  </a:cubicBezTo>
                  <a:cubicBezTo>
                    <a:pt x="3031" y="1445"/>
                    <a:pt x="3073" y="1463"/>
                    <a:pt x="3101" y="1503"/>
                  </a:cubicBezTo>
                  <a:lnTo>
                    <a:pt x="3225" y="1656"/>
                  </a:lnTo>
                  <a:lnTo>
                    <a:pt x="3149" y="2164"/>
                  </a:lnTo>
                  <a:cubicBezTo>
                    <a:pt x="3149" y="2192"/>
                    <a:pt x="3120" y="2221"/>
                    <a:pt x="3091" y="2221"/>
                  </a:cubicBezTo>
                  <a:lnTo>
                    <a:pt x="2450" y="2317"/>
                  </a:lnTo>
                  <a:cubicBezTo>
                    <a:pt x="2421" y="2326"/>
                    <a:pt x="2393" y="2336"/>
                    <a:pt x="2373" y="2355"/>
                  </a:cubicBezTo>
                  <a:lnTo>
                    <a:pt x="1742" y="2814"/>
                  </a:lnTo>
                  <a:cubicBezTo>
                    <a:pt x="1675" y="2862"/>
                    <a:pt x="1627" y="2929"/>
                    <a:pt x="1608" y="3006"/>
                  </a:cubicBezTo>
                  <a:lnTo>
                    <a:pt x="1550" y="3264"/>
                  </a:lnTo>
                  <a:cubicBezTo>
                    <a:pt x="1533" y="3335"/>
                    <a:pt x="1457" y="3390"/>
                    <a:pt x="1386" y="3390"/>
                  </a:cubicBezTo>
                  <a:cubicBezTo>
                    <a:pt x="1380" y="3390"/>
                    <a:pt x="1374" y="3389"/>
                    <a:pt x="1369" y="3389"/>
                  </a:cubicBezTo>
                  <a:lnTo>
                    <a:pt x="1081" y="3350"/>
                  </a:lnTo>
                  <a:cubicBezTo>
                    <a:pt x="1075" y="3349"/>
                    <a:pt x="1068" y="3349"/>
                    <a:pt x="1062" y="3349"/>
                  </a:cubicBezTo>
                  <a:cubicBezTo>
                    <a:pt x="994" y="3349"/>
                    <a:pt x="935" y="3394"/>
                    <a:pt x="909" y="3456"/>
                  </a:cubicBezTo>
                  <a:lnTo>
                    <a:pt x="747" y="3886"/>
                  </a:lnTo>
                  <a:cubicBezTo>
                    <a:pt x="718" y="3972"/>
                    <a:pt x="766" y="4078"/>
                    <a:pt x="861" y="4106"/>
                  </a:cubicBezTo>
                  <a:lnTo>
                    <a:pt x="1215" y="4202"/>
                  </a:lnTo>
                  <a:cubicBezTo>
                    <a:pt x="1234" y="4208"/>
                    <a:pt x="1253" y="4210"/>
                    <a:pt x="1272" y="4210"/>
                  </a:cubicBezTo>
                  <a:cubicBezTo>
                    <a:pt x="1347" y="4210"/>
                    <a:pt x="1414" y="4166"/>
                    <a:pt x="1445" y="4097"/>
                  </a:cubicBezTo>
                  <a:lnTo>
                    <a:pt x="1684" y="3580"/>
                  </a:lnTo>
                  <a:cubicBezTo>
                    <a:pt x="1723" y="3503"/>
                    <a:pt x="1790" y="3436"/>
                    <a:pt x="1885" y="3408"/>
                  </a:cubicBezTo>
                  <a:lnTo>
                    <a:pt x="2268" y="3283"/>
                  </a:lnTo>
                  <a:lnTo>
                    <a:pt x="2785" y="3915"/>
                  </a:lnTo>
                  <a:lnTo>
                    <a:pt x="2737" y="4068"/>
                  </a:lnTo>
                  <a:cubicBezTo>
                    <a:pt x="2708" y="4154"/>
                    <a:pt x="2756" y="4250"/>
                    <a:pt x="2842" y="4279"/>
                  </a:cubicBezTo>
                  <a:cubicBezTo>
                    <a:pt x="2862" y="4288"/>
                    <a:pt x="2881" y="4288"/>
                    <a:pt x="2900" y="4288"/>
                  </a:cubicBezTo>
                  <a:cubicBezTo>
                    <a:pt x="2976" y="4288"/>
                    <a:pt x="3043" y="4240"/>
                    <a:pt x="3063" y="4173"/>
                  </a:cubicBezTo>
                  <a:lnTo>
                    <a:pt x="3110" y="4020"/>
                  </a:lnTo>
                  <a:cubicBezTo>
                    <a:pt x="3149" y="3915"/>
                    <a:pt x="3130" y="3790"/>
                    <a:pt x="3053" y="3704"/>
                  </a:cubicBezTo>
                  <a:lnTo>
                    <a:pt x="2622" y="3168"/>
                  </a:lnTo>
                  <a:lnTo>
                    <a:pt x="2728" y="3140"/>
                  </a:lnTo>
                  <a:lnTo>
                    <a:pt x="3101" y="3369"/>
                  </a:lnTo>
                  <a:cubicBezTo>
                    <a:pt x="3177" y="3417"/>
                    <a:pt x="3235" y="3494"/>
                    <a:pt x="3254" y="3590"/>
                  </a:cubicBezTo>
                  <a:lnTo>
                    <a:pt x="3340" y="3982"/>
                  </a:lnTo>
                  <a:cubicBezTo>
                    <a:pt x="3350" y="4068"/>
                    <a:pt x="3426" y="4116"/>
                    <a:pt x="3503" y="4125"/>
                  </a:cubicBezTo>
                  <a:lnTo>
                    <a:pt x="3541" y="4125"/>
                  </a:lnTo>
                  <a:cubicBezTo>
                    <a:pt x="3627" y="4097"/>
                    <a:pt x="3685" y="4011"/>
                    <a:pt x="3665" y="3924"/>
                  </a:cubicBezTo>
                  <a:lnTo>
                    <a:pt x="3627" y="3695"/>
                  </a:lnTo>
                  <a:cubicBezTo>
                    <a:pt x="3608" y="3609"/>
                    <a:pt x="3665" y="3532"/>
                    <a:pt x="3742" y="3523"/>
                  </a:cubicBezTo>
                  <a:cubicBezTo>
                    <a:pt x="3809" y="3513"/>
                    <a:pt x="3857" y="3465"/>
                    <a:pt x="3866" y="3408"/>
                  </a:cubicBezTo>
                  <a:lnTo>
                    <a:pt x="3943" y="3006"/>
                  </a:lnTo>
                  <a:cubicBezTo>
                    <a:pt x="3969" y="2936"/>
                    <a:pt x="4028" y="2890"/>
                    <a:pt x="4096" y="2890"/>
                  </a:cubicBezTo>
                  <a:cubicBezTo>
                    <a:pt x="4102" y="2890"/>
                    <a:pt x="4109" y="2890"/>
                    <a:pt x="4115" y="2891"/>
                  </a:cubicBezTo>
                  <a:lnTo>
                    <a:pt x="4201" y="2891"/>
                  </a:lnTo>
                  <a:cubicBezTo>
                    <a:pt x="4240" y="2891"/>
                    <a:pt x="4288" y="2881"/>
                    <a:pt x="4316" y="2853"/>
                  </a:cubicBezTo>
                  <a:cubicBezTo>
                    <a:pt x="4348" y="2821"/>
                    <a:pt x="4380" y="2802"/>
                    <a:pt x="4417" y="2802"/>
                  </a:cubicBezTo>
                  <a:cubicBezTo>
                    <a:pt x="4425" y="2802"/>
                    <a:pt x="4432" y="2803"/>
                    <a:pt x="4441" y="2805"/>
                  </a:cubicBezTo>
                  <a:lnTo>
                    <a:pt x="4699" y="2824"/>
                  </a:lnTo>
                  <a:cubicBezTo>
                    <a:pt x="4756" y="2843"/>
                    <a:pt x="4795" y="2891"/>
                    <a:pt x="4804" y="2939"/>
                  </a:cubicBezTo>
                  <a:lnTo>
                    <a:pt x="4833" y="3054"/>
                  </a:lnTo>
                  <a:cubicBezTo>
                    <a:pt x="4852" y="3140"/>
                    <a:pt x="4795" y="3226"/>
                    <a:pt x="4709" y="3245"/>
                  </a:cubicBezTo>
                  <a:lnTo>
                    <a:pt x="3972" y="3465"/>
                  </a:lnTo>
                  <a:cubicBezTo>
                    <a:pt x="3886" y="3484"/>
                    <a:pt x="3857" y="3590"/>
                    <a:pt x="3914" y="3656"/>
                  </a:cubicBezTo>
                  <a:lnTo>
                    <a:pt x="3981" y="3733"/>
                  </a:lnTo>
                  <a:cubicBezTo>
                    <a:pt x="4005" y="3765"/>
                    <a:pt x="4042" y="3783"/>
                    <a:pt x="4081" y="3783"/>
                  </a:cubicBezTo>
                  <a:cubicBezTo>
                    <a:pt x="4089" y="3783"/>
                    <a:pt x="4097" y="3783"/>
                    <a:pt x="4106" y="3781"/>
                  </a:cubicBezTo>
                  <a:lnTo>
                    <a:pt x="4536" y="3752"/>
                  </a:lnTo>
                  <a:cubicBezTo>
                    <a:pt x="4542" y="3751"/>
                    <a:pt x="4548" y="3751"/>
                    <a:pt x="4553" y="3751"/>
                  </a:cubicBezTo>
                  <a:cubicBezTo>
                    <a:pt x="4624" y="3751"/>
                    <a:pt x="4691" y="3806"/>
                    <a:pt x="4709" y="3877"/>
                  </a:cubicBezTo>
                  <a:lnTo>
                    <a:pt x="4728" y="3991"/>
                  </a:lnTo>
                  <a:cubicBezTo>
                    <a:pt x="4766" y="4183"/>
                    <a:pt x="4632" y="4365"/>
                    <a:pt x="4431" y="4384"/>
                  </a:cubicBezTo>
                  <a:lnTo>
                    <a:pt x="3598" y="4451"/>
                  </a:lnTo>
                  <a:cubicBezTo>
                    <a:pt x="3512" y="4460"/>
                    <a:pt x="3464" y="4547"/>
                    <a:pt x="3484" y="4633"/>
                  </a:cubicBezTo>
                  <a:cubicBezTo>
                    <a:pt x="3516" y="4731"/>
                    <a:pt x="3437" y="4823"/>
                    <a:pt x="3341" y="4823"/>
                  </a:cubicBezTo>
                  <a:cubicBezTo>
                    <a:pt x="3325" y="4823"/>
                    <a:pt x="3309" y="4820"/>
                    <a:pt x="3292" y="4814"/>
                  </a:cubicBezTo>
                  <a:lnTo>
                    <a:pt x="2680" y="4614"/>
                  </a:lnTo>
                  <a:cubicBezTo>
                    <a:pt x="2594" y="4585"/>
                    <a:pt x="2536" y="4508"/>
                    <a:pt x="2517" y="4432"/>
                  </a:cubicBezTo>
                  <a:cubicBezTo>
                    <a:pt x="2498" y="4307"/>
                    <a:pt x="2393" y="4231"/>
                    <a:pt x="2278" y="4231"/>
                  </a:cubicBezTo>
                  <a:lnTo>
                    <a:pt x="1694" y="4250"/>
                  </a:lnTo>
                  <a:cubicBezTo>
                    <a:pt x="1483" y="4250"/>
                    <a:pt x="1273" y="4298"/>
                    <a:pt x="1081" y="4384"/>
                  </a:cubicBezTo>
                  <a:lnTo>
                    <a:pt x="881" y="4470"/>
                  </a:lnTo>
                  <a:cubicBezTo>
                    <a:pt x="766" y="4518"/>
                    <a:pt x="689" y="4633"/>
                    <a:pt x="680" y="4757"/>
                  </a:cubicBezTo>
                  <a:lnTo>
                    <a:pt x="680" y="4920"/>
                  </a:lnTo>
                  <a:lnTo>
                    <a:pt x="86" y="5599"/>
                  </a:lnTo>
                  <a:cubicBezTo>
                    <a:pt x="38" y="5657"/>
                    <a:pt x="10" y="5733"/>
                    <a:pt x="0" y="5810"/>
                  </a:cubicBezTo>
                  <a:lnTo>
                    <a:pt x="0" y="6528"/>
                  </a:lnTo>
                  <a:cubicBezTo>
                    <a:pt x="0" y="6671"/>
                    <a:pt x="57" y="6796"/>
                    <a:pt x="153" y="6891"/>
                  </a:cubicBezTo>
                  <a:lnTo>
                    <a:pt x="670" y="7389"/>
                  </a:lnTo>
                  <a:cubicBezTo>
                    <a:pt x="756" y="7465"/>
                    <a:pt x="861" y="7513"/>
                    <a:pt x="976" y="7523"/>
                  </a:cubicBezTo>
                  <a:lnTo>
                    <a:pt x="2527" y="7657"/>
                  </a:lnTo>
                  <a:cubicBezTo>
                    <a:pt x="2622" y="7666"/>
                    <a:pt x="2699" y="7753"/>
                    <a:pt x="2680" y="7848"/>
                  </a:cubicBezTo>
                  <a:lnTo>
                    <a:pt x="2670" y="7925"/>
                  </a:lnTo>
                  <a:cubicBezTo>
                    <a:pt x="2661" y="8040"/>
                    <a:pt x="2708" y="8155"/>
                    <a:pt x="2804" y="8231"/>
                  </a:cubicBezTo>
                  <a:lnTo>
                    <a:pt x="3187" y="8509"/>
                  </a:lnTo>
                  <a:lnTo>
                    <a:pt x="3130" y="8700"/>
                  </a:lnTo>
                  <a:cubicBezTo>
                    <a:pt x="3082" y="8824"/>
                    <a:pt x="3130" y="8958"/>
                    <a:pt x="3225" y="9045"/>
                  </a:cubicBezTo>
                  <a:lnTo>
                    <a:pt x="3627" y="9399"/>
                  </a:lnTo>
                  <a:cubicBezTo>
                    <a:pt x="4020" y="9332"/>
                    <a:pt x="4402" y="9207"/>
                    <a:pt x="4766" y="9045"/>
                  </a:cubicBezTo>
                  <a:lnTo>
                    <a:pt x="5398" y="8288"/>
                  </a:lnTo>
                  <a:cubicBezTo>
                    <a:pt x="5503" y="8174"/>
                    <a:pt x="5580" y="8030"/>
                    <a:pt x="5647" y="7887"/>
                  </a:cubicBezTo>
                  <a:lnTo>
                    <a:pt x="6355" y="6269"/>
                  </a:lnTo>
                  <a:cubicBezTo>
                    <a:pt x="6431" y="6097"/>
                    <a:pt x="6307" y="5906"/>
                    <a:pt x="6115" y="5896"/>
                  </a:cubicBezTo>
                  <a:cubicBezTo>
                    <a:pt x="6106" y="5896"/>
                    <a:pt x="6097" y="5897"/>
                    <a:pt x="6088" y="5897"/>
                  </a:cubicBezTo>
                  <a:cubicBezTo>
                    <a:pt x="5897" y="5897"/>
                    <a:pt x="5717" y="5803"/>
                    <a:pt x="5589" y="5657"/>
                  </a:cubicBezTo>
                  <a:lnTo>
                    <a:pt x="4890" y="4824"/>
                  </a:lnTo>
                  <a:cubicBezTo>
                    <a:pt x="4784" y="4696"/>
                    <a:pt x="4899" y="4541"/>
                    <a:pt x="5025" y="4541"/>
                  </a:cubicBezTo>
                  <a:cubicBezTo>
                    <a:pt x="5068" y="4541"/>
                    <a:pt x="5112" y="4560"/>
                    <a:pt x="5149" y="4604"/>
                  </a:cubicBezTo>
                  <a:lnTo>
                    <a:pt x="5847" y="5446"/>
                  </a:lnTo>
                  <a:cubicBezTo>
                    <a:pt x="5914" y="5513"/>
                    <a:pt x="6001" y="5551"/>
                    <a:pt x="6087" y="5561"/>
                  </a:cubicBezTo>
                  <a:cubicBezTo>
                    <a:pt x="6192" y="5561"/>
                    <a:pt x="6297" y="5494"/>
                    <a:pt x="6345" y="5408"/>
                  </a:cubicBezTo>
                  <a:lnTo>
                    <a:pt x="6747" y="4604"/>
                  </a:lnTo>
                  <a:cubicBezTo>
                    <a:pt x="6785" y="4527"/>
                    <a:pt x="6766" y="4441"/>
                    <a:pt x="6699" y="4393"/>
                  </a:cubicBezTo>
                  <a:lnTo>
                    <a:pt x="6575" y="4307"/>
                  </a:lnTo>
                  <a:cubicBezTo>
                    <a:pt x="6537" y="4279"/>
                    <a:pt x="6527" y="4221"/>
                    <a:pt x="6556" y="4173"/>
                  </a:cubicBezTo>
                  <a:lnTo>
                    <a:pt x="6613" y="4087"/>
                  </a:lnTo>
                  <a:cubicBezTo>
                    <a:pt x="6672" y="3985"/>
                    <a:pt x="6778" y="3931"/>
                    <a:pt x="6885" y="3931"/>
                  </a:cubicBezTo>
                  <a:cubicBezTo>
                    <a:pt x="6969" y="3931"/>
                    <a:pt x="7054" y="3963"/>
                    <a:pt x="7120" y="4030"/>
                  </a:cubicBezTo>
                  <a:lnTo>
                    <a:pt x="7561" y="4460"/>
                  </a:lnTo>
                  <a:cubicBezTo>
                    <a:pt x="7551" y="4269"/>
                    <a:pt x="7532" y="4068"/>
                    <a:pt x="7494" y="3886"/>
                  </a:cubicBezTo>
                  <a:cubicBezTo>
                    <a:pt x="7139" y="1857"/>
                    <a:pt x="5532" y="297"/>
                    <a:pt x="3493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864858" y="2031473"/>
              <a:ext cx="15861" cy="25656"/>
            </a:xfrm>
            <a:custGeom>
              <a:avLst/>
              <a:gdLst/>
              <a:ahLst/>
              <a:cxnLst/>
              <a:rect l="l" t="t" r="r" b="b"/>
              <a:pathLst>
                <a:path w="604" h="977" extrusionOk="0">
                  <a:moveTo>
                    <a:pt x="432" y="0"/>
                  </a:moveTo>
                  <a:cubicBezTo>
                    <a:pt x="336" y="0"/>
                    <a:pt x="259" y="77"/>
                    <a:pt x="259" y="173"/>
                  </a:cubicBezTo>
                  <a:lnTo>
                    <a:pt x="259" y="536"/>
                  </a:lnTo>
                  <a:lnTo>
                    <a:pt x="106" y="680"/>
                  </a:lnTo>
                  <a:cubicBezTo>
                    <a:pt x="1" y="795"/>
                    <a:pt x="77" y="977"/>
                    <a:pt x="231" y="977"/>
                  </a:cubicBezTo>
                  <a:cubicBezTo>
                    <a:pt x="269" y="977"/>
                    <a:pt x="317" y="957"/>
                    <a:pt x="345" y="929"/>
                  </a:cubicBezTo>
                  <a:lnTo>
                    <a:pt x="556" y="737"/>
                  </a:lnTo>
                  <a:cubicBezTo>
                    <a:pt x="585" y="709"/>
                    <a:pt x="604" y="661"/>
                    <a:pt x="604" y="613"/>
                  </a:cubicBezTo>
                  <a:lnTo>
                    <a:pt x="594" y="173"/>
                  </a:lnTo>
                  <a:cubicBezTo>
                    <a:pt x="594" y="77"/>
                    <a:pt x="518" y="0"/>
                    <a:pt x="432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835211" y="2115401"/>
              <a:ext cx="143774" cy="117146"/>
            </a:xfrm>
            <a:custGeom>
              <a:avLst/>
              <a:gdLst/>
              <a:ahLst/>
              <a:cxnLst/>
              <a:rect l="l" t="t" r="r" b="b"/>
              <a:pathLst>
                <a:path w="5475" h="4461" extrusionOk="0">
                  <a:moveTo>
                    <a:pt x="661" y="1"/>
                  </a:moveTo>
                  <a:lnTo>
                    <a:pt x="87" y="661"/>
                  </a:lnTo>
                  <a:cubicBezTo>
                    <a:pt x="29" y="719"/>
                    <a:pt x="1" y="795"/>
                    <a:pt x="1" y="881"/>
                  </a:cubicBezTo>
                  <a:lnTo>
                    <a:pt x="1" y="1599"/>
                  </a:lnTo>
                  <a:cubicBezTo>
                    <a:pt x="1" y="1733"/>
                    <a:pt x="58" y="1858"/>
                    <a:pt x="154" y="1953"/>
                  </a:cubicBezTo>
                  <a:lnTo>
                    <a:pt x="671" y="2460"/>
                  </a:lnTo>
                  <a:cubicBezTo>
                    <a:pt x="757" y="2537"/>
                    <a:pt x="862" y="2585"/>
                    <a:pt x="977" y="2594"/>
                  </a:cubicBezTo>
                  <a:lnTo>
                    <a:pt x="2527" y="2728"/>
                  </a:lnTo>
                  <a:cubicBezTo>
                    <a:pt x="2623" y="2738"/>
                    <a:pt x="2690" y="2824"/>
                    <a:pt x="2680" y="2920"/>
                  </a:cubicBezTo>
                  <a:lnTo>
                    <a:pt x="2671" y="2987"/>
                  </a:lnTo>
                  <a:cubicBezTo>
                    <a:pt x="2661" y="3111"/>
                    <a:pt x="2709" y="3226"/>
                    <a:pt x="2805" y="3293"/>
                  </a:cubicBezTo>
                  <a:lnTo>
                    <a:pt x="3188" y="3580"/>
                  </a:lnTo>
                  <a:lnTo>
                    <a:pt x="3121" y="3762"/>
                  </a:lnTo>
                  <a:cubicBezTo>
                    <a:pt x="3073" y="3886"/>
                    <a:pt x="3121" y="4020"/>
                    <a:pt x="3216" y="4107"/>
                  </a:cubicBezTo>
                  <a:lnTo>
                    <a:pt x="3618" y="4461"/>
                  </a:lnTo>
                  <a:lnTo>
                    <a:pt x="3628" y="4461"/>
                  </a:lnTo>
                  <a:cubicBezTo>
                    <a:pt x="3915" y="4403"/>
                    <a:pt x="4192" y="4327"/>
                    <a:pt x="4470" y="4231"/>
                  </a:cubicBezTo>
                  <a:lnTo>
                    <a:pt x="4527" y="4202"/>
                  </a:lnTo>
                  <a:cubicBezTo>
                    <a:pt x="4594" y="4183"/>
                    <a:pt x="4652" y="4154"/>
                    <a:pt x="4709" y="4135"/>
                  </a:cubicBezTo>
                  <a:lnTo>
                    <a:pt x="4767" y="4107"/>
                  </a:lnTo>
                  <a:lnTo>
                    <a:pt x="5389" y="3350"/>
                  </a:lnTo>
                  <a:cubicBezTo>
                    <a:pt x="5417" y="3322"/>
                    <a:pt x="5446" y="3284"/>
                    <a:pt x="5475" y="3245"/>
                  </a:cubicBezTo>
                  <a:cubicBezTo>
                    <a:pt x="5379" y="3245"/>
                    <a:pt x="5274" y="3255"/>
                    <a:pt x="5178" y="3255"/>
                  </a:cubicBezTo>
                  <a:cubicBezTo>
                    <a:pt x="3130" y="3255"/>
                    <a:pt x="1312" y="1944"/>
                    <a:pt x="661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451" name="Google Shape;1451;p40" title="Gráfico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77025" y="1507600"/>
            <a:ext cx="4189950" cy="25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40"/>
          <p:cNvSpPr txBox="1"/>
          <p:nvPr/>
        </p:nvSpPr>
        <p:spPr>
          <a:xfrm>
            <a:off x="564180" y="2319763"/>
            <a:ext cx="151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47K</a:t>
            </a:r>
            <a:endParaRPr sz="24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453" name="Google Shape;1453;p40"/>
          <p:cNvSpPr txBox="1"/>
          <p:nvPr/>
        </p:nvSpPr>
        <p:spPr>
          <a:xfrm>
            <a:off x="7072675" y="2319763"/>
            <a:ext cx="151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42K</a:t>
            </a:r>
            <a:endParaRPr sz="24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4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59" name="Google Shape;1459;p41"/>
          <p:cNvGrpSpPr/>
          <p:nvPr/>
        </p:nvGrpSpPr>
        <p:grpSpPr>
          <a:xfrm>
            <a:off x="1883175" y="1117900"/>
            <a:ext cx="6769814" cy="1813253"/>
            <a:chOff x="1858167" y="1247164"/>
            <a:chExt cx="6769814" cy="2894700"/>
          </a:xfrm>
        </p:grpSpPr>
        <p:sp>
          <p:nvSpPr>
            <p:cNvPr id="1460" name="Google Shape;1460;p41"/>
            <p:cNvSpPr/>
            <p:nvPr/>
          </p:nvSpPr>
          <p:spPr>
            <a:xfrm>
              <a:off x="3163567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3603678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4043788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4483899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4915629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5355740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5787483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6227594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6646961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7087072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7539559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7979670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8419781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2283345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2723456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9AA6"/>
                </a:solidFill>
              </a:endParaRPr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1858167" y="1247164"/>
              <a:ext cx="208200" cy="289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6" name="Google Shape;1476;p41"/>
          <p:cNvGrpSpPr/>
          <p:nvPr/>
        </p:nvGrpSpPr>
        <p:grpSpPr>
          <a:xfrm>
            <a:off x="1850650" y="1165700"/>
            <a:ext cx="6843836" cy="141143"/>
            <a:chOff x="1822601" y="1264385"/>
            <a:chExt cx="6843836" cy="281700"/>
          </a:xfrm>
        </p:grpSpPr>
        <p:sp>
          <p:nvSpPr>
            <p:cNvPr id="1477" name="Google Shape;1477;p41"/>
            <p:cNvSpPr txBox="1"/>
            <p:nvPr/>
          </p:nvSpPr>
          <p:spPr>
            <a:xfrm>
              <a:off x="1822601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01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78" name="Google Shape;1478;p41"/>
            <p:cNvSpPr txBox="1"/>
            <p:nvPr/>
          </p:nvSpPr>
          <p:spPr>
            <a:xfrm>
              <a:off x="2041219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02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79" name="Google Shape;1479;p41"/>
            <p:cNvSpPr txBox="1"/>
            <p:nvPr/>
          </p:nvSpPr>
          <p:spPr>
            <a:xfrm>
              <a:off x="2259837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03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80" name="Google Shape;1480;p41"/>
            <p:cNvSpPr txBox="1"/>
            <p:nvPr/>
          </p:nvSpPr>
          <p:spPr>
            <a:xfrm>
              <a:off x="2478455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04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81" name="Google Shape;1481;p41"/>
            <p:cNvSpPr txBox="1"/>
            <p:nvPr/>
          </p:nvSpPr>
          <p:spPr>
            <a:xfrm>
              <a:off x="2697072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05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82" name="Google Shape;1482;p41"/>
            <p:cNvSpPr txBox="1"/>
            <p:nvPr/>
          </p:nvSpPr>
          <p:spPr>
            <a:xfrm>
              <a:off x="2915690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06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83" name="Google Shape;1483;p41"/>
            <p:cNvSpPr txBox="1"/>
            <p:nvPr/>
          </p:nvSpPr>
          <p:spPr>
            <a:xfrm>
              <a:off x="3134308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07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84" name="Google Shape;1484;p41"/>
            <p:cNvSpPr txBox="1"/>
            <p:nvPr/>
          </p:nvSpPr>
          <p:spPr>
            <a:xfrm>
              <a:off x="3352926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08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85" name="Google Shape;1485;p41"/>
            <p:cNvSpPr txBox="1"/>
            <p:nvPr/>
          </p:nvSpPr>
          <p:spPr>
            <a:xfrm>
              <a:off x="3571544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09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86" name="Google Shape;1486;p41"/>
            <p:cNvSpPr txBox="1"/>
            <p:nvPr/>
          </p:nvSpPr>
          <p:spPr>
            <a:xfrm>
              <a:off x="3790162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10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87" name="Google Shape;1487;p41"/>
            <p:cNvSpPr txBox="1"/>
            <p:nvPr/>
          </p:nvSpPr>
          <p:spPr>
            <a:xfrm>
              <a:off x="4008780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11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88" name="Google Shape;1488;p41"/>
            <p:cNvSpPr txBox="1"/>
            <p:nvPr/>
          </p:nvSpPr>
          <p:spPr>
            <a:xfrm>
              <a:off x="4227397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12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89" name="Google Shape;1489;p41"/>
            <p:cNvSpPr txBox="1"/>
            <p:nvPr/>
          </p:nvSpPr>
          <p:spPr>
            <a:xfrm>
              <a:off x="4446015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13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90" name="Google Shape;1490;p41"/>
            <p:cNvSpPr txBox="1"/>
            <p:nvPr/>
          </p:nvSpPr>
          <p:spPr>
            <a:xfrm>
              <a:off x="4664633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14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91" name="Google Shape;1491;p41"/>
            <p:cNvSpPr txBox="1"/>
            <p:nvPr/>
          </p:nvSpPr>
          <p:spPr>
            <a:xfrm>
              <a:off x="4883251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15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92" name="Google Shape;1492;p41"/>
            <p:cNvSpPr txBox="1"/>
            <p:nvPr/>
          </p:nvSpPr>
          <p:spPr>
            <a:xfrm>
              <a:off x="5101869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16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93" name="Google Shape;1493;p41"/>
            <p:cNvSpPr txBox="1"/>
            <p:nvPr/>
          </p:nvSpPr>
          <p:spPr>
            <a:xfrm>
              <a:off x="5320487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17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94" name="Google Shape;1494;p41"/>
            <p:cNvSpPr txBox="1"/>
            <p:nvPr/>
          </p:nvSpPr>
          <p:spPr>
            <a:xfrm>
              <a:off x="5539105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18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95" name="Google Shape;1495;p41"/>
            <p:cNvSpPr txBox="1"/>
            <p:nvPr/>
          </p:nvSpPr>
          <p:spPr>
            <a:xfrm>
              <a:off x="5757722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19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96" name="Google Shape;1496;p41"/>
            <p:cNvSpPr txBox="1"/>
            <p:nvPr/>
          </p:nvSpPr>
          <p:spPr>
            <a:xfrm>
              <a:off x="5976340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20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97" name="Google Shape;1497;p41"/>
            <p:cNvSpPr txBox="1"/>
            <p:nvPr/>
          </p:nvSpPr>
          <p:spPr>
            <a:xfrm>
              <a:off x="6194958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21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98" name="Google Shape;1498;p41"/>
            <p:cNvSpPr txBox="1"/>
            <p:nvPr/>
          </p:nvSpPr>
          <p:spPr>
            <a:xfrm>
              <a:off x="6413576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22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499" name="Google Shape;1499;p41"/>
            <p:cNvSpPr txBox="1"/>
            <p:nvPr/>
          </p:nvSpPr>
          <p:spPr>
            <a:xfrm>
              <a:off x="6632194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23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500" name="Google Shape;1500;p41"/>
            <p:cNvSpPr txBox="1"/>
            <p:nvPr/>
          </p:nvSpPr>
          <p:spPr>
            <a:xfrm>
              <a:off x="6850812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24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501" name="Google Shape;1501;p41"/>
            <p:cNvSpPr txBox="1"/>
            <p:nvPr/>
          </p:nvSpPr>
          <p:spPr>
            <a:xfrm>
              <a:off x="7069429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25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502" name="Google Shape;1502;p41"/>
            <p:cNvSpPr txBox="1"/>
            <p:nvPr/>
          </p:nvSpPr>
          <p:spPr>
            <a:xfrm>
              <a:off x="7288047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26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503" name="Google Shape;1503;p41"/>
            <p:cNvSpPr txBox="1"/>
            <p:nvPr/>
          </p:nvSpPr>
          <p:spPr>
            <a:xfrm>
              <a:off x="7506665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27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504" name="Google Shape;1504;p41"/>
            <p:cNvSpPr txBox="1"/>
            <p:nvPr/>
          </p:nvSpPr>
          <p:spPr>
            <a:xfrm>
              <a:off x="7725283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28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505" name="Google Shape;1505;p41"/>
            <p:cNvSpPr txBox="1"/>
            <p:nvPr/>
          </p:nvSpPr>
          <p:spPr>
            <a:xfrm>
              <a:off x="7943901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29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506" name="Google Shape;1506;p41"/>
            <p:cNvSpPr txBox="1"/>
            <p:nvPr/>
          </p:nvSpPr>
          <p:spPr>
            <a:xfrm>
              <a:off x="8162519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30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507" name="Google Shape;1507;p41"/>
            <p:cNvSpPr txBox="1"/>
            <p:nvPr/>
          </p:nvSpPr>
          <p:spPr>
            <a:xfrm>
              <a:off x="8381137" y="1264385"/>
              <a:ext cx="285300" cy="28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b="1">
                  <a:solidFill>
                    <a:schemeClr val="accent4"/>
                  </a:solidFill>
                  <a:latin typeface="Ubuntu" panose="020B0504030602030204"/>
                  <a:ea typeface="Ubuntu" panose="020B0504030602030204"/>
                  <a:cs typeface="Ubuntu" panose="020B0504030602030204"/>
                  <a:sym typeface="Ubuntu" panose="020B0504030602030204"/>
                </a:rPr>
                <a:t>31</a:t>
              </a:r>
              <a:endParaRPr sz="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</p:grpSp>
      <p:graphicFrame>
        <p:nvGraphicFramePr>
          <p:cNvPr id="1508" name="Google Shape;1508;p41"/>
          <p:cNvGraphicFramePr/>
          <p:nvPr/>
        </p:nvGraphicFramePr>
        <p:xfrm>
          <a:off x="453288" y="1106650"/>
          <a:ext cx="8199700" cy="3000000"/>
        </p:xfrm>
        <a:graphic>
          <a:graphicData uri="http://schemas.openxmlformats.org/drawingml/2006/table">
            <a:tbl>
              <a:tblPr>
                <a:noFill/>
                <a:tableStyleId>{D35A100D-F1A6-4363-93EC-34D0E72E10BA}</a:tableStyleId>
              </a:tblPr>
              <a:tblGrid>
                <a:gridCol w="1390950"/>
                <a:gridCol w="6808750"/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accent4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TRACKER</a:t>
                      </a:r>
                      <a:endParaRPr sz="1200" b="1">
                        <a:solidFill>
                          <a:schemeClr val="accent4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981D04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Study math</a:t>
                      </a:r>
                      <a:endParaRPr sz="12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74A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4A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981D04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74A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4A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Meeting</a:t>
                      </a:r>
                      <a:endParaRPr sz="12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981D04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 b="1">
                          <a:solidFill>
                            <a:schemeClr val="accent3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 b="1">
                        <a:solidFill>
                          <a:schemeClr val="accent3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981D04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09" name="Google Shape;1509;p41"/>
          <p:cNvSpPr/>
          <p:nvPr/>
        </p:nvSpPr>
        <p:spPr>
          <a:xfrm>
            <a:off x="1906900" y="1647825"/>
            <a:ext cx="1907400" cy="141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0" name="Google Shape;1510;p41"/>
          <p:cNvSpPr/>
          <p:nvPr/>
        </p:nvSpPr>
        <p:spPr>
          <a:xfrm>
            <a:off x="4264350" y="2130100"/>
            <a:ext cx="3057300" cy="14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1" name="Google Shape;1511;p41"/>
          <p:cNvSpPr/>
          <p:nvPr/>
        </p:nvSpPr>
        <p:spPr>
          <a:xfrm>
            <a:off x="2749850" y="2612375"/>
            <a:ext cx="1971600" cy="141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2" name="Google Shape;1512;p41"/>
          <p:cNvSpPr/>
          <p:nvPr/>
        </p:nvSpPr>
        <p:spPr>
          <a:xfrm>
            <a:off x="594775" y="3436150"/>
            <a:ext cx="2305800" cy="963000"/>
          </a:xfrm>
          <a:prstGeom prst="roundRect">
            <a:avLst>
              <a:gd name="adj" fmla="val 9099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513" name="Google Shape;1513;p41"/>
          <p:cNvSpPr txBox="1"/>
          <p:nvPr/>
        </p:nvSpPr>
        <p:spPr>
          <a:xfrm>
            <a:off x="738650" y="3625375"/>
            <a:ext cx="17469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Study math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514" name="Google Shape;1514;p41"/>
          <p:cNvSpPr/>
          <p:nvPr/>
        </p:nvSpPr>
        <p:spPr>
          <a:xfrm>
            <a:off x="3563663" y="3436150"/>
            <a:ext cx="2305800" cy="963000"/>
          </a:xfrm>
          <a:prstGeom prst="roundRect">
            <a:avLst>
              <a:gd name="adj" fmla="val 909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515" name="Google Shape;1515;p41"/>
          <p:cNvSpPr txBox="1"/>
          <p:nvPr/>
        </p:nvSpPr>
        <p:spPr>
          <a:xfrm>
            <a:off x="3707538" y="3625375"/>
            <a:ext cx="17469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Meeting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516" name="Google Shape;1516;p41"/>
          <p:cNvSpPr/>
          <p:nvPr/>
        </p:nvSpPr>
        <p:spPr>
          <a:xfrm>
            <a:off x="6388675" y="3436150"/>
            <a:ext cx="2305800" cy="963000"/>
          </a:xfrm>
          <a:prstGeom prst="roundRect">
            <a:avLst>
              <a:gd name="adj" fmla="val 9099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517" name="Google Shape;1517;p41"/>
          <p:cNvSpPr txBox="1"/>
          <p:nvPr/>
        </p:nvSpPr>
        <p:spPr>
          <a:xfrm>
            <a:off x="6532550" y="3625375"/>
            <a:ext cx="17469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Project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518" name="Google Shape;1518;p41"/>
          <p:cNvSpPr txBox="1"/>
          <p:nvPr/>
        </p:nvSpPr>
        <p:spPr>
          <a:xfrm>
            <a:off x="738650" y="3864250"/>
            <a:ext cx="2039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Here you can write how to develop this task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519" name="Google Shape;1519;p41"/>
          <p:cNvSpPr txBox="1"/>
          <p:nvPr/>
        </p:nvSpPr>
        <p:spPr>
          <a:xfrm>
            <a:off x="3696725" y="3864250"/>
            <a:ext cx="2039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Here you can write how to develop this task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520" name="Google Shape;1520;p41"/>
          <p:cNvSpPr txBox="1"/>
          <p:nvPr/>
        </p:nvSpPr>
        <p:spPr>
          <a:xfrm>
            <a:off x="6532575" y="3864250"/>
            <a:ext cx="2039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Here you can write how to develop this task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42"/>
          <p:cNvSpPr/>
          <p:nvPr/>
        </p:nvSpPr>
        <p:spPr>
          <a:xfrm>
            <a:off x="6271550" y="1119175"/>
            <a:ext cx="2381400" cy="34992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6" name="Google Shape;1526;p42"/>
          <p:cNvSpPr/>
          <p:nvPr/>
        </p:nvSpPr>
        <p:spPr>
          <a:xfrm>
            <a:off x="6464625" y="1285363"/>
            <a:ext cx="75600" cy="756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7" name="Google Shape;1527;p42"/>
          <p:cNvSpPr/>
          <p:nvPr/>
        </p:nvSpPr>
        <p:spPr>
          <a:xfrm>
            <a:off x="6587650" y="1285363"/>
            <a:ext cx="75600" cy="756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8" name="Google Shape;1528;p42"/>
          <p:cNvSpPr/>
          <p:nvPr/>
        </p:nvSpPr>
        <p:spPr>
          <a:xfrm>
            <a:off x="6710675" y="1285363"/>
            <a:ext cx="75600" cy="756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9" name="Google Shape;1529;p42"/>
          <p:cNvSpPr/>
          <p:nvPr/>
        </p:nvSpPr>
        <p:spPr>
          <a:xfrm>
            <a:off x="3467950" y="1119175"/>
            <a:ext cx="2381400" cy="34992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0" name="Google Shape;1530;p4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1531" name="Google Shape;1531;p42"/>
          <p:cNvGraphicFramePr/>
          <p:nvPr/>
        </p:nvGraphicFramePr>
        <p:xfrm>
          <a:off x="6426863" y="15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{D35A100D-F1A6-4363-93EC-34D0E72E10BA}</a:tableStyleId>
              </a:tblPr>
              <a:tblGrid>
                <a:gridCol w="2068250"/>
              </a:tblGrid>
              <a:tr h="36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3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NOTES</a:t>
                      </a:r>
                      <a:endParaRPr sz="1700" b="1"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own notes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own notes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own notes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own notes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own notes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own notes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532" name="Google Shape;1532;p42"/>
          <p:cNvGraphicFramePr/>
          <p:nvPr/>
        </p:nvGraphicFramePr>
        <p:xfrm>
          <a:off x="3630838" y="15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{D35A100D-F1A6-4363-93EC-34D0E72E10BA}</a:tableStyleId>
              </a:tblPr>
              <a:tblGrid>
                <a:gridCol w="2068250"/>
              </a:tblGrid>
              <a:tr h="36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CHECKLIST</a:t>
                      </a:r>
                      <a:endParaRPr sz="17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checklist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checklist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checklist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checklist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checklist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checklist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33" name="Google Shape;1533;p42"/>
          <p:cNvSpPr/>
          <p:nvPr/>
        </p:nvSpPr>
        <p:spPr>
          <a:xfrm>
            <a:off x="3661025" y="1285363"/>
            <a:ext cx="75600" cy="756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4" name="Google Shape;1534;p42"/>
          <p:cNvSpPr/>
          <p:nvPr/>
        </p:nvSpPr>
        <p:spPr>
          <a:xfrm>
            <a:off x="3784050" y="1285363"/>
            <a:ext cx="75600" cy="75600"/>
          </a:xfrm>
          <a:prstGeom prst="ellipse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5" name="Google Shape;1535;p42"/>
          <p:cNvSpPr/>
          <p:nvPr/>
        </p:nvSpPr>
        <p:spPr>
          <a:xfrm>
            <a:off x="3907075" y="1285363"/>
            <a:ext cx="75600" cy="756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36" name="Google Shape;1536;p42"/>
          <p:cNvGrpSpPr/>
          <p:nvPr/>
        </p:nvGrpSpPr>
        <p:grpSpPr>
          <a:xfrm>
            <a:off x="777219" y="1913423"/>
            <a:ext cx="1968108" cy="1941444"/>
            <a:chOff x="5666153" y="370912"/>
            <a:chExt cx="2851917" cy="2813279"/>
          </a:xfrm>
        </p:grpSpPr>
        <p:sp>
          <p:nvSpPr>
            <p:cNvPr id="1537" name="Google Shape;1537;p42"/>
            <p:cNvSpPr/>
            <p:nvPr/>
          </p:nvSpPr>
          <p:spPr>
            <a:xfrm>
              <a:off x="5666153" y="2088448"/>
              <a:ext cx="1771010" cy="1095742"/>
            </a:xfrm>
            <a:custGeom>
              <a:avLst/>
              <a:gdLst/>
              <a:ahLst/>
              <a:cxnLst/>
              <a:rect l="l" t="t" r="r" b="b"/>
              <a:pathLst>
                <a:path w="59640" h="36903" extrusionOk="0">
                  <a:moveTo>
                    <a:pt x="1675" y="1"/>
                  </a:moveTo>
                  <a:cubicBezTo>
                    <a:pt x="762" y="1"/>
                    <a:pt x="0" y="762"/>
                    <a:pt x="0" y="1676"/>
                  </a:cubicBezTo>
                  <a:lnTo>
                    <a:pt x="0" y="35227"/>
                  </a:lnTo>
                  <a:cubicBezTo>
                    <a:pt x="0" y="36141"/>
                    <a:pt x="762" y="36902"/>
                    <a:pt x="1675" y="36902"/>
                  </a:cubicBezTo>
                  <a:lnTo>
                    <a:pt x="57964" y="36902"/>
                  </a:lnTo>
                  <a:cubicBezTo>
                    <a:pt x="58899" y="36902"/>
                    <a:pt x="59639" y="36141"/>
                    <a:pt x="59639" y="35227"/>
                  </a:cubicBezTo>
                  <a:lnTo>
                    <a:pt x="59639" y="1676"/>
                  </a:lnTo>
                  <a:cubicBezTo>
                    <a:pt x="59639" y="762"/>
                    <a:pt x="58899" y="1"/>
                    <a:pt x="57964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5882598" y="2341090"/>
              <a:ext cx="253922" cy="25393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4286" y="2807"/>
                  </a:moveTo>
                  <a:cubicBezTo>
                    <a:pt x="5091" y="2807"/>
                    <a:pt x="5744" y="3460"/>
                    <a:pt x="5744" y="4265"/>
                  </a:cubicBezTo>
                  <a:lnTo>
                    <a:pt x="5744" y="4286"/>
                  </a:lnTo>
                  <a:cubicBezTo>
                    <a:pt x="5744" y="5091"/>
                    <a:pt x="5091" y="5744"/>
                    <a:pt x="4286" y="5744"/>
                  </a:cubicBezTo>
                  <a:cubicBezTo>
                    <a:pt x="3481" y="5744"/>
                    <a:pt x="2829" y="5070"/>
                    <a:pt x="2829" y="4265"/>
                  </a:cubicBezTo>
                  <a:cubicBezTo>
                    <a:pt x="2829" y="3460"/>
                    <a:pt x="3481" y="2807"/>
                    <a:pt x="4286" y="2807"/>
                  </a:cubicBezTo>
                  <a:close/>
                  <a:moveTo>
                    <a:pt x="4004" y="0"/>
                  </a:moveTo>
                  <a:cubicBezTo>
                    <a:pt x="3764" y="0"/>
                    <a:pt x="3568" y="152"/>
                    <a:pt x="3525" y="392"/>
                  </a:cubicBezTo>
                  <a:lnTo>
                    <a:pt x="3416" y="1044"/>
                  </a:lnTo>
                  <a:cubicBezTo>
                    <a:pt x="3133" y="1110"/>
                    <a:pt x="2872" y="1219"/>
                    <a:pt x="2611" y="1371"/>
                  </a:cubicBezTo>
                  <a:lnTo>
                    <a:pt x="2089" y="1023"/>
                  </a:lnTo>
                  <a:cubicBezTo>
                    <a:pt x="2001" y="954"/>
                    <a:pt x="1895" y="921"/>
                    <a:pt x="1791" y="921"/>
                  </a:cubicBezTo>
                  <a:cubicBezTo>
                    <a:pt x="1665" y="921"/>
                    <a:pt x="1542" y="971"/>
                    <a:pt x="1458" y="1066"/>
                  </a:cubicBezTo>
                  <a:lnTo>
                    <a:pt x="1066" y="1458"/>
                  </a:lnTo>
                  <a:cubicBezTo>
                    <a:pt x="892" y="1632"/>
                    <a:pt x="870" y="1893"/>
                    <a:pt x="1023" y="2089"/>
                  </a:cubicBezTo>
                  <a:lnTo>
                    <a:pt x="1393" y="2611"/>
                  </a:lnTo>
                  <a:cubicBezTo>
                    <a:pt x="1240" y="2872"/>
                    <a:pt x="1131" y="3133"/>
                    <a:pt x="1066" y="3416"/>
                  </a:cubicBezTo>
                  <a:lnTo>
                    <a:pt x="413" y="3525"/>
                  </a:lnTo>
                  <a:cubicBezTo>
                    <a:pt x="174" y="3568"/>
                    <a:pt x="0" y="3764"/>
                    <a:pt x="0" y="4004"/>
                  </a:cubicBezTo>
                  <a:lnTo>
                    <a:pt x="0" y="4548"/>
                  </a:lnTo>
                  <a:cubicBezTo>
                    <a:pt x="0" y="4787"/>
                    <a:pt x="174" y="5004"/>
                    <a:pt x="413" y="5048"/>
                  </a:cubicBezTo>
                  <a:lnTo>
                    <a:pt x="1066" y="5157"/>
                  </a:lnTo>
                  <a:cubicBezTo>
                    <a:pt x="1131" y="5440"/>
                    <a:pt x="1240" y="5701"/>
                    <a:pt x="1393" y="5962"/>
                  </a:cubicBezTo>
                  <a:lnTo>
                    <a:pt x="1023" y="6484"/>
                  </a:lnTo>
                  <a:cubicBezTo>
                    <a:pt x="870" y="6680"/>
                    <a:pt x="892" y="6941"/>
                    <a:pt x="1066" y="7115"/>
                  </a:cubicBezTo>
                  <a:lnTo>
                    <a:pt x="1458" y="7507"/>
                  </a:lnTo>
                  <a:cubicBezTo>
                    <a:pt x="1557" y="7593"/>
                    <a:pt x="1685" y="7645"/>
                    <a:pt x="1812" y="7645"/>
                  </a:cubicBezTo>
                  <a:cubicBezTo>
                    <a:pt x="1908" y="7645"/>
                    <a:pt x="2005" y="7616"/>
                    <a:pt x="2089" y="7550"/>
                  </a:cubicBezTo>
                  <a:lnTo>
                    <a:pt x="2611" y="7180"/>
                  </a:lnTo>
                  <a:cubicBezTo>
                    <a:pt x="2872" y="7333"/>
                    <a:pt x="3133" y="7441"/>
                    <a:pt x="3416" y="7507"/>
                  </a:cubicBezTo>
                  <a:lnTo>
                    <a:pt x="3525" y="8159"/>
                  </a:lnTo>
                  <a:cubicBezTo>
                    <a:pt x="3568" y="8399"/>
                    <a:pt x="3764" y="8551"/>
                    <a:pt x="4004" y="8551"/>
                  </a:cubicBezTo>
                  <a:lnTo>
                    <a:pt x="4569" y="8551"/>
                  </a:lnTo>
                  <a:cubicBezTo>
                    <a:pt x="4809" y="8551"/>
                    <a:pt x="5004" y="8399"/>
                    <a:pt x="5048" y="8159"/>
                  </a:cubicBezTo>
                  <a:lnTo>
                    <a:pt x="5157" y="7507"/>
                  </a:lnTo>
                  <a:cubicBezTo>
                    <a:pt x="5440" y="7441"/>
                    <a:pt x="5701" y="7333"/>
                    <a:pt x="5962" y="7180"/>
                  </a:cubicBezTo>
                  <a:lnTo>
                    <a:pt x="6484" y="7550"/>
                  </a:lnTo>
                  <a:cubicBezTo>
                    <a:pt x="6568" y="7606"/>
                    <a:pt x="6664" y="7634"/>
                    <a:pt x="6760" y="7634"/>
                  </a:cubicBezTo>
                  <a:cubicBezTo>
                    <a:pt x="6888" y="7634"/>
                    <a:pt x="7015" y="7584"/>
                    <a:pt x="7115" y="7485"/>
                  </a:cubicBezTo>
                  <a:lnTo>
                    <a:pt x="7485" y="7115"/>
                  </a:lnTo>
                  <a:cubicBezTo>
                    <a:pt x="7659" y="6941"/>
                    <a:pt x="7681" y="6680"/>
                    <a:pt x="7550" y="6484"/>
                  </a:cubicBezTo>
                  <a:lnTo>
                    <a:pt x="7180" y="5940"/>
                  </a:lnTo>
                  <a:cubicBezTo>
                    <a:pt x="7311" y="5701"/>
                    <a:pt x="7420" y="5418"/>
                    <a:pt x="7507" y="5135"/>
                  </a:cubicBezTo>
                  <a:lnTo>
                    <a:pt x="8138" y="5026"/>
                  </a:lnTo>
                  <a:cubicBezTo>
                    <a:pt x="8377" y="4983"/>
                    <a:pt x="8551" y="4787"/>
                    <a:pt x="8551" y="4548"/>
                  </a:cubicBezTo>
                  <a:lnTo>
                    <a:pt x="8551" y="4004"/>
                  </a:lnTo>
                  <a:cubicBezTo>
                    <a:pt x="8551" y="3764"/>
                    <a:pt x="8377" y="3568"/>
                    <a:pt x="8159" y="3525"/>
                  </a:cubicBezTo>
                  <a:lnTo>
                    <a:pt x="7507" y="3416"/>
                  </a:lnTo>
                  <a:cubicBezTo>
                    <a:pt x="7420" y="3133"/>
                    <a:pt x="7311" y="2850"/>
                    <a:pt x="7180" y="2611"/>
                  </a:cubicBezTo>
                  <a:lnTo>
                    <a:pt x="7550" y="2067"/>
                  </a:lnTo>
                  <a:cubicBezTo>
                    <a:pt x="7681" y="1871"/>
                    <a:pt x="7659" y="1610"/>
                    <a:pt x="7485" y="1436"/>
                  </a:cubicBezTo>
                  <a:lnTo>
                    <a:pt x="7115" y="1066"/>
                  </a:lnTo>
                  <a:cubicBezTo>
                    <a:pt x="7019" y="971"/>
                    <a:pt x="6897" y="921"/>
                    <a:pt x="6774" y="921"/>
                  </a:cubicBezTo>
                  <a:cubicBezTo>
                    <a:pt x="6674" y="921"/>
                    <a:pt x="6572" y="954"/>
                    <a:pt x="6484" y="1023"/>
                  </a:cubicBezTo>
                  <a:lnTo>
                    <a:pt x="5940" y="1393"/>
                  </a:lnTo>
                  <a:cubicBezTo>
                    <a:pt x="5701" y="1240"/>
                    <a:pt x="5418" y="1131"/>
                    <a:pt x="5157" y="1044"/>
                  </a:cubicBezTo>
                  <a:lnTo>
                    <a:pt x="5048" y="392"/>
                  </a:lnTo>
                  <a:cubicBezTo>
                    <a:pt x="5004" y="174"/>
                    <a:pt x="4809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42"/>
            <p:cNvSpPr/>
            <p:nvPr/>
          </p:nvSpPr>
          <p:spPr>
            <a:xfrm>
              <a:off x="6295444" y="2423790"/>
              <a:ext cx="452938" cy="10363"/>
            </a:xfrm>
            <a:custGeom>
              <a:avLst/>
              <a:gdLst/>
              <a:ahLst/>
              <a:cxnLst/>
              <a:rect l="l" t="t" r="r" b="b"/>
              <a:pathLst>
                <a:path w="15253" h="349" extrusionOk="0">
                  <a:moveTo>
                    <a:pt x="1" y="0"/>
                  </a:moveTo>
                  <a:lnTo>
                    <a:pt x="1" y="348"/>
                  </a:lnTo>
                  <a:lnTo>
                    <a:pt x="15253" y="348"/>
                  </a:lnTo>
                  <a:lnTo>
                    <a:pt x="152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42"/>
            <p:cNvSpPr/>
            <p:nvPr/>
          </p:nvSpPr>
          <p:spPr>
            <a:xfrm>
              <a:off x="5918113" y="2717113"/>
              <a:ext cx="1194689" cy="10363"/>
            </a:xfrm>
            <a:custGeom>
              <a:avLst/>
              <a:gdLst/>
              <a:ahLst/>
              <a:cxnLst/>
              <a:rect l="l" t="t" r="r" b="b"/>
              <a:pathLst>
                <a:path w="40232" h="349" extrusionOk="0">
                  <a:moveTo>
                    <a:pt x="1" y="0"/>
                  </a:moveTo>
                  <a:lnTo>
                    <a:pt x="1" y="348"/>
                  </a:lnTo>
                  <a:lnTo>
                    <a:pt x="40232" y="348"/>
                  </a:lnTo>
                  <a:lnTo>
                    <a:pt x="40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42"/>
            <p:cNvSpPr/>
            <p:nvPr/>
          </p:nvSpPr>
          <p:spPr>
            <a:xfrm>
              <a:off x="5918113" y="2881205"/>
              <a:ext cx="1194689" cy="10363"/>
            </a:xfrm>
            <a:custGeom>
              <a:avLst/>
              <a:gdLst/>
              <a:ahLst/>
              <a:cxnLst/>
              <a:rect l="l" t="t" r="r" b="b"/>
              <a:pathLst>
                <a:path w="40232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0232" y="349"/>
                  </a:lnTo>
                  <a:lnTo>
                    <a:pt x="40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42"/>
            <p:cNvSpPr/>
            <p:nvPr/>
          </p:nvSpPr>
          <p:spPr>
            <a:xfrm>
              <a:off x="6295444" y="2555574"/>
              <a:ext cx="239104" cy="10363"/>
            </a:xfrm>
            <a:custGeom>
              <a:avLst/>
              <a:gdLst/>
              <a:ahLst/>
              <a:cxnLst/>
              <a:rect l="l" t="t" r="r" b="b"/>
              <a:pathLst>
                <a:path w="8052" h="349" extrusionOk="0">
                  <a:moveTo>
                    <a:pt x="1" y="1"/>
                  </a:moveTo>
                  <a:lnTo>
                    <a:pt x="1" y="349"/>
                  </a:lnTo>
                  <a:lnTo>
                    <a:pt x="8051" y="349"/>
                  </a:lnTo>
                  <a:lnTo>
                    <a:pt x="80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42"/>
            <p:cNvSpPr/>
            <p:nvPr/>
          </p:nvSpPr>
          <p:spPr>
            <a:xfrm>
              <a:off x="6671469" y="2555574"/>
              <a:ext cx="432923" cy="10363"/>
            </a:xfrm>
            <a:custGeom>
              <a:avLst/>
              <a:gdLst/>
              <a:ahLst/>
              <a:cxnLst/>
              <a:rect l="l" t="t" r="r" b="b"/>
              <a:pathLst>
                <a:path w="14579" h="349" extrusionOk="0">
                  <a:moveTo>
                    <a:pt x="1" y="1"/>
                  </a:moveTo>
                  <a:lnTo>
                    <a:pt x="1" y="349"/>
                  </a:lnTo>
                  <a:lnTo>
                    <a:pt x="14579" y="349"/>
                  </a:lnTo>
                  <a:lnTo>
                    <a:pt x="145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42"/>
            <p:cNvSpPr/>
            <p:nvPr/>
          </p:nvSpPr>
          <p:spPr>
            <a:xfrm>
              <a:off x="7834464" y="2385008"/>
              <a:ext cx="367654" cy="382499"/>
            </a:xfrm>
            <a:custGeom>
              <a:avLst/>
              <a:gdLst/>
              <a:ahLst/>
              <a:cxnLst/>
              <a:rect l="l" t="t" r="r" b="b"/>
              <a:pathLst>
                <a:path w="12381" h="12882" extrusionOk="0">
                  <a:moveTo>
                    <a:pt x="5527" y="1"/>
                  </a:moveTo>
                  <a:lnTo>
                    <a:pt x="0" y="4135"/>
                  </a:lnTo>
                  <a:lnTo>
                    <a:pt x="6854" y="12881"/>
                  </a:lnTo>
                  <a:lnTo>
                    <a:pt x="12381" y="8747"/>
                  </a:lnTo>
                  <a:lnTo>
                    <a:pt x="5527" y="1"/>
                  </a:ln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42"/>
            <p:cNvSpPr/>
            <p:nvPr/>
          </p:nvSpPr>
          <p:spPr>
            <a:xfrm>
              <a:off x="7975959" y="2539391"/>
              <a:ext cx="518861" cy="365723"/>
            </a:xfrm>
            <a:custGeom>
              <a:avLst/>
              <a:gdLst/>
              <a:ahLst/>
              <a:cxnLst/>
              <a:rect l="l" t="t" r="r" b="b"/>
              <a:pathLst>
                <a:path w="17473" h="12317" extrusionOk="0">
                  <a:moveTo>
                    <a:pt x="14503" y="1"/>
                  </a:moveTo>
                  <a:cubicBezTo>
                    <a:pt x="13522" y="1"/>
                    <a:pt x="12430" y="319"/>
                    <a:pt x="11271" y="1003"/>
                  </a:cubicBezTo>
                  <a:cubicBezTo>
                    <a:pt x="10430" y="1510"/>
                    <a:pt x="9722" y="1680"/>
                    <a:pt x="9151" y="1680"/>
                  </a:cubicBezTo>
                  <a:cubicBezTo>
                    <a:pt x="8010" y="1680"/>
                    <a:pt x="7420" y="1003"/>
                    <a:pt x="7420" y="1003"/>
                  </a:cubicBezTo>
                  <a:lnTo>
                    <a:pt x="1" y="6573"/>
                  </a:lnTo>
                  <a:cubicBezTo>
                    <a:pt x="1393" y="10250"/>
                    <a:pt x="2764" y="12317"/>
                    <a:pt x="2764" y="12317"/>
                  </a:cubicBezTo>
                  <a:lnTo>
                    <a:pt x="17472" y="1286"/>
                  </a:lnTo>
                  <a:cubicBezTo>
                    <a:pt x="16690" y="456"/>
                    <a:pt x="15676" y="1"/>
                    <a:pt x="14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42"/>
            <p:cNvSpPr/>
            <p:nvPr/>
          </p:nvSpPr>
          <p:spPr>
            <a:xfrm>
              <a:off x="8058006" y="2577548"/>
              <a:ext cx="460065" cy="359250"/>
            </a:xfrm>
            <a:custGeom>
              <a:avLst/>
              <a:gdLst/>
              <a:ahLst/>
              <a:cxnLst/>
              <a:rect l="l" t="t" r="r" b="b"/>
              <a:pathLst>
                <a:path w="15493" h="12099" extrusionOk="0">
                  <a:moveTo>
                    <a:pt x="14709" y="1"/>
                  </a:moveTo>
                  <a:lnTo>
                    <a:pt x="1" y="11032"/>
                  </a:lnTo>
                  <a:lnTo>
                    <a:pt x="784" y="12098"/>
                  </a:lnTo>
                  <a:lnTo>
                    <a:pt x="15493" y="1067"/>
                  </a:lnTo>
                  <a:lnTo>
                    <a:pt x="14709" y="1"/>
                  </a:ln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42"/>
            <p:cNvSpPr/>
            <p:nvPr/>
          </p:nvSpPr>
          <p:spPr>
            <a:xfrm>
              <a:off x="8010197" y="2796012"/>
              <a:ext cx="145416" cy="40649"/>
            </a:xfrm>
            <a:custGeom>
              <a:avLst/>
              <a:gdLst/>
              <a:ahLst/>
              <a:cxnLst/>
              <a:rect l="l" t="t" r="r" b="b"/>
              <a:pathLst>
                <a:path w="4897" h="1369" extrusionOk="0">
                  <a:moveTo>
                    <a:pt x="2450" y="0"/>
                  </a:moveTo>
                  <a:cubicBezTo>
                    <a:pt x="1156" y="0"/>
                    <a:pt x="14" y="672"/>
                    <a:pt x="1" y="672"/>
                  </a:cubicBezTo>
                  <a:lnTo>
                    <a:pt x="131" y="912"/>
                  </a:lnTo>
                  <a:cubicBezTo>
                    <a:pt x="145" y="898"/>
                    <a:pt x="1228" y="261"/>
                    <a:pt x="2441" y="261"/>
                  </a:cubicBezTo>
                  <a:cubicBezTo>
                    <a:pt x="3215" y="261"/>
                    <a:pt x="4043" y="521"/>
                    <a:pt x="4679" y="1369"/>
                  </a:cubicBezTo>
                  <a:lnTo>
                    <a:pt x="4896" y="1216"/>
                  </a:lnTo>
                  <a:cubicBezTo>
                    <a:pt x="4194" y="283"/>
                    <a:pt x="3290" y="0"/>
                    <a:pt x="2450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42"/>
            <p:cNvSpPr/>
            <p:nvPr/>
          </p:nvSpPr>
          <p:spPr>
            <a:xfrm>
              <a:off x="8085800" y="2560741"/>
              <a:ext cx="163501" cy="65294"/>
            </a:xfrm>
            <a:custGeom>
              <a:avLst/>
              <a:gdLst/>
              <a:ahLst/>
              <a:cxnLst/>
              <a:rect l="l" t="t" r="r" b="b"/>
              <a:pathLst>
                <a:path w="5506" h="2199" extrusionOk="0">
                  <a:moveTo>
                    <a:pt x="1959" y="262"/>
                  </a:moveTo>
                  <a:cubicBezTo>
                    <a:pt x="3068" y="262"/>
                    <a:pt x="4417" y="762"/>
                    <a:pt x="5027" y="980"/>
                  </a:cubicBezTo>
                  <a:cubicBezTo>
                    <a:pt x="4035" y="1360"/>
                    <a:pt x="2253" y="1941"/>
                    <a:pt x="1195" y="1941"/>
                  </a:cubicBezTo>
                  <a:cubicBezTo>
                    <a:pt x="861" y="1941"/>
                    <a:pt x="599" y="1883"/>
                    <a:pt x="457" y="1741"/>
                  </a:cubicBezTo>
                  <a:cubicBezTo>
                    <a:pt x="305" y="1611"/>
                    <a:pt x="305" y="1393"/>
                    <a:pt x="414" y="1067"/>
                  </a:cubicBezTo>
                  <a:cubicBezTo>
                    <a:pt x="523" y="762"/>
                    <a:pt x="740" y="545"/>
                    <a:pt x="1067" y="414"/>
                  </a:cubicBezTo>
                  <a:cubicBezTo>
                    <a:pt x="1328" y="305"/>
                    <a:pt x="1632" y="262"/>
                    <a:pt x="1959" y="262"/>
                  </a:cubicBezTo>
                  <a:close/>
                  <a:moveTo>
                    <a:pt x="1969" y="1"/>
                  </a:moveTo>
                  <a:cubicBezTo>
                    <a:pt x="1600" y="1"/>
                    <a:pt x="1253" y="51"/>
                    <a:pt x="958" y="175"/>
                  </a:cubicBezTo>
                  <a:cubicBezTo>
                    <a:pt x="566" y="327"/>
                    <a:pt x="305" y="610"/>
                    <a:pt x="174" y="980"/>
                  </a:cubicBezTo>
                  <a:cubicBezTo>
                    <a:pt x="0" y="1393"/>
                    <a:pt x="44" y="1720"/>
                    <a:pt x="261" y="1937"/>
                  </a:cubicBezTo>
                  <a:cubicBezTo>
                    <a:pt x="457" y="2133"/>
                    <a:pt x="805" y="2198"/>
                    <a:pt x="1219" y="2198"/>
                  </a:cubicBezTo>
                  <a:cubicBezTo>
                    <a:pt x="2677" y="2198"/>
                    <a:pt x="5092" y="1263"/>
                    <a:pt x="5418" y="1111"/>
                  </a:cubicBezTo>
                  <a:cubicBezTo>
                    <a:pt x="5483" y="1089"/>
                    <a:pt x="5505" y="1045"/>
                    <a:pt x="5505" y="1002"/>
                  </a:cubicBezTo>
                  <a:cubicBezTo>
                    <a:pt x="5505" y="936"/>
                    <a:pt x="5483" y="893"/>
                    <a:pt x="5440" y="871"/>
                  </a:cubicBezTo>
                  <a:cubicBezTo>
                    <a:pt x="5335" y="836"/>
                    <a:pt x="3475" y="1"/>
                    <a:pt x="1969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42"/>
            <p:cNvSpPr/>
            <p:nvPr/>
          </p:nvSpPr>
          <p:spPr>
            <a:xfrm>
              <a:off x="8231156" y="2463610"/>
              <a:ext cx="100191" cy="130766"/>
            </a:xfrm>
            <a:custGeom>
              <a:avLst/>
              <a:gdLst/>
              <a:ahLst/>
              <a:cxnLst/>
              <a:rect l="l" t="t" r="r" b="b"/>
              <a:pathLst>
                <a:path w="3374" h="4404" extrusionOk="0">
                  <a:moveTo>
                    <a:pt x="2177" y="269"/>
                  </a:moveTo>
                  <a:cubicBezTo>
                    <a:pt x="2481" y="313"/>
                    <a:pt x="2677" y="400"/>
                    <a:pt x="2743" y="574"/>
                  </a:cubicBezTo>
                  <a:cubicBezTo>
                    <a:pt x="2982" y="1292"/>
                    <a:pt x="1415" y="3120"/>
                    <a:pt x="588" y="3968"/>
                  </a:cubicBezTo>
                  <a:cubicBezTo>
                    <a:pt x="523" y="3272"/>
                    <a:pt x="458" y="1401"/>
                    <a:pt x="1198" y="617"/>
                  </a:cubicBezTo>
                  <a:cubicBezTo>
                    <a:pt x="1437" y="378"/>
                    <a:pt x="1698" y="269"/>
                    <a:pt x="2024" y="269"/>
                  </a:cubicBezTo>
                  <a:close/>
                  <a:moveTo>
                    <a:pt x="2024" y="0"/>
                  </a:moveTo>
                  <a:cubicBezTo>
                    <a:pt x="1624" y="0"/>
                    <a:pt x="1290" y="136"/>
                    <a:pt x="1024" y="422"/>
                  </a:cubicBezTo>
                  <a:cubicBezTo>
                    <a:pt x="1" y="1488"/>
                    <a:pt x="327" y="4164"/>
                    <a:pt x="349" y="4294"/>
                  </a:cubicBezTo>
                  <a:cubicBezTo>
                    <a:pt x="349" y="4338"/>
                    <a:pt x="393" y="4382"/>
                    <a:pt x="436" y="4403"/>
                  </a:cubicBezTo>
                  <a:lnTo>
                    <a:pt x="480" y="4403"/>
                  </a:lnTo>
                  <a:cubicBezTo>
                    <a:pt x="523" y="4403"/>
                    <a:pt x="545" y="4382"/>
                    <a:pt x="567" y="4360"/>
                  </a:cubicBezTo>
                  <a:cubicBezTo>
                    <a:pt x="871" y="4077"/>
                    <a:pt x="3373" y="1575"/>
                    <a:pt x="2982" y="487"/>
                  </a:cubicBezTo>
                  <a:cubicBezTo>
                    <a:pt x="2895" y="204"/>
                    <a:pt x="2612" y="52"/>
                    <a:pt x="2199" y="8"/>
                  </a:cubicBezTo>
                  <a:cubicBezTo>
                    <a:pt x="2139" y="3"/>
                    <a:pt x="2081" y="0"/>
                    <a:pt x="2024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8214378" y="2587229"/>
              <a:ext cx="34268" cy="59474"/>
            </a:xfrm>
            <a:custGeom>
              <a:avLst/>
              <a:gdLst/>
              <a:ahLst/>
              <a:cxnLst/>
              <a:rect l="l" t="t" r="r" b="b"/>
              <a:pathLst>
                <a:path w="1154" h="2003" extrusionOk="0">
                  <a:moveTo>
                    <a:pt x="995" y="0"/>
                  </a:moveTo>
                  <a:cubicBezTo>
                    <a:pt x="972" y="0"/>
                    <a:pt x="951" y="7"/>
                    <a:pt x="936" y="23"/>
                  </a:cubicBezTo>
                  <a:cubicBezTo>
                    <a:pt x="914" y="44"/>
                    <a:pt x="414" y="414"/>
                    <a:pt x="0" y="1829"/>
                  </a:cubicBezTo>
                  <a:cubicBezTo>
                    <a:pt x="0" y="1894"/>
                    <a:pt x="22" y="1959"/>
                    <a:pt x="109" y="1981"/>
                  </a:cubicBezTo>
                  <a:cubicBezTo>
                    <a:pt x="109" y="2003"/>
                    <a:pt x="131" y="2003"/>
                    <a:pt x="131" y="2003"/>
                  </a:cubicBezTo>
                  <a:cubicBezTo>
                    <a:pt x="196" y="2003"/>
                    <a:pt x="261" y="1959"/>
                    <a:pt x="261" y="1894"/>
                  </a:cubicBezTo>
                  <a:cubicBezTo>
                    <a:pt x="653" y="610"/>
                    <a:pt x="1088" y="262"/>
                    <a:pt x="1088" y="240"/>
                  </a:cubicBezTo>
                  <a:cubicBezTo>
                    <a:pt x="1153" y="197"/>
                    <a:pt x="1153" y="110"/>
                    <a:pt x="1110" y="66"/>
                  </a:cubicBezTo>
                  <a:cubicBezTo>
                    <a:pt x="1082" y="24"/>
                    <a:pt x="1036" y="0"/>
                    <a:pt x="995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7362169" y="1673882"/>
              <a:ext cx="756629" cy="969520"/>
            </a:xfrm>
            <a:custGeom>
              <a:avLst/>
              <a:gdLst/>
              <a:ahLst/>
              <a:cxnLst/>
              <a:rect l="l" t="t" r="r" b="b"/>
              <a:pathLst>
                <a:path w="25480" h="32652" extrusionOk="0">
                  <a:moveTo>
                    <a:pt x="4181" y="1"/>
                  </a:moveTo>
                  <a:cubicBezTo>
                    <a:pt x="2046" y="1"/>
                    <a:pt x="871" y="1777"/>
                    <a:pt x="871" y="1777"/>
                  </a:cubicBezTo>
                  <a:lnTo>
                    <a:pt x="0" y="9284"/>
                  </a:lnTo>
                  <a:lnTo>
                    <a:pt x="17015" y="32652"/>
                  </a:lnTo>
                  <a:lnTo>
                    <a:pt x="25479" y="26777"/>
                  </a:lnTo>
                  <a:cubicBezTo>
                    <a:pt x="25479" y="26777"/>
                    <a:pt x="16819" y="13135"/>
                    <a:pt x="10662" y="4693"/>
                  </a:cubicBezTo>
                  <a:cubicBezTo>
                    <a:pt x="8005" y="1037"/>
                    <a:pt x="5813" y="1"/>
                    <a:pt x="4181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6928625" y="1673644"/>
              <a:ext cx="550516" cy="294639"/>
            </a:xfrm>
            <a:custGeom>
              <a:avLst/>
              <a:gdLst/>
              <a:ahLst/>
              <a:cxnLst/>
              <a:rect l="l" t="t" r="r" b="b"/>
              <a:pathLst>
                <a:path w="18539" h="9923" extrusionOk="0">
                  <a:moveTo>
                    <a:pt x="18538" y="1"/>
                  </a:moveTo>
                  <a:lnTo>
                    <a:pt x="1" y="1328"/>
                  </a:lnTo>
                  <a:lnTo>
                    <a:pt x="6049" y="9923"/>
                  </a:lnTo>
                  <a:lnTo>
                    <a:pt x="16493" y="9923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6619147" y="1673644"/>
              <a:ext cx="736584" cy="438707"/>
            </a:xfrm>
            <a:custGeom>
              <a:avLst/>
              <a:gdLst/>
              <a:ahLst/>
              <a:cxnLst/>
              <a:rect l="l" t="t" r="r" b="b"/>
              <a:pathLst>
                <a:path w="24805" h="14775" extrusionOk="0">
                  <a:moveTo>
                    <a:pt x="892" y="1"/>
                  </a:moveTo>
                  <a:cubicBezTo>
                    <a:pt x="892" y="1"/>
                    <a:pt x="0" y="2547"/>
                    <a:pt x="109" y="5615"/>
                  </a:cubicBezTo>
                  <a:cubicBezTo>
                    <a:pt x="283" y="10728"/>
                    <a:pt x="4504" y="14775"/>
                    <a:pt x="9617" y="14775"/>
                  </a:cubicBezTo>
                  <a:lnTo>
                    <a:pt x="24718" y="14775"/>
                  </a:lnTo>
                  <a:lnTo>
                    <a:pt x="24805" y="2568"/>
                  </a:lnTo>
                  <a:lnTo>
                    <a:pt x="14731" y="34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42"/>
            <p:cNvSpPr/>
            <p:nvPr/>
          </p:nvSpPr>
          <p:spPr>
            <a:xfrm>
              <a:off x="7320804" y="2609856"/>
              <a:ext cx="259772" cy="356013"/>
            </a:xfrm>
            <a:custGeom>
              <a:avLst/>
              <a:gdLst/>
              <a:ahLst/>
              <a:cxnLst/>
              <a:rect l="l" t="t" r="r" b="b"/>
              <a:pathLst>
                <a:path w="8748" h="11990" extrusionOk="0">
                  <a:moveTo>
                    <a:pt x="6833" y="0"/>
                  </a:moveTo>
                  <a:lnTo>
                    <a:pt x="1" y="1045"/>
                  </a:lnTo>
                  <a:lnTo>
                    <a:pt x="1915" y="11989"/>
                  </a:lnTo>
                  <a:lnTo>
                    <a:pt x="8748" y="10967"/>
                  </a:lnTo>
                  <a:lnTo>
                    <a:pt x="6833" y="0"/>
                  </a:ln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42"/>
            <p:cNvSpPr/>
            <p:nvPr/>
          </p:nvSpPr>
          <p:spPr>
            <a:xfrm>
              <a:off x="7323387" y="2865705"/>
              <a:ext cx="546655" cy="230681"/>
            </a:xfrm>
            <a:custGeom>
              <a:avLst/>
              <a:gdLst/>
              <a:ahLst/>
              <a:cxnLst/>
              <a:rect l="l" t="t" r="r" b="b"/>
              <a:pathLst>
                <a:path w="18409" h="7769" extrusionOk="0">
                  <a:moveTo>
                    <a:pt x="9683" y="1"/>
                  </a:moveTo>
                  <a:lnTo>
                    <a:pt x="523" y="1393"/>
                  </a:lnTo>
                  <a:cubicBezTo>
                    <a:pt x="1" y="5310"/>
                    <a:pt x="240" y="7768"/>
                    <a:pt x="240" y="7768"/>
                  </a:cubicBezTo>
                  <a:lnTo>
                    <a:pt x="18408" y="5005"/>
                  </a:lnTo>
                  <a:cubicBezTo>
                    <a:pt x="17890" y="3076"/>
                    <a:pt x="16204" y="1819"/>
                    <a:pt x="13484" y="1819"/>
                  </a:cubicBezTo>
                  <a:cubicBezTo>
                    <a:pt x="13351" y="1819"/>
                    <a:pt x="13216" y="1822"/>
                    <a:pt x="13077" y="1828"/>
                  </a:cubicBezTo>
                  <a:cubicBezTo>
                    <a:pt x="12969" y="1834"/>
                    <a:pt x="12863" y="1837"/>
                    <a:pt x="12761" y="1837"/>
                  </a:cubicBezTo>
                  <a:cubicBezTo>
                    <a:pt x="10107" y="1837"/>
                    <a:pt x="9683" y="1"/>
                    <a:pt x="96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42"/>
            <p:cNvSpPr/>
            <p:nvPr/>
          </p:nvSpPr>
          <p:spPr>
            <a:xfrm>
              <a:off x="7330514" y="3014950"/>
              <a:ext cx="545319" cy="120195"/>
            </a:xfrm>
            <a:custGeom>
              <a:avLst/>
              <a:gdLst/>
              <a:ahLst/>
              <a:cxnLst/>
              <a:rect l="l" t="t" r="r" b="b"/>
              <a:pathLst>
                <a:path w="18364" h="4048" extrusionOk="0">
                  <a:moveTo>
                    <a:pt x="18168" y="1"/>
                  </a:moveTo>
                  <a:lnTo>
                    <a:pt x="0" y="2742"/>
                  </a:lnTo>
                  <a:lnTo>
                    <a:pt x="196" y="4048"/>
                  </a:lnTo>
                  <a:lnTo>
                    <a:pt x="18364" y="1285"/>
                  </a:lnTo>
                  <a:lnTo>
                    <a:pt x="18168" y="1"/>
                  </a:ln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42"/>
            <p:cNvSpPr/>
            <p:nvPr/>
          </p:nvSpPr>
          <p:spPr>
            <a:xfrm>
              <a:off x="7329861" y="2995530"/>
              <a:ext cx="120859" cy="84059"/>
            </a:xfrm>
            <a:custGeom>
              <a:avLst/>
              <a:gdLst/>
              <a:ahLst/>
              <a:cxnLst/>
              <a:rect l="l" t="t" r="r" b="b"/>
              <a:pathLst>
                <a:path w="4070" h="2831" extrusionOk="0">
                  <a:moveTo>
                    <a:pt x="101" y="1"/>
                  </a:moveTo>
                  <a:cubicBezTo>
                    <a:pt x="40" y="1"/>
                    <a:pt x="4" y="2"/>
                    <a:pt x="0" y="2"/>
                  </a:cubicBezTo>
                  <a:lnTo>
                    <a:pt x="22" y="263"/>
                  </a:lnTo>
                  <a:cubicBezTo>
                    <a:pt x="22" y="263"/>
                    <a:pt x="38" y="263"/>
                    <a:pt x="67" y="263"/>
                  </a:cubicBezTo>
                  <a:cubicBezTo>
                    <a:pt x="255" y="263"/>
                    <a:pt x="1011" y="279"/>
                    <a:pt x="1785" y="524"/>
                  </a:cubicBezTo>
                  <a:cubicBezTo>
                    <a:pt x="2959" y="938"/>
                    <a:pt x="3634" y="1699"/>
                    <a:pt x="3808" y="2831"/>
                  </a:cubicBezTo>
                  <a:lnTo>
                    <a:pt x="4069" y="2787"/>
                  </a:lnTo>
                  <a:cubicBezTo>
                    <a:pt x="3675" y="126"/>
                    <a:pt x="691" y="1"/>
                    <a:pt x="101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42"/>
            <p:cNvSpPr/>
            <p:nvPr/>
          </p:nvSpPr>
          <p:spPr>
            <a:xfrm>
              <a:off x="7494607" y="2824073"/>
              <a:ext cx="153820" cy="87533"/>
            </a:xfrm>
            <a:custGeom>
              <a:avLst/>
              <a:gdLst/>
              <a:ahLst/>
              <a:cxnLst/>
              <a:rect l="l" t="t" r="r" b="b"/>
              <a:pathLst>
                <a:path w="5180" h="2948" extrusionOk="0">
                  <a:moveTo>
                    <a:pt x="1524" y="271"/>
                  </a:moveTo>
                  <a:cubicBezTo>
                    <a:pt x="2720" y="380"/>
                    <a:pt x="4200" y="2012"/>
                    <a:pt x="4722" y="2643"/>
                  </a:cubicBezTo>
                  <a:cubicBezTo>
                    <a:pt x="3351" y="2469"/>
                    <a:pt x="588" y="1947"/>
                    <a:pt x="349" y="1163"/>
                  </a:cubicBezTo>
                  <a:cubicBezTo>
                    <a:pt x="284" y="968"/>
                    <a:pt x="371" y="772"/>
                    <a:pt x="632" y="554"/>
                  </a:cubicBezTo>
                  <a:cubicBezTo>
                    <a:pt x="849" y="358"/>
                    <a:pt x="1089" y="271"/>
                    <a:pt x="1371" y="271"/>
                  </a:cubicBezTo>
                  <a:close/>
                  <a:moveTo>
                    <a:pt x="1373" y="1"/>
                  </a:moveTo>
                  <a:cubicBezTo>
                    <a:pt x="1029" y="1"/>
                    <a:pt x="719" y="115"/>
                    <a:pt x="458" y="358"/>
                  </a:cubicBezTo>
                  <a:cubicBezTo>
                    <a:pt x="131" y="641"/>
                    <a:pt x="1" y="946"/>
                    <a:pt x="88" y="1229"/>
                  </a:cubicBezTo>
                  <a:cubicBezTo>
                    <a:pt x="479" y="2425"/>
                    <a:pt x="4570" y="2904"/>
                    <a:pt x="5027" y="2948"/>
                  </a:cubicBezTo>
                  <a:lnTo>
                    <a:pt x="5049" y="2948"/>
                  </a:lnTo>
                  <a:cubicBezTo>
                    <a:pt x="5092" y="2948"/>
                    <a:pt x="5136" y="2926"/>
                    <a:pt x="5157" y="2882"/>
                  </a:cubicBezTo>
                  <a:cubicBezTo>
                    <a:pt x="5179" y="2839"/>
                    <a:pt x="5179" y="2795"/>
                    <a:pt x="5157" y="2752"/>
                  </a:cubicBezTo>
                  <a:cubicBezTo>
                    <a:pt x="5070" y="2643"/>
                    <a:pt x="3156" y="162"/>
                    <a:pt x="1546" y="10"/>
                  </a:cubicBezTo>
                  <a:cubicBezTo>
                    <a:pt x="1487" y="4"/>
                    <a:pt x="1429" y="1"/>
                    <a:pt x="1373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42"/>
            <p:cNvSpPr/>
            <p:nvPr/>
          </p:nvSpPr>
          <p:spPr>
            <a:xfrm>
              <a:off x="7639993" y="2812730"/>
              <a:ext cx="124719" cy="98876"/>
            </a:xfrm>
            <a:custGeom>
              <a:avLst/>
              <a:gdLst/>
              <a:ahLst/>
              <a:cxnLst/>
              <a:rect l="l" t="t" r="r" b="b"/>
              <a:pathLst>
                <a:path w="4200" h="3330" extrusionOk="0">
                  <a:moveTo>
                    <a:pt x="2872" y="262"/>
                  </a:moveTo>
                  <a:cubicBezTo>
                    <a:pt x="3090" y="262"/>
                    <a:pt x="3307" y="349"/>
                    <a:pt x="3525" y="501"/>
                  </a:cubicBezTo>
                  <a:cubicBezTo>
                    <a:pt x="3786" y="653"/>
                    <a:pt x="3917" y="827"/>
                    <a:pt x="3873" y="1023"/>
                  </a:cubicBezTo>
                  <a:cubicBezTo>
                    <a:pt x="3764" y="1785"/>
                    <a:pt x="1523" y="2633"/>
                    <a:pt x="392" y="3003"/>
                  </a:cubicBezTo>
                  <a:cubicBezTo>
                    <a:pt x="675" y="2350"/>
                    <a:pt x="1480" y="653"/>
                    <a:pt x="2524" y="327"/>
                  </a:cubicBezTo>
                  <a:cubicBezTo>
                    <a:pt x="2633" y="283"/>
                    <a:pt x="2742" y="262"/>
                    <a:pt x="2872" y="262"/>
                  </a:cubicBezTo>
                  <a:close/>
                  <a:moveTo>
                    <a:pt x="2855" y="1"/>
                  </a:moveTo>
                  <a:cubicBezTo>
                    <a:pt x="2715" y="1"/>
                    <a:pt x="2575" y="22"/>
                    <a:pt x="2437" y="66"/>
                  </a:cubicBezTo>
                  <a:cubicBezTo>
                    <a:pt x="1045" y="523"/>
                    <a:pt x="66" y="3047"/>
                    <a:pt x="22" y="3155"/>
                  </a:cubicBezTo>
                  <a:cubicBezTo>
                    <a:pt x="0" y="3199"/>
                    <a:pt x="22" y="3264"/>
                    <a:pt x="44" y="3286"/>
                  </a:cubicBezTo>
                  <a:cubicBezTo>
                    <a:pt x="66" y="3330"/>
                    <a:pt x="109" y="3330"/>
                    <a:pt x="153" y="3330"/>
                  </a:cubicBezTo>
                  <a:lnTo>
                    <a:pt x="174" y="3330"/>
                  </a:lnTo>
                  <a:cubicBezTo>
                    <a:pt x="566" y="3221"/>
                    <a:pt x="3960" y="2198"/>
                    <a:pt x="4134" y="1067"/>
                  </a:cubicBezTo>
                  <a:cubicBezTo>
                    <a:pt x="4200" y="762"/>
                    <a:pt x="4026" y="501"/>
                    <a:pt x="3677" y="262"/>
                  </a:cubicBezTo>
                  <a:cubicBezTo>
                    <a:pt x="3416" y="88"/>
                    <a:pt x="3136" y="1"/>
                    <a:pt x="2855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42"/>
            <p:cNvSpPr/>
            <p:nvPr/>
          </p:nvSpPr>
          <p:spPr>
            <a:xfrm>
              <a:off x="7591531" y="2904308"/>
              <a:ext cx="55589" cy="40887"/>
            </a:xfrm>
            <a:custGeom>
              <a:avLst/>
              <a:gdLst/>
              <a:ahLst/>
              <a:cxnLst/>
              <a:rect l="l" t="t" r="r" b="b"/>
              <a:pathLst>
                <a:path w="1872" h="1377" extrusionOk="0">
                  <a:moveTo>
                    <a:pt x="1753" y="1"/>
                  </a:moveTo>
                  <a:cubicBezTo>
                    <a:pt x="1742" y="1"/>
                    <a:pt x="1730" y="2"/>
                    <a:pt x="1719" y="6"/>
                  </a:cubicBezTo>
                  <a:cubicBezTo>
                    <a:pt x="1698" y="6"/>
                    <a:pt x="1088" y="93"/>
                    <a:pt x="66" y="1138"/>
                  </a:cubicBezTo>
                  <a:cubicBezTo>
                    <a:pt x="0" y="1203"/>
                    <a:pt x="0" y="1290"/>
                    <a:pt x="66" y="1333"/>
                  </a:cubicBezTo>
                  <a:cubicBezTo>
                    <a:pt x="87" y="1355"/>
                    <a:pt x="109" y="1377"/>
                    <a:pt x="153" y="1377"/>
                  </a:cubicBezTo>
                  <a:cubicBezTo>
                    <a:pt x="174" y="1377"/>
                    <a:pt x="218" y="1355"/>
                    <a:pt x="240" y="1333"/>
                  </a:cubicBezTo>
                  <a:cubicBezTo>
                    <a:pt x="1197" y="376"/>
                    <a:pt x="1741" y="267"/>
                    <a:pt x="1763" y="267"/>
                  </a:cubicBezTo>
                  <a:cubicBezTo>
                    <a:pt x="1828" y="246"/>
                    <a:pt x="1872" y="180"/>
                    <a:pt x="1872" y="115"/>
                  </a:cubicBezTo>
                  <a:cubicBezTo>
                    <a:pt x="1854" y="43"/>
                    <a:pt x="1806" y="1"/>
                    <a:pt x="1753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42"/>
            <p:cNvSpPr/>
            <p:nvPr/>
          </p:nvSpPr>
          <p:spPr>
            <a:xfrm>
              <a:off x="7629006" y="2916097"/>
              <a:ext cx="54936" cy="41391"/>
            </a:xfrm>
            <a:custGeom>
              <a:avLst/>
              <a:gdLst/>
              <a:ahLst/>
              <a:cxnLst/>
              <a:rect l="l" t="t" r="r" b="b"/>
              <a:pathLst>
                <a:path w="1850" h="1394" extrusionOk="0">
                  <a:moveTo>
                    <a:pt x="1698" y="1"/>
                  </a:moveTo>
                  <a:cubicBezTo>
                    <a:pt x="1632" y="23"/>
                    <a:pt x="566" y="240"/>
                    <a:pt x="44" y="1198"/>
                  </a:cubicBezTo>
                  <a:cubicBezTo>
                    <a:pt x="0" y="1263"/>
                    <a:pt x="22" y="1350"/>
                    <a:pt x="87" y="1372"/>
                  </a:cubicBezTo>
                  <a:cubicBezTo>
                    <a:pt x="109" y="1393"/>
                    <a:pt x="131" y="1393"/>
                    <a:pt x="153" y="1393"/>
                  </a:cubicBezTo>
                  <a:cubicBezTo>
                    <a:pt x="218" y="1393"/>
                    <a:pt x="261" y="1372"/>
                    <a:pt x="283" y="1328"/>
                  </a:cubicBezTo>
                  <a:cubicBezTo>
                    <a:pt x="740" y="479"/>
                    <a:pt x="1741" y="262"/>
                    <a:pt x="1741" y="262"/>
                  </a:cubicBezTo>
                  <a:cubicBezTo>
                    <a:pt x="1806" y="240"/>
                    <a:pt x="1850" y="175"/>
                    <a:pt x="1850" y="110"/>
                  </a:cubicBezTo>
                  <a:cubicBezTo>
                    <a:pt x="1828" y="44"/>
                    <a:pt x="1763" y="1"/>
                    <a:pt x="1698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42"/>
            <p:cNvSpPr/>
            <p:nvPr/>
          </p:nvSpPr>
          <p:spPr>
            <a:xfrm>
              <a:off x="7137973" y="1734162"/>
              <a:ext cx="453591" cy="1050105"/>
            </a:xfrm>
            <a:custGeom>
              <a:avLst/>
              <a:gdLst/>
              <a:ahLst/>
              <a:cxnLst/>
              <a:rect l="l" t="t" r="r" b="b"/>
              <a:pathLst>
                <a:path w="15275" h="35366" extrusionOk="0">
                  <a:moveTo>
                    <a:pt x="6140" y="0"/>
                  </a:moveTo>
                  <a:cubicBezTo>
                    <a:pt x="4943" y="0"/>
                    <a:pt x="4047" y="530"/>
                    <a:pt x="4047" y="530"/>
                  </a:cubicBezTo>
                  <a:lnTo>
                    <a:pt x="0" y="6906"/>
                  </a:lnTo>
                  <a:lnTo>
                    <a:pt x="5092" y="35365"/>
                  </a:lnTo>
                  <a:lnTo>
                    <a:pt x="15274" y="33777"/>
                  </a:lnTo>
                  <a:cubicBezTo>
                    <a:pt x="15274" y="33777"/>
                    <a:pt x="13425" y="17698"/>
                    <a:pt x="11597" y="7428"/>
                  </a:cubicBezTo>
                  <a:cubicBezTo>
                    <a:pt x="10481" y="1229"/>
                    <a:pt x="7962" y="0"/>
                    <a:pt x="6140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42"/>
            <p:cNvSpPr/>
            <p:nvPr/>
          </p:nvSpPr>
          <p:spPr>
            <a:xfrm>
              <a:off x="7149584" y="2025793"/>
              <a:ext cx="23311" cy="87237"/>
            </a:xfrm>
            <a:custGeom>
              <a:avLst/>
              <a:gdLst/>
              <a:ahLst/>
              <a:cxnLst/>
              <a:rect l="l" t="t" r="r" b="b"/>
              <a:pathLst>
                <a:path w="785" h="2938" extrusionOk="0">
                  <a:moveTo>
                    <a:pt x="262" y="0"/>
                  </a:moveTo>
                  <a:lnTo>
                    <a:pt x="1" y="44"/>
                  </a:lnTo>
                  <a:lnTo>
                    <a:pt x="501" y="2937"/>
                  </a:lnTo>
                  <a:lnTo>
                    <a:pt x="784" y="2894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473D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42"/>
            <p:cNvSpPr/>
            <p:nvPr/>
          </p:nvSpPr>
          <p:spPr>
            <a:xfrm>
              <a:off x="7026173" y="1033369"/>
              <a:ext cx="498193" cy="684204"/>
            </a:xfrm>
            <a:custGeom>
              <a:avLst/>
              <a:gdLst/>
              <a:ahLst/>
              <a:cxnLst/>
              <a:rect l="l" t="t" r="r" b="b"/>
              <a:pathLst>
                <a:path w="16777" h="23043" extrusionOk="0">
                  <a:moveTo>
                    <a:pt x="6441" y="1"/>
                  </a:moveTo>
                  <a:lnTo>
                    <a:pt x="1" y="9726"/>
                  </a:lnTo>
                  <a:lnTo>
                    <a:pt x="5092" y="18713"/>
                  </a:lnTo>
                  <a:cubicBezTo>
                    <a:pt x="5571" y="19561"/>
                    <a:pt x="6311" y="20236"/>
                    <a:pt x="7203" y="20649"/>
                  </a:cubicBezTo>
                  <a:lnTo>
                    <a:pt x="12468" y="23042"/>
                  </a:lnTo>
                  <a:lnTo>
                    <a:pt x="16777" y="17168"/>
                  </a:lnTo>
                  <a:lnTo>
                    <a:pt x="10815" y="13512"/>
                  </a:lnTo>
                  <a:cubicBezTo>
                    <a:pt x="9270" y="6593"/>
                    <a:pt x="6441" y="1"/>
                    <a:pt x="6441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42"/>
            <p:cNvSpPr/>
            <p:nvPr/>
          </p:nvSpPr>
          <p:spPr>
            <a:xfrm>
              <a:off x="6613327" y="880234"/>
              <a:ext cx="617062" cy="804370"/>
            </a:xfrm>
            <a:custGeom>
              <a:avLst/>
              <a:gdLst/>
              <a:ahLst/>
              <a:cxnLst/>
              <a:rect l="l" t="t" r="r" b="b"/>
              <a:pathLst>
                <a:path w="20780" h="27090" extrusionOk="0">
                  <a:moveTo>
                    <a:pt x="12989" y="1"/>
                  </a:moveTo>
                  <a:cubicBezTo>
                    <a:pt x="12885" y="1"/>
                    <a:pt x="7622" y="22"/>
                    <a:pt x="3852" y="4331"/>
                  </a:cubicBezTo>
                  <a:cubicBezTo>
                    <a:pt x="1" y="8661"/>
                    <a:pt x="1088" y="20693"/>
                    <a:pt x="1088" y="26720"/>
                  </a:cubicBezTo>
                  <a:lnTo>
                    <a:pt x="16145" y="27090"/>
                  </a:lnTo>
                  <a:lnTo>
                    <a:pt x="20518" y="7355"/>
                  </a:lnTo>
                  <a:cubicBezTo>
                    <a:pt x="20780" y="6420"/>
                    <a:pt x="20606" y="5419"/>
                    <a:pt x="20040" y="4635"/>
                  </a:cubicBezTo>
                  <a:lnTo>
                    <a:pt x="19583" y="4004"/>
                  </a:lnTo>
                  <a:cubicBezTo>
                    <a:pt x="18495" y="2438"/>
                    <a:pt x="16928" y="1285"/>
                    <a:pt x="15101" y="697"/>
                  </a:cubicBezTo>
                  <a:lnTo>
                    <a:pt x="12990" y="1"/>
                  </a:lnTo>
                  <a:cubicBezTo>
                    <a:pt x="12990" y="1"/>
                    <a:pt x="12990" y="1"/>
                    <a:pt x="12989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42"/>
            <p:cNvSpPr/>
            <p:nvPr/>
          </p:nvSpPr>
          <p:spPr>
            <a:xfrm>
              <a:off x="6506723" y="954559"/>
              <a:ext cx="469745" cy="737384"/>
            </a:xfrm>
            <a:custGeom>
              <a:avLst/>
              <a:gdLst/>
              <a:ahLst/>
              <a:cxnLst/>
              <a:rect l="l" t="t" r="r" b="b"/>
              <a:pathLst>
                <a:path w="15819" h="24834" extrusionOk="0">
                  <a:moveTo>
                    <a:pt x="10913" y="1"/>
                  </a:moveTo>
                  <a:cubicBezTo>
                    <a:pt x="9380" y="1"/>
                    <a:pt x="8046" y="1049"/>
                    <a:pt x="7007" y="2394"/>
                  </a:cubicBezTo>
                  <a:cubicBezTo>
                    <a:pt x="4548" y="5548"/>
                    <a:pt x="1241" y="13011"/>
                    <a:pt x="283" y="20213"/>
                  </a:cubicBezTo>
                  <a:cubicBezTo>
                    <a:pt x="0" y="22411"/>
                    <a:pt x="1154" y="24434"/>
                    <a:pt x="3329" y="24783"/>
                  </a:cubicBezTo>
                  <a:cubicBezTo>
                    <a:pt x="3545" y="24817"/>
                    <a:pt x="3766" y="24833"/>
                    <a:pt x="3988" y="24833"/>
                  </a:cubicBezTo>
                  <a:cubicBezTo>
                    <a:pt x="5897" y="24833"/>
                    <a:pt x="7953" y="23616"/>
                    <a:pt x="8421" y="21824"/>
                  </a:cubicBezTo>
                  <a:lnTo>
                    <a:pt x="15231" y="5157"/>
                  </a:lnTo>
                  <a:cubicBezTo>
                    <a:pt x="15819" y="3024"/>
                    <a:pt x="14056" y="805"/>
                    <a:pt x="11924" y="152"/>
                  </a:cubicBezTo>
                  <a:cubicBezTo>
                    <a:pt x="11578" y="49"/>
                    <a:pt x="11241" y="1"/>
                    <a:pt x="10913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42"/>
            <p:cNvSpPr/>
            <p:nvPr/>
          </p:nvSpPr>
          <p:spPr>
            <a:xfrm>
              <a:off x="7115999" y="1525587"/>
              <a:ext cx="249438" cy="159716"/>
            </a:xfrm>
            <a:custGeom>
              <a:avLst/>
              <a:gdLst/>
              <a:ahLst/>
              <a:cxnLst/>
              <a:rect l="l" t="t" r="r" b="b"/>
              <a:pathLst>
                <a:path w="8400" h="5379" extrusionOk="0">
                  <a:moveTo>
                    <a:pt x="3824" y="1"/>
                  </a:moveTo>
                  <a:cubicBezTo>
                    <a:pt x="2187" y="1"/>
                    <a:pt x="740" y="570"/>
                    <a:pt x="740" y="570"/>
                  </a:cubicBezTo>
                  <a:lnTo>
                    <a:pt x="0" y="5379"/>
                  </a:lnTo>
                  <a:lnTo>
                    <a:pt x="8399" y="5357"/>
                  </a:lnTo>
                  <a:cubicBezTo>
                    <a:pt x="8387" y="958"/>
                    <a:pt x="5946" y="1"/>
                    <a:pt x="3824" y="1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42"/>
            <p:cNvSpPr/>
            <p:nvPr/>
          </p:nvSpPr>
          <p:spPr>
            <a:xfrm>
              <a:off x="6503486" y="1460229"/>
              <a:ext cx="686845" cy="232819"/>
            </a:xfrm>
            <a:custGeom>
              <a:avLst/>
              <a:gdLst/>
              <a:ahLst/>
              <a:cxnLst/>
              <a:rect l="l" t="t" r="r" b="b"/>
              <a:pathLst>
                <a:path w="23130" h="7841" extrusionOk="0">
                  <a:moveTo>
                    <a:pt x="5121" y="0"/>
                  </a:moveTo>
                  <a:cubicBezTo>
                    <a:pt x="3984" y="0"/>
                    <a:pt x="2570" y="1381"/>
                    <a:pt x="1807" y="2205"/>
                  </a:cubicBezTo>
                  <a:cubicBezTo>
                    <a:pt x="1" y="4120"/>
                    <a:pt x="632" y="7275"/>
                    <a:pt x="3221" y="7841"/>
                  </a:cubicBezTo>
                  <a:lnTo>
                    <a:pt x="21607" y="7558"/>
                  </a:lnTo>
                  <a:lnTo>
                    <a:pt x="23130" y="530"/>
                  </a:lnTo>
                  <a:lnTo>
                    <a:pt x="5397" y="29"/>
                  </a:lnTo>
                  <a:cubicBezTo>
                    <a:pt x="5307" y="10"/>
                    <a:pt x="5215" y="0"/>
                    <a:pt x="5121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42"/>
            <p:cNvSpPr/>
            <p:nvPr/>
          </p:nvSpPr>
          <p:spPr>
            <a:xfrm>
              <a:off x="6864010" y="1684631"/>
              <a:ext cx="501430" cy="65947"/>
            </a:xfrm>
            <a:custGeom>
              <a:avLst/>
              <a:gdLst/>
              <a:ahLst/>
              <a:cxnLst/>
              <a:rect l="l" t="t" r="r" b="b"/>
              <a:pathLst>
                <a:path w="16886" h="2221" extrusionOk="0">
                  <a:moveTo>
                    <a:pt x="1110" y="1"/>
                  </a:moveTo>
                  <a:cubicBezTo>
                    <a:pt x="479" y="1"/>
                    <a:pt x="1" y="501"/>
                    <a:pt x="1" y="1110"/>
                  </a:cubicBezTo>
                  <a:cubicBezTo>
                    <a:pt x="1" y="1720"/>
                    <a:pt x="479" y="2220"/>
                    <a:pt x="1110" y="2220"/>
                  </a:cubicBezTo>
                  <a:lnTo>
                    <a:pt x="16885" y="2220"/>
                  </a:lnTo>
                  <a:lnTo>
                    <a:pt x="16885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42"/>
            <p:cNvSpPr/>
            <p:nvPr/>
          </p:nvSpPr>
          <p:spPr>
            <a:xfrm>
              <a:off x="7267175" y="1189087"/>
              <a:ext cx="907836" cy="561455"/>
            </a:xfrm>
            <a:custGeom>
              <a:avLst/>
              <a:gdLst/>
              <a:ahLst/>
              <a:cxnLst/>
              <a:rect l="l" t="t" r="r" b="b"/>
              <a:pathLst>
                <a:path w="30572" h="18909" extrusionOk="0">
                  <a:moveTo>
                    <a:pt x="4962" y="0"/>
                  </a:moveTo>
                  <a:cubicBezTo>
                    <a:pt x="4614" y="0"/>
                    <a:pt x="4287" y="196"/>
                    <a:pt x="4113" y="501"/>
                  </a:cubicBezTo>
                  <a:lnTo>
                    <a:pt x="1" y="18908"/>
                  </a:lnTo>
                  <a:lnTo>
                    <a:pt x="24239" y="18908"/>
                  </a:lnTo>
                  <a:cubicBezTo>
                    <a:pt x="25610" y="18908"/>
                    <a:pt x="26807" y="17951"/>
                    <a:pt x="27090" y="16602"/>
                  </a:cubicBezTo>
                  <a:lnTo>
                    <a:pt x="30353" y="1045"/>
                  </a:lnTo>
                  <a:cubicBezTo>
                    <a:pt x="30571" y="566"/>
                    <a:pt x="30245" y="22"/>
                    <a:pt x="29722" y="22"/>
                  </a:cubicBezTo>
                  <a:lnTo>
                    <a:pt x="4962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42"/>
            <p:cNvSpPr/>
            <p:nvPr/>
          </p:nvSpPr>
          <p:spPr>
            <a:xfrm>
              <a:off x="7685218" y="1437839"/>
              <a:ext cx="104705" cy="104696"/>
            </a:xfrm>
            <a:custGeom>
              <a:avLst/>
              <a:gdLst/>
              <a:ahLst/>
              <a:cxnLst/>
              <a:rect l="l" t="t" r="r" b="b"/>
              <a:pathLst>
                <a:path w="3526" h="3526" extrusionOk="0">
                  <a:moveTo>
                    <a:pt x="1763" y="0"/>
                  </a:moveTo>
                  <a:cubicBezTo>
                    <a:pt x="784" y="0"/>
                    <a:pt x="0" y="783"/>
                    <a:pt x="0" y="1763"/>
                  </a:cubicBezTo>
                  <a:cubicBezTo>
                    <a:pt x="0" y="2742"/>
                    <a:pt x="784" y="3525"/>
                    <a:pt x="1763" y="3525"/>
                  </a:cubicBezTo>
                  <a:cubicBezTo>
                    <a:pt x="2742" y="3525"/>
                    <a:pt x="3525" y="2742"/>
                    <a:pt x="3525" y="1763"/>
                  </a:cubicBezTo>
                  <a:cubicBezTo>
                    <a:pt x="3525" y="783"/>
                    <a:pt x="2742" y="0"/>
                    <a:pt x="1763" y="0"/>
                  </a:cubicBezTo>
                  <a:close/>
                </a:path>
              </a:pathLst>
            </a:custGeom>
            <a:solidFill>
              <a:srgbClr val="34A853"/>
            </a:solidFill>
            <a:ln w="9525" cap="flat" cmpd="sng">
              <a:solidFill>
                <a:srgbClr val="1C1C3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42"/>
            <p:cNvSpPr/>
            <p:nvPr/>
          </p:nvSpPr>
          <p:spPr>
            <a:xfrm>
              <a:off x="7231007" y="630413"/>
              <a:ext cx="138290" cy="121086"/>
            </a:xfrm>
            <a:custGeom>
              <a:avLst/>
              <a:gdLst/>
              <a:ahLst/>
              <a:cxnLst/>
              <a:rect l="l" t="t" r="r" b="b"/>
              <a:pathLst>
                <a:path w="4657" h="4078" extrusionOk="0">
                  <a:moveTo>
                    <a:pt x="2419" y="1"/>
                  </a:moveTo>
                  <a:cubicBezTo>
                    <a:pt x="1498" y="1"/>
                    <a:pt x="556" y="560"/>
                    <a:pt x="305" y="1473"/>
                  </a:cubicBezTo>
                  <a:cubicBezTo>
                    <a:pt x="0" y="2561"/>
                    <a:pt x="610" y="3692"/>
                    <a:pt x="1654" y="3997"/>
                  </a:cubicBezTo>
                  <a:cubicBezTo>
                    <a:pt x="1843" y="4051"/>
                    <a:pt x="2041" y="4077"/>
                    <a:pt x="2240" y="4077"/>
                  </a:cubicBezTo>
                  <a:cubicBezTo>
                    <a:pt x="3159" y="4077"/>
                    <a:pt x="4101" y="3521"/>
                    <a:pt x="4352" y="2626"/>
                  </a:cubicBezTo>
                  <a:cubicBezTo>
                    <a:pt x="4657" y="1517"/>
                    <a:pt x="4047" y="385"/>
                    <a:pt x="3003" y="81"/>
                  </a:cubicBezTo>
                  <a:cubicBezTo>
                    <a:pt x="2814" y="27"/>
                    <a:pt x="2617" y="1"/>
                    <a:pt x="2419" y="1"/>
                  </a:cubicBezTo>
                  <a:close/>
                </a:path>
              </a:pathLst>
            </a:custGeom>
            <a:solidFill>
              <a:srgbClr val="FA9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42"/>
            <p:cNvSpPr/>
            <p:nvPr/>
          </p:nvSpPr>
          <p:spPr>
            <a:xfrm>
              <a:off x="6939612" y="697404"/>
              <a:ext cx="205489" cy="278872"/>
            </a:xfrm>
            <a:custGeom>
              <a:avLst/>
              <a:gdLst/>
              <a:ahLst/>
              <a:cxnLst/>
              <a:rect l="l" t="t" r="r" b="b"/>
              <a:pathLst>
                <a:path w="6920" h="9392" extrusionOk="0">
                  <a:moveTo>
                    <a:pt x="2524" y="0"/>
                  </a:moveTo>
                  <a:lnTo>
                    <a:pt x="457" y="6354"/>
                  </a:lnTo>
                  <a:cubicBezTo>
                    <a:pt x="0" y="7812"/>
                    <a:pt x="1306" y="8878"/>
                    <a:pt x="2655" y="9248"/>
                  </a:cubicBezTo>
                  <a:cubicBezTo>
                    <a:pt x="2990" y="9344"/>
                    <a:pt x="3309" y="9392"/>
                    <a:pt x="3609" y="9392"/>
                  </a:cubicBezTo>
                  <a:cubicBezTo>
                    <a:pt x="4732" y="9392"/>
                    <a:pt x="5580" y="8720"/>
                    <a:pt x="5940" y="7398"/>
                  </a:cubicBezTo>
                  <a:lnTo>
                    <a:pt x="6920" y="3699"/>
                  </a:lnTo>
                  <a:lnTo>
                    <a:pt x="2524" y="0"/>
                  </a:ln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42"/>
            <p:cNvSpPr/>
            <p:nvPr/>
          </p:nvSpPr>
          <p:spPr>
            <a:xfrm>
              <a:off x="6976434" y="412633"/>
              <a:ext cx="391588" cy="452900"/>
            </a:xfrm>
            <a:custGeom>
              <a:avLst/>
              <a:gdLst/>
              <a:ahLst/>
              <a:cxnLst/>
              <a:rect l="l" t="t" r="r" b="b"/>
              <a:pathLst>
                <a:path w="13187" h="15253" extrusionOk="0">
                  <a:moveTo>
                    <a:pt x="7066" y="1"/>
                  </a:moveTo>
                  <a:cubicBezTo>
                    <a:pt x="4464" y="1"/>
                    <a:pt x="1540" y="1381"/>
                    <a:pt x="871" y="3759"/>
                  </a:cubicBezTo>
                  <a:lnTo>
                    <a:pt x="806" y="7676"/>
                  </a:lnTo>
                  <a:cubicBezTo>
                    <a:pt x="1" y="11070"/>
                    <a:pt x="1981" y="14181"/>
                    <a:pt x="5223" y="15139"/>
                  </a:cubicBezTo>
                  <a:cubicBezTo>
                    <a:pt x="5584" y="15216"/>
                    <a:pt x="5945" y="15253"/>
                    <a:pt x="6302" y="15253"/>
                  </a:cubicBezTo>
                  <a:cubicBezTo>
                    <a:pt x="8654" y="15253"/>
                    <a:pt x="10802" y="13660"/>
                    <a:pt x="11293" y="11657"/>
                  </a:cubicBezTo>
                  <a:lnTo>
                    <a:pt x="12468" y="6849"/>
                  </a:lnTo>
                  <a:cubicBezTo>
                    <a:pt x="13186" y="3955"/>
                    <a:pt x="11576" y="1039"/>
                    <a:pt x="8813" y="234"/>
                  </a:cubicBezTo>
                  <a:cubicBezTo>
                    <a:pt x="8270" y="77"/>
                    <a:pt x="7677" y="1"/>
                    <a:pt x="7066" y="1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42"/>
            <p:cNvSpPr/>
            <p:nvPr/>
          </p:nvSpPr>
          <p:spPr>
            <a:xfrm>
              <a:off x="6954697" y="370912"/>
              <a:ext cx="418492" cy="267708"/>
            </a:xfrm>
            <a:custGeom>
              <a:avLst/>
              <a:gdLst/>
              <a:ahLst/>
              <a:cxnLst/>
              <a:rect l="l" t="t" r="r" b="b"/>
              <a:pathLst>
                <a:path w="14093" h="9016" extrusionOk="0">
                  <a:moveTo>
                    <a:pt x="4037" y="3638"/>
                  </a:moveTo>
                  <a:cubicBezTo>
                    <a:pt x="3999" y="3695"/>
                    <a:pt x="4011" y="3726"/>
                    <a:pt x="4026" y="3726"/>
                  </a:cubicBezTo>
                  <a:cubicBezTo>
                    <a:pt x="4040" y="3726"/>
                    <a:pt x="4058" y="3698"/>
                    <a:pt x="4037" y="3638"/>
                  </a:cubicBezTo>
                  <a:close/>
                  <a:moveTo>
                    <a:pt x="13361" y="7263"/>
                  </a:moveTo>
                  <a:lnTo>
                    <a:pt x="13352" y="7318"/>
                  </a:lnTo>
                  <a:cubicBezTo>
                    <a:pt x="13356" y="7301"/>
                    <a:pt x="13359" y="7282"/>
                    <a:pt x="13361" y="7263"/>
                  </a:cubicBezTo>
                  <a:close/>
                  <a:moveTo>
                    <a:pt x="5878" y="1"/>
                  </a:moveTo>
                  <a:cubicBezTo>
                    <a:pt x="2793" y="1"/>
                    <a:pt x="0" y="2303"/>
                    <a:pt x="232" y="5404"/>
                  </a:cubicBezTo>
                  <a:lnTo>
                    <a:pt x="754" y="7623"/>
                  </a:lnTo>
                  <a:lnTo>
                    <a:pt x="2125" y="8863"/>
                  </a:lnTo>
                  <a:lnTo>
                    <a:pt x="2626" y="9015"/>
                  </a:lnTo>
                  <a:lnTo>
                    <a:pt x="3104" y="5055"/>
                  </a:lnTo>
                  <a:cubicBezTo>
                    <a:pt x="3085" y="4940"/>
                    <a:pt x="3390" y="3359"/>
                    <a:pt x="3762" y="3359"/>
                  </a:cubicBezTo>
                  <a:cubicBezTo>
                    <a:pt x="3810" y="3359"/>
                    <a:pt x="3859" y="3385"/>
                    <a:pt x="3909" y="3445"/>
                  </a:cubicBezTo>
                  <a:cubicBezTo>
                    <a:pt x="3985" y="3529"/>
                    <a:pt x="4022" y="3592"/>
                    <a:pt x="4037" y="3638"/>
                  </a:cubicBezTo>
                  <a:lnTo>
                    <a:pt x="4037" y="3638"/>
                  </a:lnTo>
                  <a:cubicBezTo>
                    <a:pt x="4093" y="3553"/>
                    <a:pt x="4255" y="3412"/>
                    <a:pt x="4671" y="3228"/>
                  </a:cubicBezTo>
                  <a:cubicBezTo>
                    <a:pt x="5403" y="2903"/>
                    <a:pt x="6404" y="2697"/>
                    <a:pt x="7498" y="2697"/>
                  </a:cubicBezTo>
                  <a:cubicBezTo>
                    <a:pt x="8973" y="2697"/>
                    <a:pt x="10617" y="3071"/>
                    <a:pt x="12003" y="4033"/>
                  </a:cubicBezTo>
                  <a:cubicBezTo>
                    <a:pt x="12700" y="4490"/>
                    <a:pt x="13157" y="5208"/>
                    <a:pt x="13309" y="6035"/>
                  </a:cubicBezTo>
                  <a:cubicBezTo>
                    <a:pt x="13371" y="6386"/>
                    <a:pt x="13413" y="6913"/>
                    <a:pt x="13361" y="7263"/>
                  </a:cubicBezTo>
                  <a:lnTo>
                    <a:pt x="13361" y="7263"/>
                  </a:lnTo>
                  <a:lnTo>
                    <a:pt x="13505" y="6404"/>
                  </a:lnTo>
                  <a:cubicBezTo>
                    <a:pt x="14092" y="3641"/>
                    <a:pt x="11633" y="856"/>
                    <a:pt x="9110" y="356"/>
                  </a:cubicBezTo>
                  <a:cubicBezTo>
                    <a:pt x="8130" y="182"/>
                    <a:pt x="7456" y="73"/>
                    <a:pt x="6172" y="8"/>
                  </a:cubicBezTo>
                  <a:cubicBezTo>
                    <a:pt x="6074" y="3"/>
                    <a:pt x="5976" y="1"/>
                    <a:pt x="5878" y="1"/>
                  </a:cubicBezTo>
                  <a:close/>
                </a:path>
              </a:pathLst>
            </a:custGeom>
            <a:solidFill>
              <a:srgbClr val="1E0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42"/>
            <p:cNvSpPr/>
            <p:nvPr/>
          </p:nvSpPr>
          <p:spPr>
            <a:xfrm>
              <a:off x="6904068" y="573756"/>
              <a:ext cx="137666" cy="123966"/>
            </a:xfrm>
            <a:custGeom>
              <a:avLst/>
              <a:gdLst/>
              <a:ahLst/>
              <a:cxnLst/>
              <a:rect l="l" t="t" r="r" b="b"/>
              <a:pathLst>
                <a:path w="4636" h="4175" extrusionOk="0">
                  <a:moveTo>
                    <a:pt x="2071" y="0"/>
                  </a:moveTo>
                  <a:cubicBezTo>
                    <a:pt x="1248" y="0"/>
                    <a:pt x="582" y="621"/>
                    <a:pt x="327" y="1532"/>
                  </a:cubicBezTo>
                  <a:cubicBezTo>
                    <a:pt x="1" y="2620"/>
                    <a:pt x="828" y="3794"/>
                    <a:pt x="1872" y="4099"/>
                  </a:cubicBezTo>
                  <a:cubicBezTo>
                    <a:pt x="2046" y="4150"/>
                    <a:pt x="2223" y="4174"/>
                    <a:pt x="2397" y="4174"/>
                  </a:cubicBezTo>
                  <a:cubicBezTo>
                    <a:pt x="3265" y="4174"/>
                    <a:pt x="4077" y="3573"/>
                    <a:pt x="4331" y="2685"/>
                  </a:cubicBezTo>
                  <a:cubicBezTo>
                    <a:pt x="4635" y="1597"/>
                    <a:pt x="3613" y="378"/>
                    <a:pt x="2568" y="74"/>
                  </a:cubicBezTo>
                  <a:cubicBezTo>
                    <a:pt x="2398" y="24"/>
                    <a:pt x="2231" y="0"/>
                    <a:pt x="2071" y="0"/>
                  </a:cubicBez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42"/>
            <p:cNvSpPr/>
            <p:nvPr/>
          </p:nvSpPr>
          <p:spPr>
            <a:xfrm>
              <a:off x="6944779" y="608884"/>
              <a:ext cx="51075" cy="57514"/>
            </a:xfrm>
            <a:custGeom>
              <a:avLst/>
              <a:gdLst/>
              <a:ahLst/>
              <a:cxnLst/>
              <a:rect l="l" t="t" r="r" b="b"/>
              <a:pathLst>
                <a:path w="1720" h="1937" extrusionOk="0">
                  <a:moveTo>
                    <a:pt x="131" y="1"/>
                  </a:moveTo>
                  <a:cubicBezTo>
                    <a:pt x="66" y="1"/>
                    <a:pt x="0" y="66"/>
                    <a:pt x="0" y="131"/>
                  </a:cubicBezTo>
                  <a:cubicBezTo>
                    <a:pt x="0" y="196"/>
                    <a:pt x="44" y="262"/>
                    <a:pt x="131" y="283"/>
                  </a:cubicBezTo>
                  <a:cubicBezTo>
                    <a:pt x="523" y="283"/>
                    <a:pt x="827" y="436"/>
                    <a:pt x="1045" y="675"/>
                  </a:cubicBezTo>
                  <a:cubicBezTo>
                    <a:pt x="1437" y="1110"/>
                    <a:pt x="1393" y="1785"/>
                    <a:pt x="1393" y="1785"/>
                  </a:cubicBezTo>
                  <a:cubicBezTo>
                    <a:pt x="1393" y="1872"/>
                    <a:pt x="1458" y="1937"/>
                    <a:pt x="1524" y="1937"/>
                  </a:cubicBezTo>
                  <a:cubicBezTo>
                    <a:pt x="1611" y="1937"/>
                    <a:pt x="1654" y="1872"/>
                    <a:pt x="1676" y="1806"/>
                  </a:cubicBezTo>
                  <a:cubicBezTo>
                    <a:pt x="1676" y="1785"/>
                    <a:pt x="1719" y="1023"/>
                    <a:pt x="1241" y="501"/>
                  </a:cubicBezTo>
                  <a:cubicBezTo>
                    <a:pt x="980" y="196"/>
                    <a:pt x="610" y="22"/>
                    <a:pt x="131" y="1"/>
                  </a:cubicBezTo>
                  <a:close/>
                </a:path>
              </a:pathLst>
            </a:custGeom>
            <a:solidFill>
              <a:srgbClr val="10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42"/>
            <p:cNvSpPr/>
            <p:nvPr/>
          </p:nvSpPr>
          <p:spPr>
            <a:xfrm>
              <a:off x="7207103" y="705154"/>
              <a:ext cx="31685" cy="42015"/>
            </a:xfrm>
            <a:custGeom>
              <a:avLst/>
              <a:gdLst/>
              <a:ahLst/>
              <a:cxnLst/>
              <a:rect l="l" t="t" r="r" b="b"/>
              <a:pathLst>
                <a:path w="1067" h="1415" extrusionOk="0">
                  <a:moveTo>
                    <a:pt x="827" y="0"/>
                  </a:moveTo>
                  <a:cubicBezTo>
                    <a:pt x="740" y="0"/>
                    <a:pt x="697" y="66"/>
                    <a:pt x="697" y="153"/>
                  </a:cubicBezTo>
                  <a:lnTo>
                    <a:pt x="784" y="1132"/>
                  </a:lnTo>
                  <a:lnTo>
                    <a:pt x="784" y="1132"/>
                  </a:lnTo>
                  <a:lnTo>
                    <a:pt x="174" y="1023"/>
                  </a:lnTo>
                  <a:cubicBezTo>
                    <a:pt x="163" y="1019"/>
                    <a:pt x="152" y="1018"/>
                    <a:pt x="141" y="1018"/>
                  </a:cubicBezTo>
                  <a:cubicBezTo>
                    <a:pt x="88" y="1018"/>
                    <a:pt x="40" y="1060"/>
                    <a:pt x="22" y="1132"/>
                  </a:cubicBezTo>
                  <a:cubicBezTo>
                    <a:pt x="0" y="1197"/>
                    <a:pt x="66" y="1262"/>
                    <a:pt x="131" y="1284"/>
                  </a:cubicBezTo>
                  <a:lnTo>
                    <a:pt x="914" y="1415"/>
                  </a:lnTo>
                  <a:lnTo>
                    <a:pt x="936" y="1415"/>
                  </a:lnTo>
                  <a:cubicBezTo>
                    <a:pt x="958" y="1415"/>
                    <a:pt x="1001" y="1415"/>
                    <a:pt x="1023" y="1371"/>
                  </a:cubicBezTo>
                  <a:cubicBezTo>
                    <a:pt x="1066" y="1349"/>
                    <a:pt x="1066" y="1306"/>
                    <a:pt x="1066" y="1262"/>
                  </a:cubicBezTo>
                  <a:lnTo>
                    <a:pt x="958" y="109"/>
                  </a:lnTo>
                  <a:cubicBezTo>
                    <a:pt x="958" y="44"/>
                    <a:pt x="892" y="0"/>
                    <a:pt x="827" y="0"/>
                  </a:cubicBezTo>
                  <a:close/>
                </a:path>
              </a:pathLst>
            </a:custGeom>
            <a:solidFill>
              <a:srgbClr val="10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42"/>
            <p:cNvSpPr/>
            <p:nvPr/>
          </p:nvSpPr>
          <p:spPr>
            <a:xfrm>
              <a:off x="7267175" y="599828"/>
              <a:ext cx="63369" cy="38333"/>
            </a:xfrm>
            <a:custGeom>
              <a:avLst/>
              <a:gdLst/>
              <a:ahLst/>
              <a:cxnLst/>
              <a:rect l="l" t="t" r="r" b="b"/>
              <a:pathLst>
                <a:path w="2134" h="1291" extrusionOk="0">
                  <a:moveTo>
                    <a:pt x="675" y="1"/>
                  </a:moveTo>
                  <a:cubicBezTo>
                    <a:pt x="479" y="23"/>
                    <a:pt x="284" y="66"/>
                    <a:pt x="88" y="175"/>
                  </a:cubicBezTo>
                  <a:cubicBezTo>
                    <a:pt x="23" y="218"/>
                    <a:pt x="1" y="327"/>
                    <a:pt x="23" y="414"/>
                  </a:cubicBezTo>
                  <a:cubicBezTo>
                    <a:pt x="23" y="436"/>
                    <a:pt x="44" y="480"/>
                    <a:pt x="88" y="480"/>
                  </a:cubicBezTo>
                  <a:lnTo>
                    <a:pt x="88" y="501"/>
                  </a:lnTo>
                  <a:cubicBezTo>
                    <a:pt x="262" y="588"/>
                    <a:pt x="414" y="632"/>
                    <a:pt x="588" y="675"/>
                  </a:cubicBezTo>
                  <a:cubicBezTo>
                    <a:pt x="741" y="719"/>
                    <a:pt x="915" y="741"/>
                    <a:pt x="1045" y="784"/>
                  </a:cubicBezTo>
                  <a:cubicBezTo>
                    <a:pt x="1328" y="871"/>
                    <a:pt x="1633" y="1089"/>
                    <a:pt x="1937" y="1285"/>
                  </a:cubicBezTo>
                  <a:cubicBezTo>
                    <a:pt x="1949" y="1288"/>
                    <a:pt x="1961" y="1290"/>
                    <a:pt x="1974" y="1290"/>
                  </a:cubicBezTo>
                  <a:cubicBezTo>
                    <a:pt x="2031" y="1290"/>
                    <a:pt x="2093" y="1251"/>
                    <a:pt x="2111" y="1198"/>
                  </a:cubicBezTo>
                  <a:cubicBezTo>
                    <a:pt x="2133" y="1132"/>
                    <a:pt x="2133" y="1089"/>
                    <a:pt x="2111" y="1045"/>
                  </a:cubicBezTo>
                  <a:cubicBezTo>
                    <a:pt x="2024" y="828"/>
                    <a:pt x="1894" y="654"/>
                    <a:pt x="1763" y="501"/>
                  </a:cubicBezTo>
                  <a:cubicBezTo>
                    <a:pt x="1611" y="349"/>
                    <a:pt x="1459" y="197"/>
                    <a:pt x="1263" y="110"/>
                  </a:cubicBezTo>
                  <a:cubicBezTo>
                    <a:pt x="1067" y="23"/>
                    <a:pt x="871" y="1"/>
                    <a:pt x="675" y="1"/>
                  </a:cubicBezTo>
                  <a:close/>
                </a:path>
              </a:pathLst>
            </a:custGeom>
            <a:solidFill>
              <a:srgbClr val="1E0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42"/>
            <p:cNvSpPr/>
            <p:nvPr/>
          </p:nvSpPr>
          <p:spPr>
            <a:xfrm>
              <a:off x="7102429" y="569984"/>
              <a:ext cx="102774" cy="30524"/>
            </a:xfrm>
            <a:custGeom>
              <a:avLst/>
              <a:gdLst/>
              <a:ahLst/>
              <a:cxnLst/>
              <a:rect l="l" t="t" r="r" b="b"/>
              <a:pathLst>
                <a:path w="3461" h="1028" extrusionOk="0">
                  <a:moveTo>
                    <a:pt x="1711" y="1"/>
                  </a:moveTo>
                  <a:cubicBezTo>
                    <a:pt x="1450" y="1"/>
                    <a:pt x="1204" y="63"/>
                    <a:pt x="958" y="157"/>
                  </a:cubicBezTo>
                  <a:cubicBezTo>
                    <a:pt x="653" y="266"/>
                    <a:pt x="392" y="397"/>
                    <a:pt x="109" y="571"/>
                  </a:cubicBezTo>
                  <a:cubicBezTo>
                    <a:pt x="44" y="636"/>
                    <a:pt x="0" y="723"/>
                    <a:pt x="44" y="810"/>
                  </a:cubicBezTo>
                  <a:cubicBezTo>
                    <a:pt x="44" y="864"/>
                    <a:pt x="73" y="903"/>
                    <a:pt x="120" y="903"/>
                  </a:cubicBezTo>
                  <a:cubicBezTo>
                    <a:pt x="130" y="903"/>
                    <a:pt x="141" y="901"/>
                    <a:pt x="153" y="897"/>
                  </a:cubicBezTo>
                  <a:cubicBezTo>
                    <a:pt x="595" y="844"/>
                    <a:pt x="1037" y="777"/>
                    <a:pt x="1456" y="777"/>
                  </a:cubicBezTo>
                  <a:cubicBezTo>
                    <a:pt x="1552" y="777"/>
                    <a:pt x="1647" y="780"/>
                    <a:pt x="1741" y="788"/>
                  </a:cubicBezTo>
                  <a:cubicBezTo>
                    <a:pt x="1980" y="810"/>
                    <a:pt x="2242" y="875"/>
                    <a:pt x="2503" y="919"/>
                  </a:cubicBezTo>
                  <a:cubicBezTo>
                    <a:pt x="2742" y="962"/>
                    <a:pt x="3025" y="1006"/>
                    <a:pt x="3286" y="1028"/>
                  </a:cubicBezTo>
                  <a:lnTo>
                    <a:pt x="3308" y="1028"/>
                  </a:lnTo>
                  <a:cubicBezTo>
                    <a:pt x="3373" y="1028"/>
                    <a:pt x="3438" y="941"/>
                    <a:pt x="3438" y="854"/>
                  </a:cubicBezTo>
                  <a:cubicBezTo>
                    <a:pt x="3460" y="788"/>
                    <a:pt x="3438" y="723"/>
                    <a:pt x="3395" y="701"/>
                  </a:cubicBezTo>
                  <a:cubicBezTo>
                    <a:pt x="3177" y="462"/>
                    <a:pt x="2938" y="310"/>
                    <a:pt x="2677" y="201"/>
                  </a:cubicBezTo>
                  <a:cubicBezTo>
                    <a:pt x="2416" y="92"/>
                    <a:pt x="2133" y="27"/>
                    <a:pt x="1828" y="5"/>
                  </a:cubicBezTo>
                  <a:cubicBezTo>
                    <a:pt x="1789" y="2"/>
                    <a:pt x="1750" y="1"/>
                    <a:pt x="1711" y="1"/>
                  </a:cubicBezTo>
                  <a:close/>
                </a:path>
              </a:pathLst>
            </a:custGeom>
            <a:solidFill>
              <a:srgbClr val="1E0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42"/>
            <p:cNvSpPr/>
            <p:nvPr/>
          </p:nvSpPr>
          <p:spPr>
            <a:xfrm>
              <a:off x="7136667" y="752309"/>
              <a:ext cx="103398" cy="47924"/>
            </a:xfrm>
            <a:custGeom>
              <a:avLst/>
              <a:gdLst/>
              <a:ahLst/>
              <a:cxnLst/>
              <a:rect l="l" t="t" r="r" b="b"/>
              <a:pathLst>
                <a:path w="3482" h="1614" extrusionOk="0">
                  <a:moveTo>
                    <a:pt x="1" y="1"/>
                  </a:moveTo>
                  <a:cubicBezTo>
                    <a:pt x="1" y="1"/>
                    <a:pt x="196" y="1263"/>
                    <a:pt x="1480" y="1546"/>
                  </a:cubicBezTo>
                  <a:cubicBezTo>
                    <a:pt x="1690" y="1593"/>
                    <a:pt x="1879" y="1613"/>
                    <a:pt x="2050" y="1613"/>
                  </a:cubicBezTo>
                  <a:cubicBezTo>
                    <a:pt x="3141" y="1613"/>
                    <a:pt x="3482" y="784"/>
                    <a:pt x="3482" y="78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42"/>
            <p:cNvSpPr/>
            <p:nvPr/>
          </p:nvSpPr>
          <p:spPr>
            <a:xfrm>
              <a:off x="6959003" y="924182"/>
              <a:ext cx="155097" cy="141514"/>
            </a:xfrm>
            <a:custGeom>
              <a:avLst/>
              <a:gdLst/>
              <a:ahLst/>
              <a:cxnLst/>
              <a:rect l="l" t="t" r="r" b="b"/>
              <a:pathLst>
                <a:path w="5223" h="4766" extrusionOk="0">
                  <a:moveTo>
                    <a:pt x="5222" y="0"/>
                  </a:moveTo>
                  <a:lnTo>
                    <a:pt x="0" y="283"/>
                  </a:lnTo>
                  <a:lnTo>
                    <a:pt x="3743" y="4766"/>
                  </a:lnTo>
                  <a:lnTo>
                    <a:pt x="5222" y="0"/>
                  </a:lnTo>
                  <a:close/>
                </a:path>
              </a:pathLst>
            </a:custGeom>
            <a:solidFill>
              <a:srgbClr val="FFB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42"/>
            <p:cNvSpPr/>
            <p:nvPr/>
          </p:nvSpPr>
          <p:spPr>
            <a:xfrm>
              <a:off x="7146377" y="421957"/>
              <a:ext cx="204836" cy="128153"/>
            </a:xfrm>
            <a:custGeom>
              <a:avLst/>
              <a:gdLst/>
              <a:ahLst/>
              <a:cxnLst/>
              <a:rect l="l" t="t" r="r" b="b"/>
              <a:pathLst>
                <a:path w="6898" h="4316" extrusionOk="0">
                  <a:moveTo>
                    <a:pt x="1583" y="1"/>
                  </a:moveTo>
                  <a:cubicBezTo>
                    <a:pt x="436" y="1"/>
                    <a:pt x="0" y="617"/>
                    <a:pt x="0" y="617"/>
                  </a:cubicBezTo>
                  <a:cubicBezTo>
                    <a:pt x="3938" y="4185"/>
                    <a:pt x="6854" y="4316"/>
                    <a:pt x="6854" y="4316"/>
                  </a:cubicBezTo>
                  <a:cubicBezTo>
                    <a:pt x="6854" y="4316"/>
                    <a:pt x="6897" y="2096"/>
                    <a:pt x="3960" y="660"/>
                  </a:cubicBezTo>
                  <a:cubicBezTo>
                    <a:pt x="2954" y="164"/>
                    <a:pt x="2174" y="1"/>
                    <a:pt x="1583" y="1"/>
                  </a:cubicBezTo>
                  <a:close/>
                </a:path>
              </a:pathLst>
            </a:custGeom>
            <a:solidFill>
              <a:srgbClr val="1E0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42"/>
            <p:cNvSpPr/>
            <p:nvPr/>
          </p:nvSpPr>
          <p:spPr>
            <a:xfrm>
              <a:off x="7001853" y="406723"/>
              <a:ext cx="234353" cy="121145"/>
            </a:xfrm>
            <a:custGeom>
              <a:avLst/>
              <a:gdLst/>
              <a:ahLst/>
              <a:cxnLst/>
              <a:rect l="l" t="t" r="r" b="b"/>
              <a:pathLst>
                <a:path w="7892" h="4080" extrusionOk="0">
                  <a:moveTo>
                    <a:pt x="1248" y="0"/>
                  </a:moveTo>
                  <a:cubicBezTo>
                    <a:pt x="464" y="0"/>
                    <a:pt x="0" y="331"/>
                    <a:pt x="1582" y="1739"/>
                  </a:cubicBezTo>
                  <a:cubicBezTo>
                    <a:pt x="3974" y="3869"/>
                    <a:pt x="6591" y="4080"/>
                    <a:pt x="7531" y="4080"/>
                  </a:cubicBezTo>
                  <a:cubicBezTo>
                    <a:pt x="7762" y="4080"/>
                    <a:pt x="7891" y="4067"/>
                    <a:pt x="7891" y="4067"/>
                  </a:cubicBezTo>
                  <a:cubicBezTo>
                    <a:pt x="6673" y="2827"/>
                    <a:pt x="6390" y="1869"/>
                    <a:pt x="6390" y="1869"/>
                  </a:cubicBezTo>
                  <a:lnTo>
                    <a:pt x="6760" y="520"/>
                  </a:lnTo>
                  <a:lnTo>
                    <a:pt x="2887" y="259"/>
                  </a:lnTo>
                  <a:cubicBezTo>
                    <a:pt x="2887" y="259"/>
                    <a:pt x="1942" y="0"/>
                    <a:pt x="1248" y="0"/>
                  </a:cubicBezTo>
                  <a:close/>
                </a:path>
              </a:pathLst>
            </a:custGeom>
            <a:solidFill>
              <a:srgbClr val="1E0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42"/>
            <p:cNvSpPr/>
            <p:nvPr/>
          </p:nvSpPr>
          <p:spPr>
            <a:xfrm>
              <a:off x="7019076" y="441555"/>
              <a:ext cx="76286" cy="135041"/>
            </a:xfrm>
            <a:custGeom>
              <a:avLst/>
              <a:gdLst/>
              <a:ahLst/>
              <a:cxnLst/>
              <a:rect l="l" t="t" r="r" b="b"/>
              <a:pathLst>
                <a:path w="2569" h="4548" extrusionOk="0">
                  <a:moveTo>
                    <a:pt x="1154" y="0"/>
                  </a:moveTo>
                  <a:lnTo>
                    <a:pt x="218" y="1306"/>
                  </a:lnTo>
                  <a:lnTo>
                    <a:pt x="1" y="4548"/>
                  </a:lnTo>
                  <a:cubicBezTo>
                    <a:pt x="2285" y="4199"/>
                    <a:pt x="2568" y="305"/>
                    <a:pt x="2568" y="305"/>
                  </a:cubicBezTo>
                  <a:lnTo>
                    <a:pt x="1154" y="0"/>
                  </a:lnTo>
                  <a:close/>
                </a:path>
              </a:pathLst>
            </a:custGeom>
            <a:solidFill>
              <a:srgbClr val="1E0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86" name="Google Shape;1586;p42"/>
            <p:cNvGrpSpPr/>
            <p:nvPr/>
          </p:nvGrpSpPr>
          <p:grpSpPr>
            <a:xfrm rot="2018760">
              <a:off x="7111375" y="619621"/>
              <a:ext cx="86189" cy="63019"/>
              <a:chOff x="2369169" y="-1209740"/>
              <a:chExt cx="199141" cy="136442"/>
            </a:xfrm>
          </p:grpSpPr>
          <p:sp>
            <p:nvSpPr>
              <p:cNvPr id="1587" name="Google Shape;1587;p42"/>
              <p:cNvSpPr/>
              <p:nvPr/>
            </p:nvSpPr>
            <p:spPr>
              <a:xfrm>
                <a:off x="2369169" y="-1200510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8" name="Google Shape;1588;p42"/>
              <p:cNvSpPr/>
              <p:nvPr/>
            </p:nvSpPr>
            <p:spPr>
              <a:xfrm>
                <a:off x="2395878" y="-1209740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1C1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9" name="Google Shape;1589;p42"/>
            <p:cNvGrpSpPr/>
            <p:nvPr/>
          </p:nvGrpSpPr>
          <p:grpSpPr>
            <a:xfrm rot="1131465">
              <a:off x="7238882" y="650851"/>
              <a:ext cx="86195" cy="63022"/>
              <a:chOff x="3493664" y="-1143444"/>
              <a:chExt cx="199141" cy="136442"/>
            </a:xfrm>
          </p:grpSpPr>
          <p:sp>
            <p:nvSpPr>
              <p:cNvPr id="1590" name="Google Shape;1590;p42"/>
              <p:cNvSpPr/>
              <p:nvPr/>
            </p:nvSpPr>
            <p:spPr>
              <a:xfrm>
                <a:off x="3493664" y="-1134215"/>
                <a:ext cx="199141" cy="118604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42"/>
              <p:cNvSpPr/>
              <p:nvPr/>
            </p:nvSpPr>
            <p:spPr>
              <a:xfrm>
                <a:off x="3520373" y="-1143444"/>
                <a:ext cx="135777" cy="136442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1C1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43"/>
          <p:cNvSpPr/>
          <p:nvPr/>
        </p:nvSpPr>
        <p:spPr>
          <a:xfrm>
            <a:off x="2910075" y="2279400"/>
            <a:ext cx="5784600" cy="5727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597" name="Google Shape;1597;p43"/>
          <p:cNvSpPr/>
          <p:nvPr/>
        </p:nvSpPr>
        <p:spPr>
          <a:xfrm>
            <a:off x="2910075" y="3089825"/>
            <a:ext cx="5784600" cy="5727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598" name="Google Shape;1598;p43"/>
          <p:cNvSpPr/>
          <p:nvPr/>
        </p:nvSpPr>
        <p:spPr>
          <a:xfrm>
            <a:off x="2910075" y="3900250"/>
            <a:ext cx="5784600" cy="5727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599" name="Google Shape;1599;p43"/>
          <p:cNvSpPr/>
          <p:nvPr/>
        </p:nvSpPr>
        <p:spPr>
          <a:xfrm>
            <a:off x="2910075" y="1468975"/>
            <a:ext cx="5784600" cy="5727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00" name="Google Shape;1600;p4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learning planner infographics</a:t>
            </a:r>
            <a:endParaRPr lang="en-US"/>
          </a:p>
        </p:txBody>
      </p:sp>
      <p:sp>
        <p:nvSpPr>
          <p:cNvPr id="1601" name="Google Shape;1601;p43"/>
          <p:cNvSpPr/>
          <p:nvPr/>
        </p:nvSpPr>
        <p:spPr>
          <a:xfrm>
            <a:off x="4681201" y="3124541"/>
            <a:ext cx="40134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the biggest object in the Solar System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02" name="Google Shape;1602;p43"/>
          <p:cNvSpPr/>
          <p:nvPr/>
        </p:nvSpPr>
        <p:spPr>
          <a:xfrm>
            <a:off x="4681201" y="2317270"/>
            <a:ext cx="40134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 is composed of hydrogen and helium gas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03" name="Google Shape;1603;p43"/>
          <p:cNvSpPr/>
          <p:nvPr/>
        </p:nvSpPr>
        <p:spPr>
          <a:xfrm>
            <a:off x="4681201" y="3931800"/>
            <a:ext cx="40134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the closest planet to the Sun and the smallest one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04" name="Google Shape;1604;p43"/>
          <p:cNvSpPr/>
          <p:nvPr/>
        </p:nvSpPr>
        <p:spPr>
          <a:xfrm>
            <a:off x="4681201" y="1509975"/>
            <a:ext cx="40134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Despite being red, p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lanet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 Mars is a very cold place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05" name="Google Shape;1605;p43"/>
          <p:cNvSpPr txBox="1"/>
          <p:nvPr/>
        </p:nvSpPr>
        <p:spPr>
          <a:xfrm>
            <a:off x="2919365" y="2357127"/>
            <a:ext cx="1096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06" name="Google Shape;1606;p43"/>
          <p:cNvSpPr txBox="1"/>
          <p:nvPr/>
        </p:nvSpPr>
        <p:spPr>
          <a:xfrm>
            <a:off x="2910075" y="3964425"/>
            <a:ext cx="1096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07" name="Google Shape;1607;p43"/>
          <p:cNvSpPr txBox="1"/>
          <p:nvPr/>
        </p:nvSpPr>
        <p:spPr>
          <a:xfrm>
            <a:off x="2910082" y="1546125"/>
            <a:ext cx="1096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08" name="Google Shape;1608;p43"/>
          <p:cNvSpPr txBox="1"/>
          <p:nvPr/>
        </p:nvSpPr>
        <p:spPr>
          <a:xfrm>
            <a:off x="2919361" y="3164926"/>
            <a:ext cx="1096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Jupiter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09" name="Google Shape;1609;p43"/>
          <p:cNvSpPr/>
          <p:nvPr/>
        </p:nvSpPr>
        <p:spPr>
          <a:xfrm>
            <a:off x="3958050" y="1471450"/>
            <a:ext cx="6336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10K</a:t>
            </a:r>
            <a:endParaRPr sz="1700"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10" name="Google Shape;1610;p43"/>
          <p:cNvSpPr/>
          <p:nvPr/>
        </p:nvSpPr>
        <p:spPr>
          <a:xfrm>
            <a:off x="3958050" y="2279388"/>
            <a:ext cx="6336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10K</a:t>
            </a:r>
            <a:endParaRPr sz="1700"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11" name="Google Shape;1611;p43"/>
          <p:cNvSpPr/>
          <p:nvPr/>
        </p:nvSpPr>
        <p:spPr>
          <a:xfrm>
            <a:off x="3958050" y="3089825"/>
            <a:ext cx="6336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10K</a:t>
            </a:r>
            <a:endParaRPr sz="1700"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12" name="Google Shape;1612;p43"/>
          <p:cNvSpPr/>
          <p:nvPr/>
        </p:nvSpPr>
        <p:spPr>
          <a:xfrm>
            <a:off x="3958050" y="3900250"/>
            <a:ext cx="6336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10K</a:t>
            </a:r>
            <a:endParaRPr sz="1700"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grpSp>
        <p:nvGrpSpPr>
          <p:cNvPr id="1613" name="Google Shape;1613;p43"/>
          <p:cNvGrpSpPr/>
          <p:nvPr/>
        </p:nvGrpSpPr>
        <p:grpSpPr>
          <a:xfrm>
            <a:off x="441825" y="1509976"/>
            <a:ext cx="2318400" cy="2962985"/>
            <a:chOff x="441825" y="1509976"/>
            <a:chExt cx="2318400" cy="2962985"/>
          </a:xfrm>
        </p:grpSpPr>
        <p:grpSp>
          <p:nvGrpSpPr>
            <p:cNvPr id="1614" name="Google Shape;1614;p43"/>
            <p:cNvGrpSpPr/>
            <p:nvPr/>
          </p:nvGrpSpPr>
          <p:grpSpPr>
            <a:xfrm>
              <a:off x="512775" y="1509976"/>
              <a:ext cx="2214599" cy="2962985"/>
              <a:chOff x="93695" y="509824"/>
              <a:chExt cx="2937134" cy="3929689"/>
            </a:xfrm>
          </p:grpSpPr>
          <p:sp>
            <p:nvSpPr>
              <p:cNvPr id="1615" name="Google Shape;1615;p43"/>
              <p:cNvSpPr/>
              <p:nvPr/>
            </p:nvSpPr>
            <p:spPr>
              <a:xfrm>
                <a:off x="93695" y="2865769"/>
                <a:ext cx="2818626" cy="1573744"/>
              </a:xfrm>
              <a:custGeom>
                <a:avLst/>
                <a:gdLst/>
                <a:ahLst/>
                <a:cxnLst/>
                <a:rect l="l" t="t" r="r" b="b"/>
                <a:pathLst>
                  <a:path w="43257" h="24152" extrusionOk="0">
                    <a:moveTo>
                      <a:pt x="13334" y="1"/>
                    </a:moveTo>
                    <a:lnTo>
                      <a:pt x="1" y="24122"/>
                    </a:lnTo>
                    <a:lnTo>
                      <a:pt x="9364" y="24122"/>
                    </a:lnTo>
                    <a:lnTo>
                      <a:pt x="17957" y="10586"/>
                    </a:lnTo>
                    <a:lnTo>
                      <a:pt x="20443" y="11007"/>
                    </a:lnTo>
                    <a:lnTo>
                      <a:pt x="32657" y="24151"/>
                    </a:lnTo>
                    <a:lnTo>
                      <a:pt x="43256" y="23991"/>
                    </a:lnTo>
                    <a:lnTo>
                      <a:pt x="27859" y="4624"/>
                    </a:lnTo>
                    <a:lnTo>
                      <a:pt x="13334" y="1"/>
                    </a:ln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43"/>
              <p:cNvSpPr/>
              <p:nvPr/>
            </p:nvSpPr>
            <p:spPr>
              <a:xfrm>
                <a:off x="553226" y="1192009"/>
                <a:ext cx="891584" cy="705552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0828" extrusionOk="0">
                    <a:moveTo>
                      <a:pt x="2999" y="1"/>
                    </a:moveTo>
                    <a:cubicBezTo>
                      <a:pt x="2320" y="1"/>
                      <a:pt x="1668" y="284"/>
                      <a:pt x="1149" y="882"/>
                    </a:cubicBezTo>
                    <a:cubicBezTo>
                      <a:pt x="0" y="2176"/>
                      <a:pt x="262" y="4182"/>
                      <a:pt x="1687" y="5157"/>
                    </a:cubicBezTo>
                    <a:lnTo>
                      <a:pt x="10018" y="10827"/>
                    </a:lnTo>
                    <a:lnTo>
                      <a:pt x="13682" y="6451"/>
                    </a:lnTo>
                    <a:lnTo>
                      <a:pt x="4726" y="591"/>
                    </a:lnTo>
                    <a:cubicBezTo>
                      <a:pt x="4172" y="204"/>
                      <a:pt x="3576" y="1"/>
                      <a:pt x="2999" y="1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43"/>
              <p:cNvSpPr/>
              <p:nvPr/>
            </p:nvSpPr>
            <p:spPr>
              <a:xfrm>
                <a:off x="1012758" y="1455069"/>
                <a:ext cx="711547" cy="744779"/>
              </a:xfrm>
              <a:custGeom>
                <a:avLst/>
                <a:gdLst/>
                <a:ahLst/>
                <a:cxnLst/>
                <a:rect l="l" t="t" r="r" b="b"/>
                <a:pathLst>
                  <a:path w="10920" h="11430" extrusionOk="0">
                    <a:moveTo>
                      <a:pt x="3243" y="0"/>
                    </a:moveTo>
                    <a:lnTo>
                      <a:pt x="0" y="6427"/>
                    </a:lnTo>
                    <a:lnTo>
                      <a:pt x="5787" y="11065"/>
                    </a:lnTo>
                    <a:cubicBezTo>
                      <a:pt x="6105" y="11321"/>
                      <a:pt x="6330" y="11430"/>
                      <a:pt x="6503" y="11430"/>
                    </a:cubicBezTo>
                    <a:cubicBezTo>
                      <a:pt x="7105" y="11430"/>
                      <a:pt x="7071" y="10111"/>
                      <a:pt x="8099" y="9116"/>
                    </a:cubicBezTo>
                    <a:cubicBezTo>
                      <a:pt x="9582" y="7677"/>
                      <a:pt x="10920" y="4609"/>
                      <a:pt x="10920" y="4609"/>
                    </a:cubicBezTo>
                    <a:lnTo>
                      <a:pt x="3243" y="0"/>
                    </a:ln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8" name="Google Shape;1618;p43"/>
              <p:cNvSpPr/>
              <p:nvPr/>
            </p:nvSpPr>
            <p:spPr>
              <a:xfrm>
                <a:off x="672606" y="782333"/>
                <a:ext cx="751360" cy="682225"/>
              </a:xfrm>
              <a:custGeom>
                <a:avLst/>
                <a:gdLst/>
                <a:ahLst/>
                <a:cxnLst/>
                <a:rect l="l" t="t" r="r" b="b"/>
                <a:pathLst>
                  <a:path w="11531" h="10470" extrusionOk="0">
                    <a:moveTo>
                      <a:pt x="10004" y="1"/>
                    </a:moveTo>
                    <a:lnTo>
                      <a:pt x="0" y="6602"/>
                    </a:lnTo>
                    <a:lnTo>
                      <a:pt x="2777" y="10469"/>
                    </a:lnTo>
                    <a:lnTo>
                      <a:pt x="11530" y="1978"/>
                    </a:lnTo>
                    <a:lnTo>
                      <a:pt x="10004" y="1"/>
                    </a:ln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9" name="Google Shape;1619;p43"/>
              <p:cNvSpPr/>
              <p:nvPr/>
            </p:nvSpPr>
            <p:spPr>
              <a:xfrm>
                <a:off x="1268524" y="509824"/>
                <a:ext cx="619672" cy="465308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7141" extrusionOk="0">
                    <a:moveTo>
                      <a:pt x="7086" y="0"/>
                    </a:moveTo>
                    <a:cubicBezTo>
                      <a:pt x="6996" y="0"/>
                      <a:pt x="6907" y="33"/>
                      <a:pt x="6835" y="97"/>
                    </a:cubicBezTo>
                    <a:lnTo>
                      <a:pt x="4799" y="1958"/>
                    </a:lnTo>
                    <a:lnTo>
                      <a:pt x="4799" y="1958"/>
                    </a:lnTo>
                    <a:lnTo>
                      <a:pt x="5628" y="766"/>
                    </a:lnTo>
                    <a:cubicBezTo>
                      <a:pt x="5817" y="548"/>
                      <a:pt x="5730" y="184"/>
                      <a:pt x="5439" y="112"/>
                    </a:cubicBezTo>
                    <a:cubicBezTo>
                      <a:pt x="5399" y="99"/>
                      <a:pt x="5359" y="92"/>
                      <a:pt x="5319" y="92"/>
                    </a:cubicBezTo>
                    <a:cubicBezTo>
                      <a:pt x="5225" y="92"/>
                      <a:pt x="5132" y="128"/>
                      <a:pt x="5061" y="199"/>
                    </a:cubicBezTo>
                    <a:lnTo>
                      <a:pt x="1" y="4968"/>
                    </a:lnTo>
                    <a:lnTo>
                      <a:pt x="1120" y="6073"/>
                    </a:lnTo>
                    <a:cubicBezTo>
                      <a:pt x="1542" y="6480"/>
                      <a:pt x="2066" y="6771"/>
                      <a:pt x="2633" y="6902"/>
                    </a:cubicBezTo>
                    <a:lnTo>
                      <a:pt x="3200" y="7018"/>
                    </a:lnTo>
                    <a:cubicBezTo>
                      <a:pt x="3548" y="7100"/>
                      <a:pt x="3903" y="7140"/>
                      <a:pt x="4259" y="7140"/>
                    </a:cubicBezTo>
                    <a:cubicBezTo>
                      <a:pt x="4659" y="7140"/>
                      <a:pt x="5060" y="7089"/>
                      <a:pt x="5453" y="6989"/>
                    </a:cubicBezTo>
                    <a:lnTo>
                      <a:pt x="6762" y="6655"/>
                    </a:lnTo>
                    <a:cubicBezTo>
                      <a:pt x="7082" y="6582"/>
                      <a:pt x="7242" y="6247"/>
                      <a:pt x="7111" y="5942"/>
                    </a:cubicBezTo>
                    <a:cubicBezTo>
                      <a:pt x="7009" y="5695"/>
                      <a:pt x="6747" y="5550"/>
                      <a:pt x="6486" y="5550"/>
                    </a:cubicBezTo>
                    <a:lnTo>
                      <a:pt x="5061" y="5593"/>
                    </a:lnTo>
                    <a:lnTo>
                      <a:pt x="5061" y="5593"/>
                    </a:lnTo>
                    <a:lnTo>
                      <a:pt x="9248" y="3005"/>
                    </a:lnTo>
                    <a:cubicBezTo>
                      <a:pt x="9452" y="2889"/>
                      <a:pt x="9510" y="2613"/>
                      <a:pt x="9364" y="2424"/>
                    </a:cubicBezTo>
                    <a:lnTo>
                      <a:pt x="9263" y="2293"/>
                    </a:lnTo>
                    <a:cubicBezTo>
                      <a:pt x="9186" y="2187"/>
                      <a:pt x="9071" y="2132"/>
                      <a:pt x="8952" y="2132"/>
                    </a:cubicBezTo>
                    <a:cubicBezTo>
                      <a:pt x="8890" y="2132"/>
                      <a:pt x="8828" y="2147"/>
                      <a:pt x="8768" y="2176"/>
                    </a:cubicBezTo>
                    <a:lnTo>
                      <a:pt x="5889" y="3819"/>
                    </a:lnTo>
                    <a:lnTo>
                      <a:pt x="8943" y="1464"/>
                    </a:lnTo>
                    <a:cubicBezTo>
                      <a:pt x="9146" y="1333"/>
                      <a:pt x="9175" y="1057"/>
                      <a:pt x="9016" y="868"/>
                    </a:cubicBezTo>
                    <a:lnTo>
                      <a:pt x="8943" y="781"/>
                    </a:lnTo>
                    <a:cubicBezTo>
                      <a:pt x="8867" y="696"/>
                      <a:pt x="8756" y="651"/>
                      <a:pt x="8645" y="651"/>
                    </a:cubicBezTo>
                    <a:cubicBezTo>
                      <a:pt x="8566" y="651"/>
                      <a:pt x="8486" y="674"/>
                      <a:pt x="8419" y="722"/>
                    </a:cubicBezTo>
                    <a:lnTo>
                      <a:pt x="5599" y="2642"/>
                    </a:lnTo>
                    <a:lnTo>
                      <a:pt x="7416" y="708"/>
                    </a:lnTo>
                    <a:cubicBezTo>
                      <a:pt x="7591" y="533"/>
                      <a:pt x="7562" y="228"/>
                      <a:pt x="7343" y="83"/>
                    </a:cubicBezTo>
                    <a:lnTo>
                      <a:pt x="7300" y="68"/>
                    </a:lnTo>
                    <a:cubicBezTo>
                      <a:pt x="7234" y="22"/>
                      <a:pt x="7160" y="0"/>
                      <a:pt x="7086" y="0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0" name="Google Shape;1620;p43"/>
              <p:cNvSpPr/>
              <p:nvPr/>
            </p:nvSpPr>
            <p:spPr>
              <a:xfrm>
                <a:off x="1506370" y="829706"/>
                <a:ext cx="93830" cy="47436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728" extrusionOk="0">
                    <a:moveTo>
                      <a:pt x="29" y="1"/>
                    </a:moveTo>
                    <a:cubicBezTo>
                      <a:pt x="15" y="1"/>
                      <a:pt x="0" y="1"/>
                      <a:pt x="0" y="30"/>
                    </a:cubicBezTo>
                    <a:cubicBezTo>
                      <a:pt x="0" y="44"/>
                      <a:pt x="15" y="59"/>
                      <a:pt x="29" y="59"/>
                    </a:cubicBezTo>
                    <a:cubicBezTo>
                      <a:pt x="902" y="204"/>
                      <a:pt x="1367" y="699"/>
                      <a:pt x="1382" y="713"/>
                    </a:cubicBezTo>
                    <a:cubicBezTo>
                      <a:pt x="1382" y="713"/>
                      <a:pt x="1396" y="728"/>
                      <a:pt x="1411" y="728"/>
                    </a:cubicBezTo>
                    <a:cubicBezTo>
                      <a:pt x="1411" y="728"/>
                      <a:pt x="1425" y="713"/>
                      <a:pt x="1425" y="713"/>
                    </a:cubicBezTo>
                    <a:cubicBezTo>
                      <a:pt x="1440" y="699"/>
                      <a:pt x="1440" y="684"/>
                      <a:pt x="1425" y="670"/>
                    </a:cubicBezTo>
                    <a:cubicBezTo>
                      <a:pt x="1425" y="670"/>
                      <a:pt x="931" y="132"/>
                      <a:pt x="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1" name="Google Shape;1621;p43"/>
              <p:cNvSpPr/>
              <p:nvPr/>
            </p:nvSpPr>
            <p:spPr>
              <a:xfrm>
                <a:off x="962517" y="1673037"/>
                <a:ext cx="1591728" cy="1529110"/>
              </a:xfrm>
              <a:custGeom>
                <a:avLst/>
                <a:gdLst/>
                <a:ahLst/>
                <a:cxnLst/>
                <a:rect l="l" t="t" r="r" b="b"/>
                <a:pathLst>
                  <a:path w="24428" h="23467" extrusionOk="0">
                    <a:moveTo>
                      <a:pt x="9011" y="0"/>
                    </a:moveTo>
                    <a:cubicBezTo>
                      <a:pt x="8688" y="0"/>
                      <a:pt x="8535" y="471"/>
                      <a:pt x="8361" y="857"/>
                    </a:cubicBezTo>
                    <a:lnTo>
                      <a:pt x="1" y="18305"/>
                    </a:lnTo>
                    <a:lnTo>
                      <a:pt x="14148" y="23466"/>
                    </a:lnTo>
                    <a:lnTo>
                      <a:pt x="24166" y="8781"/>
                    </a:lnTo>
                    <a:cubicBezTo>
                      <a:pt x="24427" y="8316"/>
                      <a:pt x="24224" y="7356"/>
                      <a:pt x="23744" y="7153"/>
                    </a:cubicBezTo>
                    <a:lnTo>
                      <a:pt x="9190" y="43"/>
                    </a:lnTo>
                    <a:cubicBezTo>
                      <a:pt x="9125" y="13"/>
                      <a:pt x="9066" y="0"/>
                      <a:pt x="9011" y="0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2" name="Google Shape;1622;p43"/>
              <p:cNvSpPr/>
              <p:nvPr/>
            </p:nvSpPr>
            <p:spPr>
              <a:xfrm>
                <a:off x="1700622" y="1807467"/>
                <a:ext cx="566566" cy="309315"/>
              </a:xfrm>
              <a:custGeom>
                <a:avLst/>
                <a:gdLst/>
                <a:ahLst/>
                <a:cxnLst/>
                <a:rect l="l" t="t" r="r" b="b"/>
                <a:pathLst>
                  <a:path w="8695" h="4747" extrusionOk="0"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006" y="1"/>
                      <a:pt x="0" y="2342"/>
                      <a:pt x="2908" y="4028"/>
                    </a:cubicBezTo>
                    <a:cubicBezTo>
                      <a:pt x="3816" y="4554"/>
                      <a:pt x="4649" y="4746"/>
                      <a:pt x="5384" y="4746"/>
                    </a:cubicBezTo>
                    <a:cubicBezTo>
                      <a:pt x="7417" y="4746"/>
                      <a:pt x="8695" y="3272"/>
                      <a:pt x="8695" y="3272"/>
                    </a:cubicBezTo>
                    <a:lnTo>
                      <a:pt x="2007" y="1"/>
                    </a:ln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3" name="Google Shape;1623;p43"/>
              <p:cNvSpPr/>
              <p:nvPr/>
            </p:nvSpPr>
            <p:spPr>
              <a:xfrm>
                <a:off x="1317788" y="1912639"/>
                <a:ext cx="114747" cy="209424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3214" extrusionOk="0">
                    <a:moveTo>
                      <a:pt x="1731" y="1"/>
                    </a:moveTo>
                    <a:cubicBezTo>
                      <a:pt x="1717" y="1"/>
                      <a:pt x="1702" y="1"/>
                      <a:pt x="1688" y="15"/>
                    </a:cubicBezTo>
                    <a:lnTo>
                      <a:pt x="1" y="3170"/>
                    </a:lnTo>
                    <a:cubicBezTo>
                      <a:pt x="1" y="3185"/>
                      <a:pt x="1" y="3214"/>
                      <a:pt x="15" y="3214"/>
                    </a:cubicBezTo>
                    <a:lnTo>
                      <a:pt x="30" y="3214"/>
                    </a:lnTo>
                    <a:cubicBezTo>
                      <a:pt x="45" y="3214"/>
                      <a:pt x="59" y="3214"/>
                      <a:pt x="59" y="3199"/>
                    </a:cubicBezTo>
                    <a:lnTo>
                      <a:pt x="1746" y="44"/>
                    </a:lnTo>
                    <a:cubicBezTo>
                      <a:pt x="1760" y="30"/>
                      <a:pt x="1746" y="15"/>
                      <a:pt x="173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4" name="Google Shape;1624;p43"/>
              <p:cNvSpPr/>
              <p:nvPr/>
            </p:nvSpPr>
            <p:spPr>
              <a:xfrm>
                <a:off x="2290872" y="2415758"/>
                <a:ext cx="739957" cy="828249"/>
              </a:xfrm>
              <a:custGeom>
                <a:avLst/>
                <a:gdLst/>
                <a:ahLst/>
                <a:cxnLst/>
                <a:rect l="l" t="t" r="r" b="b"/>
                <a:pathLst>
                  <a:path w="11356" h="12711" extrusionOk="0">
                    <a:moveTo>
                      <a:pt x="5235" y="0"/>
                    </a:moveTo>
                    <a:lnTo>
                      <a:pt x="0" y="2283"/>
                    </a:lnTo>
                    <a:lnTo>
                      <a:pt x="5758" y="11181"/>
                    </a:lnTo>
                    <a:cubicBezTo>
                      <a:pt x="6290" y="12136"/>
                      <a:pt x="7130" y="12711"/>
                      <a:pt x="8084" y="12711"/>
                    </a:cubicBezTo>
                    <a:cubicBezTo>
                      <a:pt x="8408" y="12711"/>
                      <a:pt x="8745" y="12644"/>
                      <a:pt x="9088" y="12504"/>
                    </a:cubicBezTo>
                    <a:cubicBezTo>
                      <a:pt x="10687" y="11850"/>
                      <a:pt x="11356" y="9945"/>
                      <a:pt x="10513" y="8433"/>
                    </a:cubicBezTo>
                    <a:lnTo>
                      <a:pt x="5235" y="0"/>
                    </a:ln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5" name="Google Shape;1625;p43"/>
              <p:cNvSpPr/>
              <p:nvPr/>
            </p:nvSpPr>
            <p:spPr>
              <a:xfrm>
                <a:off x="2071076" y="2113209"/>
                <a:ext cx="754162" cy="701447"/>
              </a:xfrm>
              <a:custGeom>
                <a:avLst/>
                <a:gdLst/>
                <a:ahLst/>
                <a:cxnLst/>
                <a:rect l="l" t="t" r="r" b="b"/>
                <a:pathLst>
                  <a:path w="11574" h="10765" extrusionOk="0">
                    <a:moveTo>
                      <a:pt x="5033" y="1"/>
                    </a:moveTo>
                    <a:cubicBezTo>
                      <a:pt x="4518" y="1"/>
                      <a:pt x="3997" y="110"/>
                      <a:pt x="3504" y="340"/>
                    </a:cubicBezTo>
                    <a:cubicBezTo>
                      <a:pt x="1614" y="1212"/>
                      <a:pt x="0" y="4193"/>
                      <a:pt x="960" y="6025"/>
                    </a:cubicBezTo>
                    <a:lnTo>
                      <a:pt x="4667" y="10764"/>
                    </a:lnTo>
                    <a:lnTo>
                      <a:pt x="11574" y="7202"/>
                    </a:lnTo>
                    <a:lnTo>
                      <a:pt x="8113" y="1706"/>
                    </a:lnTo>
                    <a:cubicBezTo>
                      <a:pt x="7429" y="613"/>
                      <a:pt x="6249" y="1"/>
                      <a:pt x="5033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6" name="Google Shape;1626;p43"/>
              <p:cNvSpPr/>
              <p:nvPr/>
            </p:nvSpPr>
            <p:spPr>
              <a:xfrm>
                <a:off x="2171493" y="2555270"/>
                <a:ext cx="85294" cy="106862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640" extrusionOk="0">
                    <a:moveTo>
                      <a:pt x="51" y="0"/>
                    </a:moveTo>
                    <a:cubicBezTo>
                      <a:pt x="44" y="0"/>
                      <a:pt x="37" y="4"/>
                      <a:pt x="29" y="11"/>
                    </a:cubicBezTo>
                    <a:cubicBezTo>
                      <a:pt x="15" y="26"/>
                      <a:pt x="0" y="40"/>
                      <a:pt x="15" y="55"/>
                    </a:cubicBezTo>
                    <a:lnTo>
                      <a:pt x="1251" y="1625"/>
                    </a:lnTo>
                    <a:cubicBezTo>
                      <a:pt x="1251" y="1640"/>
                      <a:pt x="1265" y="1640"/>
                      <a:pt x="1280" y="1640"/>
                    </a:cubicBezTo>
                    <a:cubicBezTo>
                      <a:pt x="1280" y="1640"/>
                      <a:pt x="1280" y="1640"/>
                      <a:pt x="1294" y="1625"/>
                    </a:cubicBezTo>
                    <a:cubicBezTo>
                      <a:pt x="1309" y="1625"/>
                      <a:pt x="1309" y="1596"/>
                      <a:pt x="1294" y="1581"/>
                    </a:cubicBezTo>
                    <a:lnTo>
                      <a:pt x="73" y="11"/>
                    </a:lnTo>
                    <a:cubicBezTo>
                      <a:pt x="66" y="4"/>
                      <a:pt x="58" y="0"/>
                      <a:pt x="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43"/>
              <p:cNvSpPr/>
              <p:nvPr/>
            </p:nvSpPr>
            <p:spPr>
              <a:xfrm>
                <a:off x="2063452" y="2938750"/>
                <a:ext cx="775078" cy="394153"/>
              </a:xfrm>
              <a:custGeom>
                <a:avLst/>
                <a:gdLst/>
                <a:ahLst/>
                <a:cxnLst/>
                <a:rect l="l" t="t" r="r" b="b"/>
                <a:pathLst>
                  <a:path w="11895" h="6049" extrusionOk="0">
                    <a:moveTo>
                      <a:pt x="11022" y="0"/>
                    </a:moveTo>
                    <a:lnTo>
                      <a:pt x="1" y="3388"/>
                    </a:lnTo>
                    <a:lnTo>
                      <a:pt x="1" y="6049"/>
                    </a:lnTo>
                    <a:lnTo>
                      <a:pt x="11894" y="4653"/>
                    </a:lnTo>
                    <a:lnTo>
                      <a:pt x="11022" y="0"/>
                    </a:ln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43"/>
              <p:cNvSpPr/>
              <p:nvPr/>
            </p:nvSpPr>
            <p:spPr>
              <a:xfrm>
                <a:off x="1587825" y="2958495"/>
                <a:ext cx="541023" cy="332707"/>
              </a:xfrm>
              <a:custGeom>
                <a:avLst/>
                <a:gdLst/>
                <a:ahLst/>
                <a:cxnLst/>
                <a:rect l="l" t="t" r="r" b="b"/>
                <a:pathLst>
                  <a:path w="8303" h="5106" extrusionOk="0">
                    <a:moveTo>
                      <a:pt x="2581" y="1"/>
                    </a:moveTo>
                    <a:cubicBezTo>
                      <a:pt x="2467" y="1"/>
                      <a:pt x="2350" y="29"/>
                      <a:pt x="2240" y="75"/>
                    </a:cubicBezTo>
                    <a:lnTo>
                      <a:pt x="263" y="962"/>
                    </a:lnTo>
                    <a:cubicBezTo>
                      <a:pt x="73" y="1035"/>
                      <a:pt x="1" y="1267"/>
                      <a:pt x="103" y="1456"/>
                    </a:cubicBezTo>
                    <a:cubicBezTo>
                      <a:pt x="170" y="1579"/>
                      <a:pt x="288" y="1651"/>
                      <a:pt x="419" y="1651"/>
                    </a:cubicBezTo>
                    <a:cubicBezTo>
                      <a:pt x="458" y="1651"/>
                      <a:pt x="498" y="1644"/>
                      <a:pt x="539" y="1631"/>
                    </a:cubicBezTo>
                    <a:lnTo>
                      <a:pt x="2531" y="991"/>
                    </a:lnTo>
                    <a:lnTo>
                      <a:pt x="3810" y="1573"/>
                    </a:lnTo>
                    <a:lnTo>
                      <a:pt x="7750" y="5106"/>
                    </a:lnTo>
                    <a:lnTo>
                      <a:pt x="8303" y="4219"/>
                    </a:lnTo>
                    <a:lnTo>
                      <a:pt x="5613" y="1209"/>
                    </a:lnTo>
                    <a:cubicBezTo>
                      <a:pt x="5293" y="846"/>
                      <a:pt x="4886" y="599"/>
                      <a:pt x="4421" y="468"/>
                    </a:cubicBezTo>
                    <a:lnTo>
                      <a:pt x="2778" y="32"/>
                    </a:lnTo>
                    <a:cubicBezTo>
                      <a:pt x="2714" y="10"/>
                      <a:pt x="2648" y="1"/>
                      <a:pt x="2581" y="1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43"/>
              <p:cNvSpPr/>
              <p:nvPr/>
            </p:nvSpPr>
            <p:spPr>
              <a:xfrm>
                <a:off x="1677880" y="3144338"/>
                <a:ext cx="493652" cy="190332"/>
              </a:xfrm>
              <a:custGeom>
                <a:avLst/>
                <a:gdLst/>
                <a:ahLst/>
                <a:cxnLst/>
                <a:rect l="l" t="t" r="r" b="b"/>
                <a:pathLst>
                  <a:path w="7576" h="2921" extrusionOk="0">
                    <a:moveTo>
                      <a:pt x="2908" y="0"/>
                    </a:moveTo>
                    <a:cubicBezTo>
                      <a:pt x="1527" y="0"/>
                      <a:pt x="669" y="466"/>
                      <a:pt x="218" y="815"/>
                    </a:cubicBezTo>
                    <a:cubicBezTo>
                      <a:pt x="0" y="989"/>
                      <a:pt x="0" y="1309"/>
                      <a:pt x="218" y="1469"/>
                    </a:cubicBezTo>
                    <a:cubicBezTo>
                      <a:pt x="288" y="1518"/>
                      <a:pt x="376" y="1543"/>
                      <a:pt x="464" y="1543"/>
                    </a:cubicBezTo>
                    <a:cubicBezTo>
                      <a:pt x="557" y="1543"/>
                      <a:pt x="652" y="1514"/>
                      <a:pt x="727" y="1454"/>
                    </a:cubicBezTo>
                    <a:cubicBezTo>
                      <a:pt x="1343" y="922"/>
                      <a:pt x="2185" y="847"/>
                      <a:pt x="2610" y="847"/>
                    </a:cubicBezTo>
                    <a:cubicBezTo>
                      <a:pt x="2776" y="847"/>
                      <a:pt x="2879" y="858"/>
                      <a:pt x="2879" y="858"/>
                    </a:cubicBezTo>
                    <a:cubicBezTo>
                      <a:pt x="3795" y="1745"/>
                      <a:pt x="4406" y="2268"/>
                      <a:pt x="4813" y="2574"/>
                    </a:cubicBezTo>
                    <a:cubicBezTo>
                      <a:pt x="5100" y="2799"/>
                      <a:pt x="5454" y="2921"/>
                      <a:pt x="5806" y="2921"/>
                    </a:cubicBezTo>
                    <a:cubicBezTo>
                      <a:pt x="6112" y="2921"/>
                      <a:pt x="6417" y="2828"/>
                      <a:pt x="6674" y="2632"/>
                    </a:cubicBezTo>
                    <a:cubicBezTo>
                      <a:pt x="7575" y="1963"/>
                      <a:pt x="7125" y="742"/>
                      <a:pt x="7125" y="742"/>
                    </a:cubicBezTo>
                    <a:lnTo>
                      <a:pt x="5831" y="393"/>
                    </a:lnTo>
                    <a:cubicBezTo>
                      <a:pt x="5831" y="393"/>
                      <a:pt x="5089" y="0"/>
                      <a:pt x="2908" y="0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0" name="Google Shape;1630;p43"/>
              <p:cNvSpPr/>
              <p:nvPr/>
            </p:nvSpPr>
            <p:spPr>
              <a:xfrm>
                <a:off x="1638066" y="3084388"/>
                <a:ext cx="348736" cy="133122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2043" extrusionOk="0">
                    <a:moveTo>
                      <a:pt x="3146" y="1"/>
                    </a:moveTo>
                    <a:cubicBezTo>
                      <a:pt x="1601" y="1"/>
                      <a:pt x="655" y="735"/>
                      <a:pt x="204" y="1211"/>
                    </a:cubicBezTo>
                    <a:cubicBezTo>
                      <a:pt x="0" y="1415"/>
                      <a:pt x="29" y="1735"/>
                      <a:pt x="233" y="1924"/>
                    </a:cubicBezTo>
                    <a:cubicBezTo>
                      <a:pt x="330" y="1999"/>
                      <a:pt x="450" y="2042"/>
                      <a:pt x="571" y="2042"/>
                    </a:cubicBezTo>
                    <a:cubicBezTo>
                      <a:pt x="614" y="2042"/>
                      <a:pt x="656" y="2037"/>
                      <a:pt x="698" y="2025"/>
                    </a:cubicBezTo>
                    <a:lnTo>
                      <a:pt x="2981" y="1342"/>
                    </a:lnTo>
                    <a:lnTo>
                      <a:pt x="5293" y="1458"/>
                    </a:lnTo>
                    <a:lnTo>
                      <a:pt x="5351" y="1037"/>
                    </a:lnTo>
                    <a:lnTo>
                      <a:pt x="3941" y="62"/>
                    </a:lnTo>
                    <a:cubicBezTo>
                      <a:pt x="3660" y="20"/>
                      <a:pt x="3395" y="1"/>
                      <a:pt x="3146" y="1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43"/>
              <p:cNvSpPr/>
              <p:nvPr/>
            </p:nvSpPr>
            <p:spPr>
              <a:xfrm>
                <a:off x="1601118" y="3054088"/>
                <a:ext cx="348671" cy="133057"/>
              </a:xfrm>
              <a:custGeom>
                <a:avLst/>
                <a:gdLst/>
                <a:ahLst/>
                <a:cxnLst/>
                <a:rect l="l" t="t" r="r" b="b"/>
                <a:pathLst>
                  <a:path w="5351" h="2042" extrusionOk="0">
                    <a:moveTo>
                      <a:pt x="3146" y="1"/>
                    </a:moveTo>
                    <a:cubicBezTo>
                      <a:pt x="1601" y="1"/>
                      <a:pt x="655" y="735"/>
                      <a:pt x="204" y="1211"/>
                    </a:cubicBezTo>
                    <a:cubicBezTo>
                      <a:pt x="0" y="1414"/>
                      <a:pt x="29" y="1734"/>
                      <a:pt x="233" y="1923"/>
                    </a:cubicBezTo>
                    <a:cubicBezTo>
                      <a:pt x="330" y="1998"/>
                      <a:pt x="450" y="2042"/>
                      <a:pt x="571" y="2042"/>
                    </a:cubicBezTo>
                    <a:cubicBezTo>
                      <a:pt x="614" y="2042"/>
                      <a:pt x="656" y="2036"/>
                      <a:pt x="698" y="2025"/>
                    </a:cubicBezTo>
                    <a:lnTo>
                      <a:pt x="2966" y="1342"/>
                    </a:lnTo>
                    <a:lnTo>
                      <a:pt x="5278" y="1458"/>
                    </a:lnTo>
                    <a:lnTo>
                      <a:pt x="5351" y="1036"/>
                    </a:lnTo>
                    <a:lnTo>
                      <a:pt x="3941" y="62"/>
                    </a:lnTo>
                    <a:cubicBezTo>
                      <a:pt x="3660" y="20"/>
                      <a:pt x="3395" y="1"/>
                      <a:pt x="3146" y="1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2" name="Google Shape;1632;p43"/>
              <p:cNvSpPr/>
              <p:nvPr/>
            </p:nvSpPr>
            <p:spPr>
              <a:xfrm>
                <a:off x="1864508" y="935204"/>
                <a:ext cx="334466" cy="495216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7600" extrusionOk="0">
                    <a:moveTo>
                      <a:pt x="2890" y="1"/>
                    </a:moveTo>
                    <a:cubicBezTo>
                      <a:pt x="2140" y="1"/>
                      <a:pt x="1392" y="254"/>
                      <a:pt x="989" y="1101"/>
                    </a:cubicBezTo>
                    <a:cubicBezTo>
                      <a:pt x="0" y="3224"/>
                      <a:pt x="1832" y="7600"/>
                      <a:pt x="1832" y="7600"/>
                    </a:cubicBezTo>
                    <a:lnTo>
                      <a:pt x="5133" y="563"/>
                    </a:lnTo>
                    <a:cubicBezTo>
                      <a:pt x="5133" y="563"/>
                      <a:pt x="4009" y="1"/>
                      <a:pt x="2890" y="1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3" name="Google Shape;1633;p43"/>
              <p:cNvSpPr/>
              <p:nvPr/>
            </p:nvSpPr>
            <p:spPr>
              <a:xfrm>
                <a:off x="2497374" y="1129127"/>
                <a:ext cx="239789" cy="298498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4581" extrusionOk="0">
                    <a:moveTo>
                      <a:pt x="1" y="0"/>
                    </a:moveTo>
                    <a:lnTo>
                      <a:pt x="1004" y="4580"/>
                    </a:lnTo>
                    <a:cubicBezTo>
                      <a:pt x="3680" y="2617"/>
                      <a:pt x="2400" y="611"/>
                      <a:pt x="2400" y="61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4" name="Google Shape;1634;p43"/>
              <p:cNvSpPr/>
              <p:nvPr/>
            </p:nvSpPr>
            <p:spPr>
              <a:xfrm>
                <a:off x="2357450" y="1424229"/>
                <a:ext cx="233142" cy="196066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3009" extrusionOk="0">
                    <a:moveTo>
                      <a:pt x="1771" y="1"/>
                    </a:moveTo>
                    <a:cubicBezTo>
                      <a:pt x="1071" y="1"/>
                      <a:pt x="428" y="452"/>
                      <a:pt x="233" y="1158"/>
                    </a:cubicBezTo>
                    <a:cubicBezTo>
                      <a:pt x="0" y="2002"/>
                      <a:pt x="524" y="2729"/>
                      <a:pt x="1367" y="2961"/>
                    </a:cubicBezTo>
                    <a:cubicBezTo>
                      <a:pt x="1482" y="2993"/>
                      <a:pt x="1599" y="3008"/>
                      <a:pt x="1715" y="3008"/>
                    </a:cubicBezTo>
                    <a:cubicBezTo>
                      <a:pt x="2448" y="3008"/>
                      <a:pt x="3158" y="2410"/>
                      <a:pt x="3359" y="1682"/>
                    </a:cubicBezTo>
                    <a:cubicBezTo>
                      <a:pt x="3577" y="839"/>
                      <a:pt x="3010" y="286"/>
                      <a:pt x="2181" y="53"/>
                    </a:cubicBezTo>
                    <a:cubicBezTo>
                      <a:pt x="2044" y="18"/>
                      <a:pt x="1906" y="1"/>
                      <a:pt x="1771" y="1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43"/>
              <p:cNvSpPr/>
              <p:nvPr/>
            </p:nvSpPr>
            <p:spPr>
              <a:xfrm>
                <a:off x="1874934" y="1458849"/>
                <a:ext cx="430186" cy="57230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8783" extrusionOk="0">
                    <a:moveTo>
                      <a:pt x="4101" y="0"/>
                    </a:moveTo>
                    <a:lnTo>
                      <a:pt x="0" y="7081"/>
                    </a:lnTo>
                    <a:lnTo>
                      <a:pt x="3592" y="8782"/>
                    </a:lnTo>
                    <a:lnTo>
                      <a:pt x="6601" y="2152"/>
                    </a:lnTo>
                    <a:lnTo>
                      <a:pt x="4101" y="0"/>
                    </a:ln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43"/>
              <p:cNvSpPr/>
              <p:nvPr/>
            </p:nvSpPr>
            <p:spPr>
              <a:xfrm>
                <a:off x="2036018" y="1518537"/>
                <a:ext cx="244480" cy="300388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4610" extrusionOk="0">
                    <a:moveTo>
                      <a:pt x="524" y="0"/>
                    </a:moveTo>
                    <a:lnTo>
                      <a:pt x="524" y="0"/>
                    </a:lnTo>
                    <a:cubicBezTo>
                      <a:pt x="523" y="0"/>
                      <a:pt x="0" y="2487"/>
                      <a:pt x="2603" y="4609"/>
                    </a:cubicBezTo>
                    <a:lnTo>
                      <a:pt x="3751" y="2050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F3A0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7" name="Google Shape;1637;p43"/>
              <p:cNvSpPr/>
              <p:nvPr/>
            </p:nvSpPr>
            <p:spPr>
              <a:xfrm>
                <a:off x="2008258" y="966742"/>
                <a:ext cx="662547" cy="772211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11851" extrusionOk="0">
                    <a:moveTo>
                      <a:pt x="3759" y="1"/>
                    </a:moveTo>
                    <a:cubicBezTo>
                      <a:pt x="0" y="1"/>
                      <a:pt x="441" y="4572"/>
                      <a:pt x="441" y="4572"/>
                    </a:cubicBezTo>
                    <a:lnTo>
                      <a:pt x="339" y="5793"/>
                    </a:lnTo>
                    <a:cubicBezTo>
                      <a:pt x="135" y="6651"/>
                      <a:pt x="77" y="7727"/>
                      <a:pt x="266" y="8599"/>
                    </a:cubicBezTo>
                    <a:cubicBezTo>
                      <a:pt x="673" y="10475"/>
                      <a:pt x="1866" y="11216"/>
                      <a:pt x="3785" y="11754"/>
                    </a:cubicBezTo>
                    <a:cubicBezTo>
                      <a:pt x="4020" y="11818"/>
                      <a:pt x="4252" y="11851"/>
                      <a:pt x="4481" y="11851"/>
                    </a:cubicBezTo>
                    <a:cubicBezTo>
                      <a:pt x="6177" y="11851"/>
                      <a:pt x="7690" y="10068"/>
                      <a:pt x="8830" y="6084"/>
                    </a:cubicBezTo>
                    <a:cubicBezTo>
                      <a:pt x="10168" y="1387"/>
                      <a:pt x="7362" y="966"/>
                      <a:pt x="7362" y="966"/>
                    </a:cubicBezTo>
                    <a:cubicBezTo>
                      <a:pt x="5861" y="277"/>
                      <a:pt x="4683" y="1"/>
                      <a:pt x="3759" y="1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8" name="Google Shape;1638;p43"/>
              <p:cNvSpPr/>
              <p:nvPr/>
            </p:nvSpPr>
            <p:spPr>
              <a:xfrm>
                <a:off x="2378973" y="1421901"/>
                <a:ext cx="36033" cy="72979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20" extrusionOk="0">
                    <a:moveTo>
                      <a:pt x="451" y="0"/>
                    </a:moveTo>
                    <a:cubicBezTo>
                      <a:pt x="437" y="0"/>
                      <a:pt x="422" y="15"/>
                      <a:pt x="422" y="29"/>
                    </a:cubicBezTo>
                    <a:lnTo>
                      <a:pt x="495" y="960"/>
                    </a:lnTo>
                    <a:lnTo>
                      <a:pt x="30" y="1062"/>
                    </a:lnTo>
                    <a:cubicBezTo>
                      <a:pt x="15" y="1062"/>
                      <a:pt x="0" y="1076"/>
                      <a:pt x="0" y="1091"/>
                    </a:cubicBezTo>
                    <a:cubicBezTo>
                      <a:pt x="0" y="1105"/>
                      <a:pt x="15" y="1120"/>
                      <a:pt x="30" y="1120"/>
                    </a:cubicBezTo>
                    <a:lnTo>
                      <a:pt x="44" y="1120"/>
                    </a:lnTo>
                    <a:lnTo>
                      <a:pt x="524" y="1018"/>
                    </a:lnTo>
                    <a:cubicBezTo>
                      <a:pt x="538" y="1018"/>
                      <a:pt x="553" y="1003"/>
                      <a:pt x="553" y="989"/>
                    </a:cubicBezTo>
                    <a:lnTo>
                      <a:pt x="480" y="29"/>
                    </a:lnTo>
                    <a:cubicBezTo>
                      <a:pt x="480" y="15"/>
                      <a:pt x="466" y="0"/>
                      <a:pt x="4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43"/>
              <p:cNvSpPr/>
              <p:nvPr/>
            </p:nvSpPr>
            <p:spPr>
              <a:xfrm>
                <a:off x="2215999" y="1141182"/>
                <a:ext cx="189550" cy="78909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1211" extrusionOk="0">
                    <a:moveTo>
                      <a:pt x="1033" y="0"/>
                    </a:moveTo>
                    <a:cubicBezTo>
                      <a:pt x="846" y="0"/>
                      <a:pt x="644" y="15"/>
                      <a:pt x="466" y="63"/>
                    </a:cubicBezTo>
                    <a:cubicBezTo>
                      <a:pt x="59" y="179"/>
                      <a:pt x="1" y="528"/>
                      <a:pt x="277" y="760"/>
                    </a:cubicBezTo>
                    <a:cubicBezTo>
                      <a:pt x="437" y="906"/>
                      <a:pt x="975" y="1080"/>
                      <a:pt x="1353" y="1138"/>
                    </a:cubicBezTo>
                    <a:cubicBezTo>
                      <a:pt x="1625" y="1189"/>
                      <a:pt x="1849" y="1210"/>
                      <a:pt x="2034" y="1210"/>
                    </a:cubicBezTo>
                    <a:cubicBezTo>
                      <a:pt x="2652" y="1210"/>
                      <a:pt x="2831" y="970"/>
                      <a:pt x="2865" y="746"/>
                    </a:cubicBezTo>
                    <a:cubicBezTo>
                      <a:pt x="2909" y="353"/>
                      <a:pt x="2123" y="106"/>
                      <a:pt x="1644" y="48"/>
                    </a:cubicBezTo>
                    <a:cubicBezTo>
                      <a:pt x="1644" y="48"/>
                      <a:pt x="1364" y="0"/>
                      <a:pt x="1033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43"/>
              <p:cNvSpPr/>
              <p:nvPr/>
            </p:nvSpPr>
            <p:spPr>
              <a:xfrm>
                <a:off x="2486036" y="1204846"/>
                <a:ext cx="137422" cy="10367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591" extrusionOk="0">
                    <a:moveTo>
                      <a:pt x="440" y="0"/>
                    </a:moveTo>
                    <a:cubicBezTo>
                      <a:pt x="293" y="0"/>
                      <a:pt x="172" y="52"/>
                      <a:pt x="117" y="191"/>
                    </a:cubicBezTo>
                    <a:cubicBezTo>
                      <a:pt x="0" y="438"/>
                      <a:pt x="44" y="772"/>
                      <a:pt x="858" y="1325"/>
                    </a:cubicBezTo>
                    <a:cubicBezTo>
                      <a:pt x="1080" y="1481"/>
                      <a:pt x="1442" y="1591"/>
                      <a:pt x="1640" y="1591"/>
                    </a:cubicBezTo>
                    <a:cubicBezTo>
                      <a:pt x="1663" y="1591"/>
                      <a:pt x="1684" y="1589"/>
                      <a:pt x="1702" y="1586"/>
                    </a:cubicBezTo>
                    <a:cubicBezTo>
                      <a:pt x="1978" y="1543"/>
                      <a:pt x="2109" y="1223"/>
                      <a:pt x="1905" y="903"/>
                    </a:cubicBezTo>
                    <a:cubicBezTo>
                      <a:pt x="1658" y="539"/>
                      <a:pt x="1193" y="263"/>
                      <a:pt x="1193" y="263"/>
                    </a:cubicBezTo>
                    <a:cubicBezTo>
                      <a:pt x="986" y="137"/>
                      <a:pt x="678" y="0"/>
                      <a:pt x="440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43"/>
              <p:cNvSpPr/>
              <p:nvPr/>
            </p:nvSpPr>
            <p:spPr>
              <a:xfrm>
                <a:off x="2225513" y="1500487"/>
                <a:ext cx="163943" cy="95134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1460" extrusionOk="0">
                    <a:moveTo>
                      <a:pt x="262" y="1"/>
                    </a:moveTo>
                    <a:lnTo>
                      <a:pt x="262" y="1"/>
                    </a:lnTo>
                    <a:cubicBezTo>
                      <a:pt x="262" y="1"/>
                      <a:pt x="0" y="931"/>
                      <a:pt x="974" y="1324"/>
                    </a:cubicBezTo>
                    <a:cubicBezTo>
                      <a:pt x="1211" y="1420"/>
                      <a:pt x="1413" y="1459"/>
                      <a:pt x="1585" y="1459"/>
                    </a:cubicBezTo>
                    <a:cubicBezTo>
                      <a:pt x="2324" y="1459"/>
                      <a:pt x="2515" y="742"/>
                      <a:pt x="2515" y="742"/>
                    </a:cubicBez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2" name="Google Shape;1642;p43"/>
              <p:cNvSpPr/>
              <p:nvPr/>
            </p:nvSpPr>
            <p:spPr>
              <a:xfrm>
                <a:off x="2007542" y="949083"/>
                <a:ext cx="211053" cy="414092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355" extrusionOk="0">
                    <a:moveTo>
                      <a:pt x="1193" y="1"/>
                    </a:moveTo>
                    <a:lnTo>
                      <a:pt x="1" y="4595"/>
                    </a:lnTo>
                    <a:lnTo>
                      <a:pt x="437" y="6355"/>
                    </a:lnTo>
                    <a:lnTo>
                      <a:pt x="1048" y="6296"/>
                    </a:lnTo>
                    <a:lnTo>
                      <a:pt x="1368" y="4275"/>
                    </a:lnTo>
                    <a:cubicBezTo>
                      <a:pt x="3238" y="3173"/>
                      <a:pt x="2983" y="350"/>
                      <a:pt x="2938" y="350"/>
                    </a:cubicBezTo>
                    <a:lnTo>
                      <a:pt x="2938" y="350"/>
                    </a:lnTo>
                    <a:cubicBezTo>
                      <a:pt x="2938" y="350"/>
                      <a:pt x="2938" y="350"/>
                      <a:pt x="2938" y="350"/>
                    </a:cubicBezTo>
                    <a:lnTo>
                      <a:pt x="1193" y="1"/>
                    </a:ln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3" name="Google Shape;1643;p43"/>
              <p:cNvSpPr/>
              <p:nvPr/>
            </p:nvSpPr>
            <p:spPr>
              <a:xfrm>
                <a:off x="1880603" y="1268379"/>
                <a:ext cx="213269" cy="209685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3218" extrusionOk="0">
                    <a:moveTo>
                      <a:pt x="1345" y="1"/>
                    </a:moveTo>
                    <a:cubicBezTo>
                      <a:pt x="993" y="1"/>
                      <a:pt x="683" y="181"/>
                      <a:pt x="451" y="582"/>
                    </a:cubicBezTo>
                    <a:cubicBezTo>
                      <a:pt x="1" y="1338"/>
                      <a:pt x="161" y="2472"/>
                      <a:pt x="917" y="2894"/>
                    </a:cubicBezTo>
                    <a:cubicBezTo>
                      <a:pt x="1308" y="3113"/>
                      <a:pt x="1622" y="3217"/>
                      <a:pt x="1885" y="3217"/>
                    </a:cubicBezTo>
                    <a:cubicBezTo>
                      <a:pt x="2287" y="3217"/>
                      <a:pt x="2572" y="2973"/>
                      <a:pt x="2836" y="2516"/>
                    </a:cubicBezTo>
                    <a:cubicBezTo>
                      <a:pt x="3272" y="1760"/>
                      <a:pt x="2894" y="757"/>
                      <a:pt x="2356" y="393"/>
                    </a:cubicBezTo>
                    <a:cubicBezTo>
                      <a:pt x="2001" y="141"/>
                      <a:pt x="1657" y="1"/>
                      <a:pt x="1345" y="1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4" name="Google Shape;1644;p43"/>
              <p:cNvSpPr/>
              <p:nvPr/>
            </p:nvSpPr>
            <p:spPr>
              <a:xfrm>
                <a:off x="1959256" y="1330935"/>
                <a:ext cx="42680" cy="3036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466" extrusionOk="0">
                    <a:moveTo>
                      <a:pt x="44" y="0"/>
                    </a:moveTo>
                    <a:cubicBezTo>
                      <a:pt x="29" y="0"/>
                      <a:pt x="15" y="15"/>
                      <a:pt x="15" y="29"/>
                    </a:cubicBezTo>
                    <a:cubicBezTo>
                      <a:pt x="0" y="44"/>
                      <a:pt x="15" y="58"/>
                      <a:pt x="29" y="58"/>
                    </a:cubicBezTo>
                    <a:cubicBezTo>
                      <a:pt x="44" y="58"/>
                      <a:pt x="393" y="102"/>
                      <a:pt x="597" y="451"/>
                    </a:cubicBezTo>
                    <a:cubicBezTo>
                      <a:pt x="597" y="451"/>
                      <a:pt x="611" y="466"/>
                      <a:pt x="626" y="466"/>
                    </a:cubicBezTo>
                    <a:lnTo>
                      <a:pt x="640" y="466"/>
                    </a:lnTo>
                    <a:cubicBezTo>
                      <a:pt x="655" y="451"/>
                      <a:pt x="655" y="436"/>
                      <a:pt x="640" y="422"/>
                    </a:cubicBezTo>
                    <a:cubicBezTo>
                      <a:pt x="422" y="44"/>
                      <a:pt x="59" y="0"/>
                      <a:pt x="4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43"/>
              <p:cNvSpPr/>
              <p:nvPr/>
            </p:nvSpPr>
            <p:spPr>
              <a:xfrm>
                <a:off x="2001872" y="1365601"/>
                <a:ext cx="11468" cy="50629"/>
              </a:xfrm>
              <a:custGeom>
                <a:avLst/>
                <a:gdLst/>
                <a:ahLst/>
                <a:cxnLst/>
                <a:rect l="l" t="t" r="r" b="b"/>
                <a:pathLst>
                  <a:path w="176" h="777" extrusionOk="0">
                    <a:moveTo>
                      <a:pt x="28" y="0"/>
                    </a:moveTo>
                    <a:cubicBezTo>
                      <a:pt x="24" y="0"/>
                      <a:pt x="19" y="2"/>
                      <a:pt x="15" y="6"/>
                    </a:cubicBezTo>
                    <a:cubicBezTo>
                      <a:pt x="1" y="6"/>
                      <a:pt x="1" y="21"/>
                      <a:pt x="1" y="35"/>
                    </a:cubicBezTo>
                    <a:cubicBezTo>
                      <a:pt x="88" y="224"/>
                      <a:pt x="102" y="472"/>
                      <a:pt x="88" y="748"/>
                    </a:cubicBezTo>
                    <a:cubicBezTo>
                      <a:pt x="88" y="762"/>
                      <a:pt x="102" y="777"/>
                      <a:pt x="117" y="777"/>
                    </a:cubicBezTo>
                    <a:cubicBezTo>
                      <a:pt x="146" y="777"/>
                      <a:pt x="146" y="762"/>
                      <a:pt x="146" y="748"/>
                    </a:cubicBezTo>
                    <a:cubicBezTo>
                      <a:pt x="175" y="457"/>
                      <a:pt x="146" y="210"/>
                      <a:pt x="59" y="21"/>
                    </a:cubicBezTo>
                    <a:cubicBezTo>
                      <a:pt x="49" y="11"/>
                      <a:pt x="38" y="0"/>
                      <a:pt x="28" y="0"/>
                    </a:cubicBezTo>
                    <a:close/>
                  </a:path>
                </a:pathLst>
              </a:custGeom>
              <a:solidFill>
                <a:srgbClr val="FDB5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43"/>
              <p:cNvSpPr/>
              <p:nvPr/>
            </p:nvSpPr>
            <p:spPr>
              <a:xfrm>
                <a:off x="2122229" y="852057"/>
                <a:ext cx="703598" cy="343002"/>
              </a:xfrm>
              <a:custGeom>
                <a:avLst/>
                <a:gdLst/>
                <a:ahLst/>
                <a:cxnLst/>
                <a:rect l="l" t="t" r="r" b="b"/>
                <a:pathLst>
                  <a:path w="10798" h="5264" extrusionOk="0">
                    <a:moveTo>
                      <a:pt x="1496" y="0"/>
                    </a:moveTo>
                    <a:cubicBezTo>
                      <a:pt x="1453" y="0"/>
                      <a:pt x="1410" y="2"/>
                      <a:pt x="1367" y="7"/>
                    </a:cubicBezTo>
                    <a:cubicBezTo>
                      <a:pt x="931" y="50"/>
                      <a:pt x="0" y="443"/>
                      <a:pt x="0" y="1504"/>
                    </a:cubicBezTo>
                    <a:lnTo>
                      <a:pt x="1033" y="2289"/>
                    </a:lnTo>
                    <a:cubicBezTo>
                      <a:pt x="1033" y="2289"/>
                      <a:pt x="4994" y="5263"/>
                      <a:pt x="7660" y="5263"/>
                    </a:cubicBezTo>
                    <a:cubicBezTo>
                      <a:pt x="7906" y="5263"/>
                      <a:pt x="8141" y="5238"/>
                      <a:pt x="8361" y="5183"/>
                    </a:cubicBezTo>
                    <a:cubicBezTo>
                      <a:pt x="10797" y="4570"/>
                      <a:pt x="10427" y="1122"/>
                      <a:pt x="7783" y="1122"/>
                    </a:cubicBezTo>
                    <a:cubicBezTo>
                      <a:pt x="7729" y="1122"/>
                      <a:pt x="7675" y="1123"/>
                      <a:pt x="7619" y="1126"/>
                    </a:cubicBezTo>
                    <a:cubicBezTo>
                      <a:pt x="7343" y="1141"/>
                      <a:pt x="7063" y="1152"/>
                      <a:pt x="6781" y="1152"/>
                    </a:cubicBezTo>
                    <a:cubicBezTo>
                      <a:pt x="6499" y="1152"/>
                      <a:pt x="6216" y="1141"/>
                      <a:pt x="5932" y="1112"/>
                    </a:cubicBezTo>
                    <a:cubicBezTo>
                      <a:pt x="4958" y="1025"/>
                      <a:pt x="3533" y="777"/>
                      <a:pt x="2239" y="181"/>
                    </a:cubicBezTo>
                    <a:cubicBezTo>
                      <a:pt x="2004" y="70"/>
                      <a:pt x="1747" y="0"/>
                      <a:pt x="1496" y="0"/>
                    </a:cubicBezTo>
                    <a:close/>
                  </a:path>
                </a:pathLst>
              </a:custGeom>
              <a:solidFill>
                <a:srgbClr val="20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647" name="Google Shape;1647;p43"/>
              <p:cNvGrpSpPr/>
              <p:nvPr/>
            </p:nvGrpSpPr>
            <p:grpSpPr>
              <a:xfrm rot="1967215">
                <a:off x="2225672" y="1275144"/>
                <a:ext cx="128630" cy="94039"/>
                <a:chOff x="-9371468" y="5889217"/>
                <a:chExt cx="297165" cy="203604"/>
              </a:xfrm>
            </p:grpSpPr>
            <p:sp>
              <p:nvSpPr>
                <p:cNvPr id="1648" name="Google Shape;1648;p43"/>
                <p:cNvSpPr/>
                <p:nvPr/>
              </p:nvSpPr>
              <p:spPr>
                <a:xfrm>
                  <a:off x="-9371468" y="5902990"/>
                  <a:ext cx="297165" cy="1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2" h="7839" extrusionOk="0">
                      <a:moveTo>
                        <a:pt x="7081" y="1"/>
                      </a:moveTo>
                      <a:cubicBezTo>
                        <a:pt x="6601" y="1"/>
                        <a:pt x="6101" y="45"/>
                        <a:pt x="5584" y="143"/>
                      </a:cubicBezTo>
                      <a:cubicBezTo>
                        <a:pt x="1153" y="985"/>
                        <a:pt x="1" y="5904"/>
                        <a:pt x="1" y="5904"/>
                      </a:cubicBezTo>
                      <a:cubicBezTo>
                        <a:pt x="1" y="5904"/>
                        <a:pt x="1321" y="7838"/>
                        <a:pt x="4944" y="7838"/>
                      </a:cubicBezTo>
                      <a:cubicBezTo>
                        <a:pt x="5621" y="7838"/>
                        <a:pt x="6379" y="7771"/>
                        <a:pt x="7224" y="7610"/>
                      </a:cubicBezTo>
                      <a:cubicBezTo>
                        <a:pt x="12585" y="6569"/>
                        <a:pt x="13161" y="2470"/>
                        <a:pt x="13161" y="2470"/>
                      </a:cubicBezTo>
                      <a:cubicBezTo>
                        <a:pt x="13161" y="2470"/>
                        <a:pt x="10693" y="1"/>
                        <a:pt x="70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9" name="Google Shape;1649;p43"/>
                <p:cNvSpPr/>
                <p:nvPr/>
              </p:nvSpPr>
              <p:spPr>
                <a:xfrm>
                  <a:off x="-9331611" y="5889217"/>
                  <a:ext cx="202610" cy="20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9018" extrusionOk="0">
                      <a:moveTo>
                        <a:pt x="4476" y="0"/>
                      </a:moveTo>
                      <a:cubicBezTo>
                        <a:pt x="1994" y="0"/>
                        <a:pt x="0" y="2016"/>
                        <a:pt x="0" y="4498"/>
                      </a:cubicBezTo>
                      <a:cubicBezTo>
                        <a:pt x="0" y="7001"/>
                        <a:pt x="1994" y="9018"/>
                        <a:pt x="4476" y="9018"/>
                      </a:cubicBezTo>
                      <a:cubicBezTo>
                        <a:pt x="6957" y="9018"/>
                        <a:pt x="8974" y="7001"/>
                        <a:pt x="8974" y="4498"/>
                      </a:cubicBezTo>
                      <a:cubicBezTo>
                        <a:pt x="8974" y="2016"/>
                        <a:pt x="6957" y="0"/>
                        <a:pt x="4476" y="0"/>
                      </a:cubicBezTo>
                      <a:close/>
                    </a:path>
                  </a:pathLst>
                </a:custGeom>
                <a:solidFill>
                  <a:srgbClr val="1C1C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650" name="Google Shape;1650;p43"/>
              <p:cNvGrpSpPr/>
              <p:nvPr/>
            </p:nvGrpSpPr>
            <p:grpSpPr>
              <a:xfrm rot="1991980">
                <a:off x="2443557" y="1333864"/>
                <a:ext cx="108813" cy="85666"/>
                <a:chOff x="-11330703" y="6221487"/>
                <a:chExt cx="297165" cy="203604"/>
              </a:xfrm>
            </p:grpSpPr>
            <p:sp>
              <p:nvSpPr>
                <p:cNvPr id="1651" name="Google Shape;1651;p43"/>
                <p:cNvSpPr/>
                <p:nvPr/>
              </p:nvSpPr>
              <p:spPr>
                <a:xfrm>
                  <a:off x="-11330703" y="6235260"/>
                  <a:ext cx="297165" cy="1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2" h="7839" extrusionOk="0">
                      <a:moveTo>
                        <a:pt x="7081" y="1"/>
                      </a:moveTo>
                      <a:cubicBezTo>
                        <a:pt x="6601" y="1"/>
                        <a:pt x="6101" y="45"/>
                        <a:pt x="5584" y="143"/>
                      </a:cubicBezTo>
                      <a:cubicBezTo>
                        <a:pt x="1153" y="985"/>
                        <a:pt x="1" y="5904"/>
                        <a:pt x="1" y="5904"/>
                      </a:cubicBezTo>
                      <a:cubicBezTo>
                        <a:pt x="1" y="5904"/>
                        <a:pt x="1321" y="7838"/>
                        <a:pt x="4944" y="7838"/>
                      </a:cubicBezTo>
                      <a:cubicBezTo>
                        <a:pt x="5621" y="7838"/>
                        <a:pt x="6379" y="7771"/>
                        <a:pt x="7224" y="7610"/>
                      </a:cubicBezTo>
                      <a:cubicBezTo>
                        <a:pt x="12585" y="6569"/>
                        <a:pt x="13161" y="2470"/>
                        <a:pt x="13161" y="2470"/>
                      </a:cubicBezTo>
                      <a:cubicBezTo>
                        <a:pt x="13161" y="2470"/>
                        <a:pt x="10693" y="1"/>
                        <a:pt x="70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2" name="Google Shape;1652;p43"/>
                <p:cNvSpPr/>
                <p:nvPr/>
              </p:nvSpPr>
              <p:spPr>
                <a:xfrm>
                  <a:off x="-11290846" y="6221487"/>
                  <a:ext cx="202610" cy="203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9018" extrusionOk="0">
                      <a:moveTo>
                        <a:pt x="4476" y="0"/>
                      </a:moveTo>
                      <a:cubicBezTo>
                        <a:pt x="1994" y="0"/>
                        <a:pt x="0" y="2016"/>
                        <a:pt x="0" y="4498"/>
                      </a:cubicBezTo>
                      <a:cubicBezTo>
                        <a:pt x="0" y="7001"/>
                        <a:pt x="1994" y="9018"/>
                        <a:pt x="4476" y="9018"/>
                      </a:cubicBezTo>
                      <a:cubicBezTo>
                        <a:pt x="6957" y="9018"/>
                        <a:pt x="8974" y="7001"/>
                        <a:pt x="8974" y="4498"/>
                      </a:cubicBezTo>
                      <a:cubicBezTo>
                        <a:pt x="8974" y="2016"/>
                        <a:pt x="6957" y="0"/>
                        <a:pt x="4476" y="0"/>
                      </a:cubicBezTo>
                      <a:close/>
                    </a:path>
                  </a:pathLst>
                </a:custGeom>
                <a:solidFill>
                  <a:srgbClr val="1C1C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653" name="Google Shape;1653;p43"/>
            <p:cNvSpPr/>
            <p:nvPr/>
          </p:nvSpPr>
          <p:spPr>
            <a:xfrm>
              <a:off x="441825" y="4349275"/>
              <a:ext cx="2318400" cy="123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59" name="Google Shape;1659;p44"/>
          <p:cNvGrpSpPr/>
          <p:nvPr/>
        </p:nvGrpSpPr>
        <p:grpSpPr>
          <a:xfrm>
            <a:off x="1020335" y="2481538"/>
            <a:ext cx="7073060" cy="702268"/>
            <a:chOff x="457170" y="2481538"/>
            <a:chExt cx="7073060" cy="702268"/>
          </a:xfrm>
        </p:grpSpPr>
        <p:sp>
          <p:nvSpPr>
            <p:cNvPr id="1660" name="Google Shape;1660;p44"/>
            <p:cNvSpPr/>
            <p:nvPr/>
          </p:nvSpPr>
          <p:spPr>
            <a:xfrm>
              <a:off x="6566539" y="3036104"/>
              <a:ext cx="235520" cy="147702"/>
            </a:xfrm>
            <a:custGeom>
              <a:avLst/>
              <a:gdLst/>
              <a:ahLst/>
              <a:cxnLst/>
              <a:rect l="l" t="t" r="r" b="b"/>
              <a:pathLst>
                <a:path w="1405" h="1201" extrusionOk="0">
                  <a:moveTo>
                    <a:pt x="1" y="1"/>
                  </a:moveTo>
                  <a:lnTo>
                    <a:pt x="349" y="601"/>
                  </a:lnTo>
                  <a:lnTo>
                    <a:pt x="709" y="1201"/>
                  </a:lnTo>
                  <a:lnTo>
                    <a:pt x="1057" y="601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661" name="Google Shape;1661;p44"/>
            <p:cNvSpPr/>
            <p:nvPr/>
          </p:nvSpPr>
          <p:spPr>
            <a:xfrm>
              <a:off x="5619080" y="2616867"/>
              <a:ext cx="1911150" cy="425151"/>
            </a:xfrm>
            <a:custGeom>
              <a:avLst/>
              <a:gdLst/>
              <a:ahLst/>
              <a:cxnLst/>
              <a:rect l="l" t="t" r="r" b="b"/>
              <a:pathLst>
                <a:path w="11401" h="3457" extrusionOk="0">
                  <a:moveTo>
                    <a:pt x="0" y="0"/>
                  </a:moveTo>
                  <a:lnTo>
                    <a:pt x="0" y="3457"/>
                  </a:lnTo>
                  <a:lnTo>
                    <a:pt x="9709" y="3457"/>
                  </a:lnTo>
                  <a:cubicBezTo>
                    <a:pt x="10657" y="3457"/>
                    <a:pt x="11401" y="2700"/>
                    <a:pt x="11401" y="1752"/>
                  </a:cubicBezTo>
                  <a:cubicBezTo>
                    <a:pt x="11401" y="756"/>
                    <a:pt x="10657" y="0"/>
                    <a:pt x="9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1353723" y="3036096"/>
              <a:ext cx="235520" cy="147702"/>
            </a:xfrm>
            <a:custGeom>
              <a:avLst/>
              <a:gdLst/>
              <a:ahLst/>
              <a:cxnLst/>
              <a:rect l="l" t="t" r="r" b="b"/>
              <a:pathLst>
                <a:path w="1405" h="1201" extrusionOk="0">
                  <a:moveTo>
                    <a:pt x="1" y="1"/>
                  </a:moveTo>
                  <a:lnTo>
                    <a:pt x="349" y="601"/>
                  </a:lnTo>
                  <a:lnTo>
                    <a:pt x="697" y="1201"/>
                  </a:lnTo>
                  <a:lnTo>
                    <a:pt x="1057" y="601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2669085" y="2481538"/>
              <a:ext cx="235520" cy="147702"/>
            </a:xfrm>
            <a:custGeom>
              <a:avLst/>
              <a:gdLst/>
              <a:ahLst/>
              <a:cxnLst/>
              <a:rect l="l" t="t" r="r" b="b"/>
              <a:pathLst>
                <a:path w="1405" h="1201" extrusionOk="0">
                  <a:moveTo>
                    <a:pt x="696" y="0"/>
                  </a:moveTo>
                  <a:lnTo>
                    <a:pt x="348" y="600"/>
                  </a:lnTo>
                  <a:lnTo>
                    <a:pt x="0" y="1200"/>
                  </a:lnTo>
                  <a:lnTo>
                    <a:pt x="1404" y="1200"/>
                  </a:lnTo>
                  <a:lnTo>
                    <a:pt x="1056" y="600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3985664" y="3036104"/>
              <a:ext cx="235520" cy="147702"/>
            </a:xfrm>
            <a:custGeom>
              <a:avLst/>
              <a:gdLst/>
              <a:ahLst/>
              <a:cxnLst/>
              <a:rect l="l" t="t" r="r" b="b"/>
              <a:pathLst>
                <a:path w="1405" h="1201" extrusionOk="0">
                  <a:moveTo>
                    <a:pt x="1" y="1"/>
                  </a:moveTo>
                  <a:lnTo>
                    <a:pt x="349" y="601"/>
                  </a:lnTo>
                  <a:lnTo>
                    <a:pt x="709" y="1201"/>
                  </a:lnTo>
                  <a:lnTo>
                    <a:pt x="1057" y="601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5351700" y="2481538"/>
              <a:ext cx="227474" cy="147702"/>
            </a:xfrm>
            <a:custGeom>
              <a:avLst/>
              <a:gdLst/>
              <a:ahLst/>
              <a:cxnLst/>
              <a:rect l="l" t="t" r="r" b="b"/>
              <a:pathLst>
                <a:path w="1357" h="1201" extrusionOk="0">
                  <a:moveTo>
                    <a:pt x="708" y="0"/>
                  </a:moveTo>
                  <a:lnTo>
                    <a:pt x="360" y="600"/>
                  </a:lnTo>
                  <a:lnTo>
                    <a:pt x="0" y="1200"/>
                  </a:lnTo>
                  <a:lnTo>
                    <a:pt x="1356" y="1200"/>
                  </a:lnTo>
                  <a:lnTo>
                    <a:pt x="1056" y="600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4329645" y="2616867"/>
              <a:ext cx="1911317" cy="425151"/>
            </a:xfrm>
            <a:custGeom>
              <a:avLst/>
              <a:gdLst/>
              <a:ahLst/>
              <a:cxnLst/>
              <a:rect l="l" t="t" r="r" b="b"/>
              <a:pathLst>
                <a:path w="11402" h="3457" extrusionOk="0">
                  <a:moveTo>
                    <a:pt x="1" y="0"/>
                  </a:moveTo>
                  <a:lnTo>
                    <a:pt x="1" y="3457"/>
                  </a:lnTo>
                  <a:lnTo>
                    <a:pt x="9697" y="3457"/>
                  </a:lnTo>
                  <a:cubicBezTo>
                    <a:pt x="10657" y="3457"/>
                    <a:pt x="11402" y="2700"/>
                    <a:pt x="11402" y="1752"/>
                  </a:cubicBezTo>
                  <a:cubicBezTo>
                    <a:pt x="11402" y="756"/>
                    <a:pt x="10657" y="0"/>
                    <a:pt x="9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3038205" y="2616867"/>
              <a:ext cx="1911150" cy="425151"/>
            </a:xfrm>
            <a:custGeom>
              <a:avLst/>
              <a:gdLst/>
              <a:ahLst/>
              <a:cxnLst/>
              <a:rect l="l" t="t" r="r" b="b"/>
              <a:pathLst>
                <a:path w="11401" h="3457" extrusionOk="0">
                  <a:moveTo>
                    <a:pt x="0" y="0"/>
                  </a:moveTo>
                  <a:lnTo>
                    <a:pt x="0" y="3457"/>
                  </a:lnTo>
                  <a:lnTo>
                    <a:pt x="9709" y="3457"/>
                  </a:lnTo>
                  <a:cubicBezTo>
                    <a:pt x="10657" y="3457"/>
                    <a:pt x="11401" y="2700"/>
                    <a:pt x="11401" y="1752"/>
                  </a:cubicBezTo>
                  <a:cubicBezTo>
                    <a:pt x="11401" y="756"/>
                    <a:pt x="10657" y="0"/>
                    <a:pt x="9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1748610" y="2616867"/>
              <a:ext cx="1911317" cy="425151"/>
            </a:xfrm>
            <a:custGeom>
              <a:avLst/>
              <a:gdLst/>
              <a:ahLst/>
              <a:cxnLst/>
              <a:rect l="l" t="t" r="r" b="b"/>
              <a:pathLst>
                <a:path w="11402" h="3457" extrusionOk="0">
                  <a:moveTo>
                    <a:pt x="1" y="0"/>
                  </a:moveTo>
                  <a:lnTo>
                    <a:pt x="1" y="3457"/>
                  </a:lnTo>
                  <a:lnTo>
                    <a:pt x="9697" y="3457"/>
                  </a:lnTo>
                  <a:cubicBezTo>
                    <a:pt x="10645" y="3457"/>
                    <a:pt x="11402" y="2700"/>
                    <a:pt x="11402" y="1752"/>
                  </a:cubicBezTo>
                  <a:cubicBezTo>
                    <a:pt x="11402" y="756"/>
                    <a:pt x="10645" y="0"/>
                    <a:pt x="9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457170" y="2616867"/>
              <a:ext cx="1911317" cy="425151"/>
            </a:xfrm>
            <a:custGeom>
              <a:avLst/>
              <a:gdLst/>
              <a:ahLst/>
              <a:cxnLst/>
              <a:rect l="l" t="t" r="r" b="b"/>
              <a:pathLst>
                <a:path w="11402" h="3457" extrusionOk="0">
                  <a:moveTo>
                    <a:pt x="1704" y="0"/>
                  </a:moveTo>
                  <a:cubicBezTo>
                    <a:pt x="756" y="0"/>
                    <a:pt x="0" y="756"/>
                    <a:pt x="0" y="1752"/>
                  </a:cubicBezTo>
                  <a:cubicBezTo>
                    <a:pt x="0" y="2700"/>
                    <a:pt x="756" y="3457"/>
                    <a:pt x="1704" y="3457"/>
                  </a:cubicBezTo>
                  <a:lnTo>
                    <a:pt x="9697" y="3457"/>
                  </a:lnTo>
                  <a:cubicBezTo>
                    <a:pt x="10657" y="3457"/>
                    <a:pt x="11401" y="2700"/>
                    <a:pt x="11401" y="1752"/>
                  </a:cubicBezTo>
                  <a:cubicBezTo>
                    <a:pt x="11401" y="756"/>
                    <a:pt x="10657" y="0"/>
                    <a:pt x="9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endParaRPr>
            </a:p>
          </p:txBody>
        </p:sp>
      </p:grpSp>
      <p:sp>
        <p:nvSpPr>
          <p:cNvPr id="1670" name="Google Shape;1670;p44"/>
          <p:cNvSpPr txBox="1"/>
          <p:nvPr/>
        </p:nvSpPr>
        <p:spPr>
          <a:xfrm>
            <a:off x="3935115" y="33085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71" name="Google Shape;1671;p44"/>
          <p:cNvSpPr txBox="1"/>
          <p:nvPr/>
        </p:nvSpPr>
        <p:spPr>
          <a:xfrm>
            <a:off x="3820065" y="3617850"/>
            <a:ext cx="171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composed of hydrogen and helium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72" name="Google Shape;1672;p44"/>
          <p:cNvSpPr txBox="1"/>
          <p:nvPr/>
        </p:nvSpPr>
        <p:spPr>
          <a:xfrm>
            <a:off x="2542177" y="1417400"/>
            <a:ext cx="160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73" name="Google Shape;1673;p44"/>
          <p:cNvSpPr txBox="1"/>
          <p:nvPr/>
        </p:nvSpPr>
        <p:spPr>
          <a:xfrm>
            <a:off x="2487140" y="1720300"/>
            <a:ext cx="171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 is the third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74" name="Google Shape;1674;p44"/>
          <p:cNvSpPr txBox="1"/>
          <p:nvPr/>
        </p:nvSpPr>
        <p:spPr>
          <a:xfrm>
            <a:off x="1295990" y="33085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75" name="Google Shape;1675;p44"/>
          <p:cNvSpPr txBox="1"/>
          <p:nvPr/>
        </p:nvSpPr>
        <p:spPr>
          <a:xfrm>
            <a:off x="1180940" y="3617850"/>
            <a:ext cx="171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76" name="Google Shape;1676;p44"/>
          <p:cNvSpPr txBox="1"/>
          <p:nvPr/>
        </p:nvSpPr>
        <p:spPr>
          <a:xfrm>
            <a:off x="5176553" y="1720300"/>
            <a:ext cx="171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 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77" name="Google Shape;1677;p44"/>
          <p:cNvSpPr txBox="1"/>
          <p:nvPr/>
        </p:nvSpPr>
        <p:spPr>
          <a:xfrm>
            <a:off x="5236634" y="1417400"/>
            <a:ext cx="160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78" name="Google Shape;1678;p44"/>
          <p:cNvSpPr txBox="1"/>
          <p:nvPr/>
        </p:nvSpPr>
        <p:spPr>
          <a:xfrm>
            <a:off x="1656318" y="2559316"/>
            <a:ext cx="7812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01</a:t>
            </a:r>
            <a:endParaRPr sz="17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79" name="Google Shape;1679;p44"/>
          <p:cNvSpPr txBox="1"/>
          <p:nvPr/>
        </p:nvSpPr>
        <p:spPr>
          <a:xfrm>
            <a:off x="2939865" y="2559316"/>
            <a:ext cx="7812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02</a:t>
            </a:r>
            <a:endParaRPr sz="17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80" name="Google Shape;1680;p44"/>
          <p:cNvSpPr txBox="1"/>
          <p:nvPr/>
        </p:nvSpPr>
        <p:spPr>
          <a:xfrm>
            <a:off x="4293002" y="2559316"/>
            <a:ext cx="7812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03</a:t>
            </a:r>
            <a:endParaRPr sz="17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81" name="Google Shape;1681;p44"/>
          <p:cNvSpPr txBox="1"/>
          <p:nvPr/>
        </p:nvSpPr>
        <p:spPr>
          <a:xfrm>
            <a:off x="5646139" y="2559316"/>
            <a:ext cx="7812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04</a:t>
            </a:r>
            <a:endParaRPr sz="17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82" name="Google Shape;1682;p44"/>
          <p:cNvSpPr txBox="1"/>
          <p:nvPr/>
        </p:nvSpPr>
        <p:spPr>
          <a:xfrm>
            <a:off x="6873877" y="2559316"/>
            <a:ext cx="7812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05</a:t>
            </a:r>
            <a:endParaRPr sz="17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83" name="Google Shape;1683;p44"/>
          <p:cNvSpPr txBox="1"/>
          <p:nvPr/>
        </p:nvSpPr>
        <p:spPr>
          <a:xfrm>
            <a:off x="6520315" y="33085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84" name="Google Shape;1684;p44"/>
          <p:cNvSpPr txBox="1"/>
          <p:nvPr/>
        </p:nvSpPr>
        <p:spPr>
          <a:xfrm>
            <a:off x="6405265" y="3617850"/>
            <a:ext cx="1718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Despite being red,</a:t>
            </a:r>
            <a:b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</a:b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 is a cold place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5"/>
          <p:cNvSpPr/>
          <p:nvPr/>
        </p:nvSpPr>
        <p:spPr>
          <a:xfrm>
            <a:off x="732825" y="1039438"/>
            <a:ext cx="4353000" cy="3702900"/>
          </a:xfrm>
          <a:prstGeom prst="roundRect">
            <a:avLst>
              <a:gd name="adj" fmla="val 4891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0" name="Google Shape;1690;p45"/>
          <p:cNvSpPr/>
          <p:nvPr/>
        </p:nvSpPr>
        <p:spPr>
          <a:xfrm>
            <a:off x="5385600" y="1040600"/>
            <a:ext cx="2864400" cy="1042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1" name="Google Shape;1691;p4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92" name="Google Shape;1692;p45"/>
          <p:cNvGrpSpPr/>
          <p:nvPr/>
        </p:nvGrpSpPr>
        <p:grpSpPr>
          <a:xfrm>
            <a:off x="5505477" y="2570250"/>
            <a:ext cx="2652081" cy="2218309"/>
            <a:chOff x="5505477" y="2570250"/>
            <a:chExt cx="2652081" cy="2218309"/>
          </a:xfrm>
        </p:grpSpPr>
        <p:sp>
          <p:nvSpPr>
            <p:cNvPr id="1693" name="Google Shape;1693;p45"/>
            <p:cNvSpPr/>
            <p:nvPr/>
          </p:nvSpPr>
          <p:spPr>
            <a:xfrm>
              <a:off x="7738109" y="3665440"/>
              <a:ext cx="419449" cy="698093"/>
            </a:xfrm>
            <a:custGeom>
              <a:avLst/>
              <a:gdLst/>
              <a:ahLst/>
              <a:cxnLst/>
              <a:rect l="l" t="t" r="r" b="b"/>
              <a:pathLst>
                <a:path w="18909" h="31474" extrusionOk="0">
                  <a:moveTo>
                    <a:pt x="9443" y="1"/>
                  </a:moveTo>
                  <a:cubicBezTo>
                    <a:pt x="9237" y="1"/>
                    <a:pt x="9030" y="120"/>
                    <a:pt x="8965" y="360"/>
                  </a:cubicBezTo>
                  <a:lnTo>
                    <a:pt x="0" y="31474"/>
                  </a:lnTo>
                  <a:lnTo>
                    <a:pt x="18908" y="31474"/>
                  </a:lnTo>
                  <a:lnTo>
                    <a:pt x="9922" y="360"/>
                  </a:lnTo>
                  <a:cubicBezTo>
                    <a:pt x="9857" y="120"/>
                    <a:pt x="9650" y="1"/>
                    <a:pt x="9443" y="1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7949988" y="3995323"/>
              <a:ext cx="5324" cy="541968"/>
            </a:xfrm>
            <a:custGeom>
              <a:avLst/>
              <a:gdLst/>
              <a:ahLst/>
              <a:cxnLst/>
              <a:rect l="l" t="t" r="r" b="b"/>
              <a:pathLst>
                <a:path w="240" h="24435" extrusionOk="0">
                  <a:moveTo>
                    <a:pt x="109" y="0"/>
                  </a:moveTo>
                  <a:cubicBezTo>
                    <a:pt x="44" y="0"/>
                    <a:pt x="0" y="66"/>
                    <a:pt x="0" y="131"/>
                  </a:cubicBezTo>
                  <a:lnTo>
                    <a:pt x="0" y="24326"/>
                  </a:lnTo>
                  <a:cubicBezTo>
                    <a:pt x="0" y="24391"/>
                    <a:pt x="44" y="24435"/>
                    <a:pt x="109" y="24435"/>
                  </a:cubicBezTo>
                  <a:cubicBezTo>
                    <a:pt x="174" y="24435"/>
                    <a:pt x="239" y="24391"/>
                    <a:pt x="239" y="24326"/>
                  </a:cubicBezTo>
                  <a:lnTo>
                    <a:pt x="239" y="131"/>
                  </a:lnTo>
                  <a:cubicBezTo>
                    <a:pt x="239" y="66"/>
                    <a:pt x="174" y="0"/>
                    <a:pt x="109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7949500" y="4139392"/>
              <a:ext cx="65172" cy="64433"/>
            </a:xfrm>
            <a:custGeom>
              <a:avLst/>
              <a:gdLst/>
              <a:ahLst/>
              <a:cxnLst/>
              <a:rect l="l" t="t" r="r" b="b"/>
              <a:pathLst>
                <a:path w="2938" h="2905" extrusionOk="0">
                  <a:moveTo>
                    <a:pt x="2799" y="0"/>
                  </a:moveTo>
                  <a:cubicBezTo>
                    <a:pt x="2769" y="0"/>
                    <a:pt x="2742" y="11"/>
                    <a:pt x="2720" y="33"/>
                  </a:cubicBezTo>
                  <a:lnTo>
                    <a:pt x="44" y="2709"/>
                  </a:lnTo>
                  <a:cubicBezTo>
                    <a:pt x="0" y="2753"/>
                    <a:pt x="0" y="2818"/>
                    <a:pt x="44" y="2861"/>
                  </a:cubicBezTo>
                  <a:cubicBezTo>
                    <a:pt x="66" y="2883"/>
                    <a:pt x="109" y="2905"/>
                    <a:pt x="131" y="2905"/>
                  </a:cubicBezTo>
                  <a:cubicBezTo>
                    <a:pt x="174" y="2905"/>
                    <a:pt x="196" y="2883"/>
                    <a:pt x="218" y="2861"/>
                  </a:cubicBezTo>
                  <a:lnTo>
                    <a:pt x="2894" y="207"/>
                  </a:lnTo>
                  <a:cubicBezTo>
                    <a:pt x="2938" y="163"/>
                    <a:pt x="2938" y="76"/>
                    <a:pt x="2894" y="33"/>
                  </a:cubicBezTo>
                  <a:cubicBezTo>
                    <a:pt x="2862" y="11"/>
                    <a:pt x="2829" y="0"/>
                    <a:pt x="2799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5803534" y="3626334"/>
              <a:ext cx="493782" cy="569982"/>
            </a:xfrm>
            <a:custGeom>
              <a:avLst/>
              <a:gdLst/>
              <a:ahLst/>
              <a:cxnLst/>
              <a:rect l="l" t="t" r="r" b="b"/>
              <a:pathLst>
                <a:path w="22260" h="25698" extrusionOk="0">
                  <a:moveTo>
                    <a:pt x="15884" y="1"/>
                  </a:moveTo>
                  <a:lnTo>
                    <a:pt x="1" y="20475"/>
                  </a:lnTo>
                  <a:lnTo>
                    <a:pt x="5331" y="25697"/>
                  </a:lnTo>
                  <a:lnTo>
                    <a:pt x="22259" y="4918"/>
                  </a:lnTo>
                  <a:lnTo>
                    <a:pt x="15884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5803534" y="3919773"/>
              <a:ext cx="260644" cy="276562"/>
            </a:xfrm>
            <a:custGeom>
              <a:avLst/>
              <a:gdLst/>
              <a:ahLst/>
              <a:cxnLst/>
              <a:rect l="l" t="t" r="r" b="b"/>
              <a:pathLst>
                <a:path w="11750" h="12469" extrusionOk="0">
                  <a:moveTo>
                    <a:pt x="5636" y="1"/>
                  </a:moveTo>
                  <a:lnTo>
                    <a:pt x="1" y="7246"/>
                  </a:lnTo>
                  <a:lnTo>
                    <a:pt x="5331" y="12468"/>
                  </a:lnTo>
                  <a:lnTo>
                    <a:pt x="11750" y="4592"/>
                  </a:lnTo>
                  <a:lnTo>
                    <a:pt x="5636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5526020" y="3976359"/>
              <a:ext cx="434888" cy="324205"/>
            </a:xfrm>
            <a:custGeom>
              <a:avLst/>
              <a:gdLst/>
              <a:ahLst/>
              <a:cxnLst/>
              <a:rect l="l" t="t" r="r" b="b"/>
              <a:pathLst>
                <a:path w="19605" h="14617" extrusionOk="0">
                  <a:moveTo>
                    <a:pt x="2665" y="0"/>
                  </a:moveTo>
                  <a:cubicBezTo>
                    <a:pt x="1601" y="0"/>
                    <a:pt x="580" y="537"/>
                    <a:pt x="1" y="1475"/>
                  </a:cubicBezTo>
                  <a:lnTo>
                    <a:pt x="15036" y="14617"/>
                  </a:lnTo>
                  <a:lnTo>
                    <a:pt x="19605" y="7981"/>
                  </a:lnTo>
                  <a:lnTo>
                    <a:pt x="14230" y="3803"/>
                  </a:lnTo>
                  <a:lnTo>
                    <a:pt x="3547" y="126"/>
                  </a:lnTo>
                  <a:cubicBezTo>
                    <a:pt x="3255" y="41"/>
                    <a:pt x="2958" y="0"/>
                    <a:pt x="2665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5512023" y="3957903"/>
              <a:ext cx="202260" cy="165552"/>
            </a:xfrm>
            <a:custGeom>
              <a:avLst/>
              <a:gdLst/>
              <a:ahLst/>
              <a:cxnLst/>
              <a:rect l="l" t="t" r="r" b="b"/>
              <a:pathLst>
                <a:path w="9118" h="7464" extrusionOk="0">
                  <a:moveTo>
                    <a:pt x="1872" y="1"/>
                  </a:moveTo>
                  <a:lnTo>
                    <a:pt x="1" y="2677"/>
                  </a:lnTo>
                  <a:lnTo>
                    <a:pt x="4766" y="7464"/>
                  </a:lnTo>
                  <a:cubicBezTo>
                    <a:pt x="9117" y="3330"/>
                    <a:pt x="5070" y="131"/>
                    <a:pt x="5070" y="131"/>
                  </a:cubicBezTo>
                  <a:lnTo>
                    <a:pt x="18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5799186" y="4022984"/>
              <a:ext cx="84981" cy="91803"/>
            </a:xfrm>
            <a:custGeom>
              <a:avLst/>
              <a:gdLst/>
              <a:ahLst/>
              <a:cxnLst/>
              <a:rect l="l" t="t" r="r" b="b"/>
              <a:pathLst>
                <a:path w="3831" h="4139" extrusionOk="0">
                  <a:moveTo>
                    <a:pt x="1872" y="1"/>
                  </a:moveTo>
                  <a:cubicBezTo>
                    <a:pt x="1260" y="1"/>
                    <a:pt x="650" y="303"/>
                    <a:pt x="240" y="766"/>
                  </a:cubicBezTo>
                  <a:lnTo>
                    <a:pt x="1" y="1048"/>
                  </a:lnTo>
                  <a:lnTo>
                    <a:pt x="3547" y="4138"/>
                  </a:lnTo>
                  <a:lnTo>
                    <a:pt x="3743" y="2223"/>
                  </a:lnTo>
                  <a:cubicBezTo>
                    <a:pt x="3830" y="1571"/>
                    <a:pt x="3526" y="896"/>
                    <a:pt x="3003" y="417"/>
                  </a:cubicBezTo>
                  <a:cubicBezTo>
                    <a:pt x="2662" y="127"/>
                    <a:pt x="2266" y="1"/>
                    <a:pt x="1872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5505477" y="4006301"/>
              <a:ext cx="371920" cy="315066"/>
            </a:xfrm>
            <a:custGeom>
              <a:avLst/>
              <a:gdLst/>
              <a:ahLst/>
              <a:cxnLst/>
              <a:rect l="l" t="t" r="r" b="b"/>
              <a:pathLst>
                <a:path w="16624" h="14078" extrusionOk="0">
                  <a:moveTo>
                    <a:pt x="784" y="0"/>
                  </a:moveTo>
                  <a:lnTo>
                    <a:pt x="0" y="870"/>
                  </a:lnTo>
                  <a:lnTo>
                    <a:pt x="15122" y="14078"/>
                  </a:lnTo>
                  <a:lnTo>
                    <a:pt x="16624" y="11967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5723414" y="4017394"/>
              <a:ext cx="30434" cy="56847"/>
            </a:xfrm>
            <a:custGeom>
              <a:avLst/>
              <a:gdLst/>
              <a:ahLst/>
              <a:cxnLst/>
              <a:rect l="l" t="t" r="r" b="b"/>
              <a:pathLst>
                <a:path w="1372" h="2563" extrusionOk="0">
                  <a:moveTo>
                    <a:pt x="196" y="0"/>
                  </a:moveTo>
                  <a:cubicBezTo>
                    <a:pt x="139" y="0"/>
                    <a:pt x="84" y="29"/>
                    <a:pt x="44" y="82"/>
                  </a:cubicBezTo>
                  <a:cubicBezTo>
                    <a:pt x="1" y="169"/>
                    <a:pt x="22" y="278"/>
                    <a:pt x="88" y="321"/>
                  </a:cubicBezTo>
                  <a:cubicBezTo>
                    <a:pt x="131" y="343"/>
                    <a:pt x="1002" y="996"/>
                    <a:pt x="1002" y="2367"/>
                  </a:cubicBezTo>
                  <a:cubicBezTo>
                    <a:pt x="1002" y="2475"/>
                    <a:pt x="1067" y="2562"/>
                    <a:pt x="1176" y="2562"/>
                  </a:cubicBezTo>
                  <a:cubicBezTo>
                    <a:pt x="1263" y="2562"/>
                    <a:pt x="1350" y="2475"/>
                    <a:pt x="1350" y="2388"/>
                  </a:cubicBezTo>
                  <a:cubicBezTo>
                    <a:pt x="1371" y="822"/>
                    <a:pt x="349" y="60"/>
                    <a:pt x="305" y="38"/>
                  </a:cubicBezTo>
                  <a:cubicBezTo>
                    <a:pt x="271" y="13"/>
                    <a:pt x="233" y="0"/>
                    <a:pt x="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5751895" y="4027531"/>
              <a:ext cx="30434" cy="56847"/>
            </a:xfrm>
            <a:custGeom>
              <a:avLst/>
              <a:gdLst/>
              <a:ahLst/>
              <a:cxnLst/>
              <a:rect l="l" t="t" r="r" b="b"/>
              <a:pathLst>
                <a:path w="1372" h="2563" extrusionOk="0">
                  <a:moveTo>
                    <a:pt x="197" y="0"/>
                  </a:moveTo>
                  <a:cubicBezTo>
                    <a:pt x="142" y="0"/>
                    <a:pt x="92" y="29"/>
                    <a:pt x="66" y="82"/>
                  </a:cubicBezTo>
                  <a:cubicBezTo>
                    <a:pt x="0" y="169"/>
                    <a:pt x="22" y="278"/>
                    <a:pt x="109" y="321"/>
                  </a:cubicBezTo>
                  <a:cubicBezTo>
                    <a:pt x="131" y="343"/>
                    <a:pt x="1023" y="996"/>
                    <a:pt x="1001" y="2366"/>
                  </a:cubicBezTo>
                  <a:cubicBezTo>
                    <a:pt x="1001" y="2475"/>
                    <a:pt x="1088" y="2562"/>
                    <a:pt x="1175" y="2562"/>
                  </a:cubicBezTo>
                  <a:cubicBezTo>
                    <a:pt x="1284" y="2562"/>
                    <a:pt x="1349" y="2475"/>
                    <a:pt x="1349" y="2388"/>
                  </a:cubicBezTo>
                  <a:cubicBezTo>
                    <a:pt x="1371" y="822"/>
                    <a:pt x="349" y="60"/>
                    <a:pt x="305" y="38"/>
                  </a:cubicBezTo>
                  <a:cubicBezTo>
                    <a:pt x="271" y="13"/>
                    <a:pt x="23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5777470" y="4035228"/>
              <a:ext cx="30434" cy="56382"/>
            </a:xfrm>
            <a:custGeom>
              <a:avLst/>
              <a:gdLst/>
              <a:ahLst/>
              <a:cxnLst/>
              <a:rect l="l" t="t" r="r" b="b"/>
              <a:pathLst>
                <a:path w="1372" h="2542" extrusionOk="0">
                  <a:moveTo>
                    <a:pt x="191" y="0"/>
                  </a:moveTo>
                  <a:cubicBezTo>
                    <a:pt x="139" y="0"/>
                    <a:pt x="91" y="23"/>
                    <a:pt x="66" y="61"/>
                  </a:cubicBezTo>
                  <a:cubicBezTo>
                    <a:pt x="1" y="148"/>
                    <a:pt x="22" y="257"/>
                    <a:pt x="88" y="322"/>
                  </a:cubicBezTo>
                  <a:cubicBezTo>
                    <a:pt x="131" y="344"/>
                    <a:pt x="1023" y="997"/>
                    <a:pt x="1002" y="2368"/>
                  </a:cubicBezTo>
                  <a:cubicBezTo>
                    <a:pt x="1002" y="2455"/>
                    <a:pt x="1067" y="2542"/>
                    <a:pt x="1176" y="2542"/>
                  </a:cubicBezTo>
                  <a:cubicBezTo>
                    <a:pt x="1284" y="2542"/>
                    <a:pt x="1350" y="2455"/>
                    <a:pt x="1350" y="2368"/>
                  </a:cubicBezTo>
                  <a:cubicBezTo>
                    <a:pt x="1371" y="801"/>
                    <a:pt x="349" y="61"/>
                    <a:pt x="305" y="39"/>
                  </a:cubicBezTo>
                  <a:cubicBezTo>
                    <a:pt x="269" y="12"/>
                    <a:pt x="22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6054031" y="3373443"/>
              <a:ext cx="532868" cy="483103"/>
            </a:xfrm>
            <a:custGeom>
              <a:avLst/>
              <a:gdLst/>
              <a:ahLst/>
              <a:cxnLst/>
              <a:rect l="l" t="t" r="r" b="b"/>
              <a:pathLst>
                <a:path w="24022" h="21781" extrusionOk="0">
                  <a:moveTo>
                    <a:pt x="24021" y="1"/>
                  </a:moveTo>
                  <a:lnTo>
                    <a:pt x="9726" y="349"/>
                  </a:lnTo>
                  <a:lnTo>
                    <a:pt x="0" y="14861"/>
                  </a:lnTo>
                  <a:lnTo>
                    <a:pt x="10161" y="21780"/>
                  </a:lnTo>
                  <a:lnTo>
                    <a:pt x="24021" y="1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6483556" y="3746026"/>
              <a:ext cx="335954" cy="607133"/>
            </a:xfrm>
            <a:custGeom>
              <a:avLst/>
              <a:gdLst/>
              <a:ahLst/>
              <a:cxnLst/>
              <a:rect l="l" t="t" r="r" b="b"/>
              <a:pathLst>
                <a:path w="15145" h="27373" extrusionOk="0">
                  <a:moveTo>
                    <a:pt x="7856" y="1"/>
                  </a:moveTo>
                  <a:lnTo>
                    <a:pt x="1" y="1045"/>
                  </a:lnTo>
                  <a:lnTo>
                    <a:pt x="7355" y="26437"/>
                  </a:lnTo>
                  <a:lnTo>
                    <a:pt x="15145" y="27373"/>
                  </a:lnTo>
                  <a:lnTo>
                    <a:pt x="7856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6591181" y="4126350"/>
              <a:ext cx="228324" cy="226835"/>
            </a:xfrm>
            <a:custGeom>
              <a:avLst/>
              <a:gdLst/>
              <a:ahLst/>
              <a:cxnLst/>
              <a:rect l="l" t="t" r="r" b="b"/>
              <a:pathLst>
                <a:path w="10293" h="10227" extrusionOk="0">
                  <a:moveTo>
                    <a:pt x="7703" y="0"/>
                  </a:moveTo>
                  <a:lnTo>
                    <a:pt x="1" y="631"/>
                  </a:lnTo>
                  <a:lnTo>
                    <a:pt x="2503" y="9291"/>
                  </a:lnTo>
                  <a:lnTo>
                    <a:pt x="10293" y="10227"/>
                  </a:lnTo>
                  <a:lnTo>
                    <a:pt x="7703" y="0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6351797" y="4327603"/>
              <a:ext cx="495712" cy="177617"/>
            </a:xfrm>
            <a:custGeom>
              <a:avLst/>
              <a:gdLst/>
              <a:ahLst/>
              <a:cxnLst/>
              <a:rect l="l" t="t" r="r" b="b"/>
              <a:pathLst>
                <a:path w="22347" h="8008" extrusionOk="0">
                  <a:moveTo>
                    <a:pt x="21085" y="0"/>
                  </a:moveTo>
                  <a:lnTo>
                    <a:pt x="14296" y="370"/>
                  </a:lnTo>
                  <a:lnTo>
                    <a:pt x="3830" y="4657"/>
                  </a:lnTo>
                  <a:cubicBezTo>
                    <a:pt x="2547" y="5244"/>
                    <a:pt x="1" y="6615"/>
                    <a:pt x="218" y="8007"/>
                  </a:cubicBezTo>
                  <a:lnTo>
                    <a:pt x="22346" y="8007"/>
                  </a:lnTo>
                  <a:lnTo>
                    <a:pt x="21085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6343590" y="4403819"/>
              <a:ext cx="209026" cy="126981"/>
            </a:xfrm>
            <a:custGeom>
              <a:avLst/>
              <a:gdLst/>
              <a:ahLst/>
              <a:cxnLst/>
              <a:rect l="l" t="t" r="r" b="b"/>
              <a:pathLst>
                <a:path w="9423" h="5725" extrusionOk="0">
                  <a:moveTo>
                    <a:pt x="4424" y="1"/>
                  </a:moveTo>
                  <a:cubicBezTo>
                    <a:pt x="4364" y="1"/>
                    <a:pt x="4331" y="2"/>
                    <a:pt x="4331" y="2"/>
                  </a:cubicBezTo>
                  <a:lnTo>
                    <a:pt x="1" y="2004"/>
                  </a:lnTo>
                  <a:lnTo>
                    <a:pt x="349" y="5268"/>
                  </a:lnTo>
                  <a:lnTo>
                    <a:pt x="8922" y="5725"/>
                  </a:lnTo>
                  <a:cubicBezTo>
                    <a:pt x="9422" y="221"/>
                    <a:pt x="5119" y="1"/>
                    <a:pt x="4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6627382" y="4299122"/>
              <a:ext cx="104280" cy="54075"/>
            </a:xfrm>
            <a:custGeom>
              <a:avLst/>
              <a:gdLst/>
              <a:ahLst/>
              <a:cxnLst/>
              <a:rect l="l" t="t" r="r" b="b"/>
              <a:pathLst>
                <a:path w="4701" h="2438" extrusionOk="0">
                  <a:moveTo>
                    <a:pt x="1850" y="1"/>
                  </a:moveTo>
                  <a:cubicBezTo>
                    <a:pt x="697" y="1"/>
                    <a:pt x="1" y="1045"/>
                    <a:pt x="1" y="2068"/>
                  </a:cubicBezTo>
                  <a:lnTo>
                    <a:pt x="1" y="2438"/>
                  </a:lnTo>
                  <a:lnTo>
                    <a:pt x="4701" y="2438"/>
                  </a:lnTo>
                  <a:lnTo>
                    <a:pt x="3591" y="871"/>
                  </a:lnTo>
                  <a:cubicBezTo>
                    <a:pt x="3221" y="327"/>
                    <a:pt x="2546" y="1"/>
                    <a:pt x="1850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6553073" y="4377711"/>
              <a:ext cx="56965" cy="30032"/>
            </a:xfrm>
            <a:custGeom>
              <a:avLst/>
              <a:gdLst/>
              <a:ahLst/>
              <a:cxnLst/>
              <a:rect l="l" t="t" r="r" b="b"/>
              <a:pathLst>
                <a:path w="2568" h="1354" extrusionOk="0">
                  <a:moveTo>
                    <a:pt x="306" y="0"/>
                  </a:moveTo>
                  <a:cubicBezTo>
                    <a:pt x="229" y="0"/>
                    <a:pt x="182" y="4"/>
                    <a:pt x="174" y="4"/>
                  </a:cubicBezTo>
                  <a:cubicBezTo>
                    <a:pt x="65" y="4"/>
                    <a:pt x="0" y="91"/>
                    <a:pt x="22" y="200"/>
                  </a:cubicBezTo>
                  <a:cubicBezTo>
                    <a:pt x="22" y="287"/>
                    <a:pt x="109" y="352"/>
                    <a:pt x="196" y="352"/>
                  </a:cubicBezTo>
                  <a:cubicBezTo>
                    <a:pt x="205" y="352"/>
                    <a:pt x="236" y="351"/>
                    <a:pt x="285" y="351"/>
                  </a:cubicBezTo>
                  <a:cubicBezTo>
                    <a:pt x="573" y="351"/>
                    <a:pt x="1479" y="414"/>
                    <a:pt x="2241" y="1288"/>
                  </a:cubicBezTo>
                  <a:cubicBezTo>
                    <a:pt x="2263" y="1331"/>
                    <a:pt x="2328" y="1353"/>
                    <a:pt x="2372" y="1353"/>
                  </a:cubicBezTo>
                  <a:cubicBezTo>
                    <a:pt x="2415" y="1353"/>
                    <a:pt x="2459" y="1353"/>
                    <a:pt x="2480" y="1310"/>
                  </a:cubicBezTo>
                  <a:cubicBezTo>
                    <a:pt x="2546" y="1244"/>
                    <a:pt x="2567" y="1136"/>
                    <a:pt x="2502" y="1070"/>
                  </a:cubicBezTo>
                  <a:cubicBezTo>
                    <a:pt x="1663" y="88"/>
                    <a:pt x="662" y="0"/>
                    <a:pt x="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6581532" y="4366421"/>
              <a:ext cx="56499" cy="30209"/>
            </a:xfrm>
            <a:custGeom>
              <a:avLst/>
              <a:gdLst/>
              <a:ahLst/>
              <a:cxnLst/>
              <a:rect l="l" t="t" r="r" b="b"/>
              <a:pathLst>
                <a:path w="2547" h="1362" extrusionOk="0">
                  <a:moveTo>
                    <a:pt x="327" y="0"/>
                  </a:moveTo>
                  <a:cubicBezTo>
                    <a:pt x="228" y="0"/>
                    <a:pt x="166" y="8"/>
                    <a:pt x="153" y="13"/>
                  </a:cubicBezTo>
                  <a:cubicBezTo>
                    <a:pt x="66" y="13"/>
                    <a:pt x="1" y="100"/>
                    <a:pt x="1" y="187"/>
                  </a:cubicBezTo>
                  <a:cubicBezTo>
                    <a:pt x="22" y="296"/>
                    <a:pt x="88" y="361"/>
                    <a:pt x="197" y="361"/>
                  </a:cubicBezTo>
                  <a:cubicBezTo>
                    <a:pt x="204" y="361"/>
                    <a:pt x="243" y="358"/>
                    <a:pt x="306" y="358"/>
                  </a:cubicBezTo>
                  <a:cubicBezTo>
                    <a:pt x="609" y="358"/>
                    <a:pt x="1482" y="432"/>
                    <a:pt x="2220" y="1297"/>
                  </a:cubicBezTo>
                  <a:cubicBezTo>
                    <a:pt x="2264" y="1340"/>
                    <a:pt x="2307" y="1362"/>
                    <a:pt x="2351" y="1362"/>
                  </a:cubicBezTo>
                  <a:cubicBezTo>
                    <a:pt x="2394" y="1362"/>
                    <a:pt x="2438" y="1340"/>
                    <a:pt x="2481" y="1318"/>
                  </a:cubicBezTo>
                  <a:cubicBezTo>
                    <a:pt x="2546" y="1253"/>
                    <a:pt x="2546" y="1144"/>
                    <a:pt x="2481" y="1079"/>
                  </a:cubicBezTo>
                  <a:cubicBezTo>
                    <a:pt x="1683" y="124"/>
                    <a:pt x="718" y="0"/>
                    <a:pt x="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6605666" y="4355041"/>
              <a:ext cx="56499" cy="30497"/>
            </a:xfrm>
            <a:custGeom>
              <a:avLst/>
              <a:gdLst/>
              <a:ahLst/>
              <a:cxnLst/>
              <a:rect l="l" t="t" r="r" b="b"/>
              <a:pathLst>
                <a:path w="2547" h="1375" extrusionOk="0">
                  <a:moveTo>
                    <a:pt x="266" y="1"/>
                  </a:moveTo>
                  <a:cubicBezTo>
                    <a:pt x="203" y="1"/>
                    <a:pt x="163" y="4"/>
                    <a:pt x="153" y="4"/>
                  </a:cubicBezTo>
                  <a:cubicBezTo>
                    <a:pt x="66" y="25"/>
                    <a:pt x="1" y="112"/>
                    <a:pt x="1" y="199"/>
                  </a:cubicBezTo>
                  <a:cubicBezTo>
                    <a:pt x="20" y="277"/>
                    <a:pt x="74" y="355"/>
                    <a:pt x="163" y="355"/>
                  </a:cubicBezTo>
                  <a:cubicBezTo>
                    <a:pt x="174" y="355"/>
                    <a:pt x="185" y="354"/>
                    <a:pt x="196" y="352"/>
                  </a:cubicBezTo>
                  <a:cubicBezTo>
                    <a:pt x="203" y="352"/>
                    <a:pt x="230" y="350"/>
                    <a:pt x="275" y="350"/>
                  </a:cubicBezTo>
                  <a:cubicBezTo>
                    <a:pt x="547" y="350"/>
                    <a:pt x="1455" y="414"/>
                    <a:pt x="2220" y="1309"/>
                  </a:cubicBezTo>
                  <a:cubicBezTo>
                    <a:pt x="2263" y="1353"/>
                    <a:pt x="2307" y="1374"/>
                    <a:pt x="2351" y="1374"/>
                  </a:cubicBezTo>
                  <a:cubicBezTo>
                    <a:pt x="2394" y="1374"/>
                    <a:pt x="2438" y="1353"/>
                    <a:pt x="2481" y="1331"/>
                  </a:cubicBezTo>
                  <a:cubicBezTo>
                    <a:pt x="2546" y="1266"/>
                    <a:pt x="2546" y="1157"/>
                    <a:pt x="2481" y="1070"/>
                  </a:cubicBezTo>
                  <a:cubicBezTo>
                    <a:pt x="1637" y="78"/>
                    <a:pt x="606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6341660" y="3373443"/>
              <a:ext cx="394360" cy="506258"/>
            </a:xfrm>
            <a:custGeom>
              <a:avLst/>
              <a:gdLst/>
              <a:ahLst/>
              <a:cxnLst/>
              <a:rect l="l" t="t" r="r" b="b"/>
              <a:pathLst>
                <a:path w="17778" h="22825" extrusionOk="0">
                  <a:moveTo>
                    <a:pt x="1" y="1"/>
                  </a:moveTo>
                  <a:lnTo>
                    <a:pt x="5201" y="22825"/>
                  </a:lnTo>
                  <a:lnTo>
                    <a:pt x="17777" y="21759"/>
                  </a:lnTo>
                  <a:lnTo>
                    <a:pt x="11054" y="1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5950731" y="3019315"/>
              <a:ext cx="438282" cy="395625"/>
            </a:xfrm>
            <a:custGeom>
              <a:avLst/>
              <a:gdLst/>
              <a:ahLst/>
              <a:cxnLst/>
              <a:rect l="l" t="t" r="r" b="b"/>
              <a:pathLst>
                <a:path w="19758" h="17837" extrusionOk="0">
                  <a:moveTo>
                    <a:pt x="16190" y="1"/>
                  </a:moveTo>
                  <a:cubicBezTo>
                    <a:pt x="14918" y="1"/>
                    <a:pt x="13722" y="781"/>
                    <a:pt x="13252" y="2040"/>
                  </a:cubicBezTo>
                  <a:lnTo>
                    <a:pt x="10205" y="10069"/>
                  </a:lnTo>
                  <a:lnTo>
                    <a:pt x="5201" y="7110"/>
                  </a:lnTo>
                  <a:cubicBezTo>
                    <a:pt x="4696" y="6810"/>
                    <a:pt x="4142" y="6668"/>
                    <a:pt x="3595" y="6668"/>
                  </a:cubicBezTo>
                  <a:cubicBezTo>
                    <a:pt x="2516" y="6668"/>
                    <a:pt x="1463" y="7223"/>
                    <a:pt x="871" y="8220"/>
                  </a:cubicBezTo>
                  <a:cubicBezTo>
                    <a:pt x="1" y="9699"/>
                    <a:pt x="479" y="11636"/>
                    <a:pt x="1981" y="12528"/>
                  </a:cubicBezTo>
                  <a:lnTo>
                    <a:pt x="10227" y="17402"/>
                  </a:lnTo>
                  <a:cubicBezTo>
                    <a:pt x="10706" y="17684"/>
                    <a:pt x="11272" y="17837"/>
                    <a:pt x="11815" y="17837"/>
                  </a:cubicBezTo>
                  <a:cubicBezTo>
                    <a:pt x="12185" y="17837"/>
                    <a:pt x="12534" y="17793"/>
                    <a:pt x="12860" y="17663"/>
                  </a:cubicBezTo>
                  <a:cubicBezTo>
                    <a:pt x="13752" y="17358"/>
                    <a:pt x="14448" y="16684"/>
                    <a:pt x="14775" y="15813"/>
                  </a:cubicBezTo>
                  <a:lnTo>
                    <a:pt x="19148" y="4281"/>
                  </a:lnTo>
                  <a:cubicBezTo>
                    <a:pt x="19757" y="2650"/>
                    <a:pt x="18952" y="822"/>
                    <a:pt x="17320" y="213"/>
                  </a:cubicBezTo>
                  <a:cubicBezTo>
                    <a:pt x="16948" y="69"/>
                    <a:pt x="16566" y="1"/>
                    <a:pt x="16190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5872541" y="3127782"/>
              <a:ext cx="202260" cy="176420"/>
            </a:xfrm>
            <a:custGeom>
              <a:avLst/>
              <a:gdLst/>
              <a:ahLst/>
              <a:cxnLst/>
              <a:rect l="l" t="t" r="r" b="b"/>
              <a:pathLst>
                <a:path w="9118" h="7954" extrusionOk="0">
                  <a:moveTo>
                    <a:pt x="5332" y="1"/>
                  </a:moveTo>
                  <a:lnTo>
                    <a:pt x="1" y="3569"/>
                  </a:lnTo>
                  <a:cubicBezTo>
                    <a:pt x="1" y="3569"/>
                    <a:pt x="1977" y="7953"/>
                    <a:pt x="5528" y="7953"/>
                  </a:cubicBezTo>
                  <a:cubicBezTo>
                    <a:pt x="5628" y="7953"/>
                    <a:pt x="5730" y="7950"/>
                    <a:pt x="5832" y="7942"/>
                  </a:cubicBezTo>
                  <a:cubicBezTo>
                    <a:pt x="6159" y="7921"/>
                    <a:pt x="7421" y="6985"/>
                    <a:pt x="7595" y="6680"/>
                  </a:cubicBezTo>
                  <a:lnTo>
                    <a:pt x="8900" y="3395"/>
                  </a:lnTo>
                  <a:cubicBezTo>
                    <a:pt x="9118" y="2851"/>
                    <a:pt x="8922" y="2242"/>
                    <a:pt x="8421" y="1937"/>
                  </a:cubicBezTo>
                  <a:lnTo>
                    <a:pt x="5332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5905370" y="3087833"/>
              <a:ext cx="101862" cy="93533"/>
            </a:xfrm>
            <a:custGeom>
              <a:avLst/>
              <a:gdLst/>
              <a:ahLst/>
              <a:cxnLst/>
              <a:rect l="l" t="t" r="r" b="b"/>
              <a:pathLst>
                <a:path w="4592" h="4217" extrusionOk="0">
                  <a:moveTo>
                    <a:pt x="991" y="0"/>
                  </a:moveTo>
                  <a:cubicBezTo>
                    <a:pt x="712" y="0"/>
                    <a:pt x="447" y="118"/>
                    <a:pt x="283" y="344"/>
                  </a:cubicBezTo>
                  <a:cubicBezTo>
                    <a:pt x="1" y="736"/>
                    <a:pt x="109" y="1279"/>
                    <a:pt x="501" y="1628"/>
                  </a:cubicBezTo>
                  <a:lnTo>
                    <a:pt x="3395" y="4217"/>
                  </a:lnTo>
                  <a:lnTo>
                    <a:pt x="4592" y="2454"/>
                  </a:lnTo>
                  <a:lnTo>
                    <a:pt x="1589" y="192"/>
                  </a:lnTo>
                  <a:cubicBezTo>
                    <a:pt x="1405" y="63"/>
                    <a:pt x="1194" y="0"/>
                    <a:pt x="991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5855661" y="3165202"/>
              <a:ext cx="106676" cy="84217"/>
            </a:xfrm>
            <a:custGeom>
              <a:avLst/>
              <a:gdLst/>
              <a:ahLst/>
              <a:cxnLst/>
              <a:rect l="l" t="t" r="r" b="b"/>
              <a:pathLst>
                <a:path w="4809" h="3797" extrusionOk="0">
                  <a:moveTo>
                    <a:pt x="928" y="0"/>
                  </a:moveTo>
                  <a:cubicBezTo>
                    <a:pt x="626" y="0"/>
                    <a:pt x="356" y="140"/>
                    <a:pt x="218" y="402"/>
                  </a:cubicBezTo>
                  <a:cubicBezTo>
                    <a:pt x="0" y="794"/>
                    <a:pt x="175" y="1316"/>
                    <a:pt x="588" y="1599"/>
                  </a:cubicBezTo>
                  <a:lnTo>
                    <a:pt x="3917" y="3797"/>
                  </a:lnTo>
                  <a:lnTo>
                    <a:pt x="4809" y="2013"/>
                  </a:lnTo>
                  <a:lnTo>
                    <a:pt x="1458" y="141"/>
                  </a:lnTo>
                  <a:cubicBezTo>
                    <a:pt x="1284" y="46"/>
                    <a:pt x="1100" y="0"/>
                    <a:pt x="928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5870611" y="3121926"/>
              <a:ext cx="103326" cy="84550"/>
            </a:xfrm>
            <a:custGeom>
              <a:avLst/>
              <a:gdLst/>
              <a:ahLst/>
              <a:cxnLst/>
              <a:rect l="l" t="t" r="r" b="b"/>
              <a:pathLst>
                <a:path w="4658" h="3812" extrusionOk="0">
                  <a:moveTo>
                    <a:pt x="984" y="0"/>
                  </a:moveTo>
                  <a:cubicBezTo>
                    <a:pt x="671" y="0"/>
                    <a:pt x="375" y="154"/>
                    <a:pt x="219" y="439"/>
                  </a:cubicBezTo>
                  <a:cubicBezTo>
                    <a:pt x="1" y="852"/>
                    <a:pt x="153" y="1418"/>
                    <a:pt x="588" y="1701"/>
                  </a:cubicBezTo>
                  <a:lnTo>
                    <a:pt x="3722" y="3811"/>
                  </a:lnTo>
                  <a:lnTo>
                    <a:pt x="4657" y="1897"/>
                  </a:lnTo>
                  <a:lnTo>
                    <a:pt x="1481" y="134"/>
                  </a:lnTo>
                  <a:cubicBezTo>
                    <a:pt x="1322" y="44"/>
                    <a:pt x="1151" y="0"/>
                    <a:pt x="984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5774099" y="3040808"/>
              <a:ext cx="247623" cy="233201"/>
            </a:xfrm>
            <a:custGeom>
              <a:avLst/>
              <a:gdLst/>
              <a:ahLst/>
              <a:cxnLst/>
              <a:rect l="l" t="t" r="r" b="b"/>
              <a:pathLst>
                <a:path w="11163" h="10514" extrusionOk="0">
                  <a:moveTo>
                    <a:pt x="2851" y="1"/>
                  </a:moveTo>
                  <a:cubicBezTo>
                    <a:pt x="2637" y="1"/>
                    <a:pt x="2435" y="121"/>
                    <a:pt x="2350" y="332"/>
                  </a:cubicBezTo>
                  <a:lnTo>
                    <a:pt x="109" y="4096"/>
                  </a:lnTo>
                  <a:cubicBezTo>
                    <a:pt x="0" y="4335"/>
                    <a:pt x="87" y="4618"/>
                    <a:pt x="283" y="4770"/>
                  </a:cubicBezTo>
                  <a:lnTo>
                    <a:pt x="7855" y="10384"/>
                  </a:lnTo>
                  <a:cubicBezTo>
                    <a:pt x="7981" y="10473"/>
                    <a:pt x="8122" y="10514"/>
                    <a:pt x="8260" y="10514"/>
                  </a:cubicBezTo>
                  <a:cubicBezTo>
                    <a:pt x="8528" y="10514"/>
                    <a:pt x="8785" y="10359"/>
                    <a:pt x="8899" y="10101"/>
                  </a:cubicBezTo>
                  <a:lnTo>
                    <a:pt x="11032" y="6554"/>
                  </a:lnTo>
                  <a:cubicBezTo>
                    <a:pt x="11162" y="6272"/>
                    <a:pt x="11075" y="5923"/>
                    <a:pt x="10814" y="5749"/>
                  </a:cubicBezTo>
                  <a:lnTo>
                    <a:pt x="3199" y="114"/>
                  </a:lnTo>
                  <a:cubicBezTo>
                    <a:pt x="3091" y="37"/>
                    <a:pt x="2969" y="1"/>
                    <a:pt x="2851" y="1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5795327" y="3033577"/>
              <a:ext cx="247135" cy="232846"/>
            </a:xfrm>
            <a:custGeom>
              <a:avLst/>
              <a:gdLst/>
              <a:ahLst/>
              <a:cxnLst/>
              <a:rect l="l" t="t" r="r" b="b"/>
              <a:pathLst>
                <a:path w="11141" h="10498" extrusionOk="0">
                  <a:moveTo>
                    <a:pt x="2851" y="0"/>
                  </a:moveTo>
                  <a:cubicBezTo>
                    <a:pt x="2634" y="0"/>
                    <a:pt x="2427" y="120"/>
                    <a:pt x="2329" y="331"/>
                  </a:cubicBezTo>
                  <a:lnTo>
                    <a:pt x="109" y="4095"/>
                  </a:lnTo>
                  <a:cubicBezTo>
                    <a:pt x="1" y="4335"/>
                    <a:pt x="66" y="4618"/>
                    <a:pt x="284" y="4770"/>
                  </a:cubicBezTo>
                  <a:lnTo>
                    <a:pt x="7855" y="10362"/>
                  </a:lnTo>
                  <a:cubicBezTo>
                    <a:pt x="7979" y="10454"/>
                    <a:pt x="8121" y="10498"/>
                    <a:pt x="8261" y="10498"/>
                  </a:cubicBezTo>
                  <a:cubicBezTo>
                    <a:pt x="8517" y="10498"/>
                    <a:pt x="8766" y="10354"/>
                    <a:pt x="8878" y="10101"/>
                  </a:cubicBezTo>
                  <a:lnTo>
                    <a:pt x="11032" y="6554"/>
                  </a:lnTo>
                  <a:cubicBezTo>
                    <a:pt x="11141" y="6249"/>
                    <a:pt x="11054" y="5923"/>
                    <a:pt x="10814" y="5727"/>
                  </a:cubicBezTo>
                  <a:lnTo>
                    <a:pt x="3199" y="114"/>
                  </a:lnTo>
                  <a:cubicBezTo>
                    <a:pt x="3091" y="37"/>
                    <a:pt x="2970" y="0"/>
                    <a:pt x="2851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5979700" y="3093223"/>
              <a:ext cx="100886" cy="136895"/>
            </a:xfrm>
            <a:custGeom>
              <a:avLst/>
              <a:gdLst/>
              <a:ahLst/>
              <a:cxnLst/>
              <a:rect l="l" t="t" r="r" b="b"/>
              <a:pathLst>
                <a:path w="4548" h="6172" extrusionOk="0">
                  <a:moveTo>
                    <a:pt x="1064" y="0"/>
                  </a:moveTo>
                  <a:cubicBezTo>
                    <a:pt x="943" y="0"/>
                    <a:pt x="820" y="26"/>
                    <a:pt x="697" y="79"/>
                  </a:cubicBezTo>
                  <a:cubicBezTo>
                    <a:pt x="174" y="318"/>
                    <a:pt x="0" y="971"/>
                    <a:pt x="196" y="1341"/>
                  </a:cubicBezTo>
                  <a:lnTo>
                    <a:pt x="1088" y="2429"/>
                  </a:lnTo>
                  <a:cubicBezTo>
                    <a:pt x="1088" y="2429"/>
                    <a:pt x="914" y="4148"/>
                    <a:pt x="2851" y="6171"/>
                  </a:cubicBezTo>
                  <a:lnTo>
                    <a:pt x="3656" y="6019"/>
                  </a:lnTo>
                  <a:cubicBezTo>
                    <a:pt x="3939" y="5758"/>
                    <a:pt x="4548" y="4648"/>
                    <a:pt x="4026" y="3343"/>
                  </a:cubicBezTo>
                  <a:cubicBezTo>
                    <a:pt x="3329" y="1624"/>
                    <a:pt x="2046" y="536"/>
                    <a:pt x="2046" y="536"/>
                  </a:cubicBezTo>
                  <a:cubicBezTo>
                    <a:pt x="1713" y="187"/>
                    <a:pt x="1391" y="0"/>
                    <a:pt x="1064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6160192" y="2955010"/>
              <a:ext cx="151573" cy="302114"/>
            </a:xfrm>
            <a:custGeom>
              <a:avLst/>
              <a:gdLst/>
              <a:ahLst/>
              <a:cxnLst/>
              <a:rect l="l" t="t" r="r" b="b"/>
              <a:pathLst>
                <a:path w="6833" h="13621" extrusionOk="0">
                  <a:moveTo>
                    <a:pt x="6828" y="0"/>
                  </a:moveTo>
                  <a:cubicBezTo>
                    <a:pt x="6661" y="0"/>
                    <a:pt x="2432" y="105"/>
                    <a:pt x="1" y="10662"/>
                  </a:cubicBezTo>
                  <a:lnTo>
                    <a:pt x="6594" y="13621"/>
                  </a:lnTo>
                  <a:lnTo>
                    <a:pt x="6833" y="0"/>
                  </a:lnTo>
                  <a:cubicBezTo>
                    <a:pt x="6833" y="0"/>
                    <a:pt x="6831" y="0"/>
                    <a:pt x="6828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6269747" y="2896118"/>
              <a:ext cx="317143" cy="485032"/>
            </a:xfrm>
            <a:custGeom>
              <a:avLst/>
              <a:gdLst/>
              <a:ahLst/>
              <a:cxnLst/>
              <a:rect l="l" t="t" r="r" b="b"/>
              <a:pathLst>
                <a:path w="14297" h="21868" extrusionOk="0">
                  <a:moveTo>
                    <a:pt x="8487" y="1"/>
                  </a:moveTo>
                  <a:lnTo>
                    <a:pt x="4483" y="632"/>
                  </a:lnTo>
                  <a:lnTo>
                    <a:pt x="393" y="3177"/>
                  </a:lnTo>
                  <a:lnTo>
                    <a:pt x="1" y="21868"/>
                  </a:lnTo>
                  <a:lnTo>
                    <a:pt x="1" y="21868"/>
                  </a:lnTo>
                  <a:lnTo>
                    <a:pt x="14296" y="21520"/>
                  </a:lnTo>
                  <a:lnTo>
                    <a:pt x="14187" y="8051"/>
                  </a:lnTo>
                  <a:lnTo>
                    <a:pt x="13078" y="1437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6582996" y="3112521"/>
              <a:ext cx="342209" cy="513800"/>
            </a:xfrm>
            <a:custGeom>
              <a:avLst/>
              <a:gdLst/>
              <a:ahLst/>
              <a:cxnLst/>
              <a:rect l="l" t="t" r="r" b="b"/>
              <a:pathLst>
                <a:path w="15427" h="23165" extrusionOk="0">
                  <a:moveTo>
                    <a:pt x="3597" y="1"/>
                  </a:moveTo>
                  <a:cubicBezTo>
                    <a:pt x="3134" y="1"/>
                    <a:pt x="2663" y="103"/>
                    <a:pt x="2219" y="319"/>
                  </a:cubicBezTo>
                  <a:cubicBezTo>
                    <a:pt x="653" y="1080"/>
                    <a:pt x="0" y="2973"/>
                    <a:pt x="783" y="4540"/>
                  </a:cubicBezTo>
                  <a:lnTo>
                    <a:pt x="9008" y="21402"/>
                  </a:lnTo>
                  <a:cubicBezTo>
                    <a:pt x="9552" y="22512"/>
                    <a:pt x="10662" y="23165"/>
                    <a:pt x="11836" y="23165"/>
                  </a:cubicBezTo>
                  <a:cubicBezTo>
                    <a:pt x="12293" y="23165"/>
                    <a:pt x="12772" y="23078"/>
                    <a:pt x="13229" y="22860"/>
                  </a:cubicBezTo>
                  <a:cubicBezTo>
                    <a:pt x="14796" y="22099"/>
                    <a:pt x="15427" y="20206"/>
                    <a:pt x="14665" y="18639"/>
                  </a:cubicBezTo>
                  <a:lnTo>
                    <a:pt x="6440" y="1777"/>
                  </a:lnTo>
                  <a:cubicBezTo>
                    <a:pt x="5895" y="654"/>
                    <a:pt x="4768" y="1"/>
                    <a:pt x="3597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6765418" y="3529334"/>
              <a:ext cx="82075" cy="127091"/>
            </a:xfrm>
            <a:custGeom>
              <a:avLst/>
              <a:gdLst/>
              <a:ahLst/>
              <a:cxnLst/>
              <a:rect l="l" t="t" r="r" b="b"/>
              <a:pathLst>
                <a:path w="3700" h="5730" extrusionOk="0">
                  <a:moveTo>
                    <a:pt x="2546" y="0"/>
                  </a:moveTo>
                  <a:lnTo>
                    <a:pt x="610" y="436"/>
                  </a:lnTo>
                  <a:cubicBezTo>
                    <a:pt x="240" y="523"/>
                    <a:pt x="1" y="849"/>
                    <a:pt x="1" y="1262"/>
                  </a:cubicBezTo>
                  <a:cubicBezTo>
                    <a:pt x="22" y="3025"/>
                    <a:pt x="349" y="4722"/>
                    <a:pt x="349" y="4722"/>
                  </a:cubicBezTo>
                  <a:cubicBezTo>
                    <a:pt x="370" y="5244"/>
                    <a:pt x="762" y="5679"/>
                    <a:pt x="1263" y="5723"/>
                  </a:cubicBezTo>
                  <a:cubicBezTo>
                    <a:pt x="1297" y="5727"/>
                    <a:pt x="1332" y="5729"/>
                    <a:pt x="1366" y="5729"/>
                  </a:cubicBezTo>
                  <a:cubicBezTo>
                    <a:pt x="1844" y="5729"/>
                    <a:pt x="2243" y="5315"/>
                    <a:pt x="2263" y="4787"/>
                  </a:cubicBezTo>
                  <a:lnTo>
                    <a:pt x="2307" y="3612"/>
                  </a:lnTo>
                  <a:cubicBezTo>
                    <a:pt x="2307" y="3612"/>
                    <a:pt x="3699" y="2960"/>
                    <a:pt x="2546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6766860" y="3495330"/>
              <a:ext cx="161710" cy="147918"/>
            </a:xfrm>
            <a:custGeom>
              <a:avLst/>
              <a:gdLst/>
              <a:ahLst/>
              <a:cxnLst/>
              <a:rect l="l" t="t" r="r" b="b"/>
              <a:pathLst>
                <a:path w="7290" h="6669" extrusionOk="0">
                  <a:moveTo>
                    <a:pt x="5055" y="0"/>
                  </a:moveTo>
                  <a:cubicBezTo>
                    <a:pt x="4518" y="0"/>
                    <a:pt x="3815" y="101"/>
                    <a:pt x="3634" y="184"/>
                  </a:cubicBezTo>
                  <a:lnTo>
                    <a:pt x="1" y="2469"/>
                  </a:lnTo>
                  <a:lnTo>
                    <a:pt x="1937" y="6668"/>
                  </a:lnTo>
                  <a:lnTo>
                    <a:pt x="7246" y="4362"/>
                  </a:lnTo>
                  <a:cubicBezTo>
                    <a:pt x="7246" y="4362"/>
                    <a:pt x="7290" y="2034"/>
                    <a:pt x="5680" y="119"/>
                  </a:cubicBezTo>
                  <a:cubicBezTo>
                    <a:pt x="5609" y="33"/>
                    <a:pt x="5359" y="0"/>
                    <a:pt x="5055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6804524" y="3606060"/>
              <a:ext cx="65172" cy="105288"/>
            </a:xfrm>
            <a:custGeom>
              <a:avLst/>
              <a:gdLst/>
              <a:ahLst/>
              <a:cxnLst/>
              <a:rect l="l" t="t" r="r" b="b"/>
              <a:pathLst>
                <a:path w="2938" h="4747" extrusionOk="0">
                  <a:moveTo>
                    <a:pt x="1849" y="1"/>
                  </a:moveTo>
                  <a:lnTo>
                    <a:pt x="0" y="763"/>
                  </a:lnTo>
                  <a:lnTo>
                    <a:pt x="1175" y="4135"/>
                  </a:lnTo>
                  <a:cubicBezTo>
                    <a:pt x="1331" y="4517"/>
                    <a:pt x="1681" y="4746"/>
                    <a:pt x="2037" y="4746"/>
                  </a:cubicBezTo>
                  <a:cubicBezTo>
                    <a:pt x="2128" y="4746"/>
                    <a:pt x="2218" y="4732"/>
                    <a:pt x="2306" y="4701"/>
                  </a:cubicBezTo>
                  <a:cubicBezTo>
                    <a:pt x="2720" y="4527"/>
                    <a:pt x="2937" y="4048"/>
                    <a:pt x="2807" y="3569"/>
                  </a:cubicBezTo>
                  <a:lnTo>
                    <a:pt x="1849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6874973" y="3572278"/>
              <a:ext cx="73868" cy="104313"/>
            </a:xfrm>
            <a:custGeom>
              <a:avLst/>
              <a:gdLst/>
              <a:ahLst/>
              <a:cxnLst/>
              <a:rect l="l" t="t" r="r" b="b"/>
              <a:pathLst>
                <a:path w="3330" h="4703" extrusionOk="0">
                  <a:moveTo>
                    <a:pt x="1654" y="1"/>
                  </a:moveTo>
                  <a:lnTo>
                    <a:pt x="1" y="937"/>
                  </a:lnTo>
                  <a:lnTo>
                    <a:pt x="1698" y="4178"/>
                  </a:lnTo>
                  <a:cubicBezTo>
                    <a:pt x="1855" y="4509"/>
                    <a:pt x="2160" y="4703"/>
                    <a:pt x="2465" y="4703"/>
                  </a:cubicBezTo>
                  <a:cubicBezTo>
                    <a:pt x="2582" y="4703"/>
                    <a:pt x="2699" y="4674"/>
                    <a:pt x="2808" y="4614"/>
                  </a:cubicBezTo>
                  <a:cubicBezTo>
                    <a:pt x="3177" y="4418"/>
                    <a:pt x="3330" y="3917"/>
                    <a:pt x="3134" y="3460"/>
                  </a:cubicBezTo>
                  <a:lnTo>
                    <a:pt x="1654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6899595" y="3532218"/>
              <a:ext cx="68566" cy="102449"/>
            </a:xfrm>
            <a:custGeom>
              <a:avLst/>
              <a:gdLst/>
              <a:ahLst/>
              <a:cxnLst/>
              <a:rect l="l" t="t" r="r" b="b"/>
              <a:pathLst>
                <a:path w="3091" h="4619" extrusionOk="0">
                  <a:moveTo>
                    <a:pt x="653" y="1"/>
                  </a:moveTo>
                  <a:lnTo>
                    <a:pt x="0" y="1916"/>
                  </a:lnTo>
                  <a:lnTo>
                    <a:pt x="1850" y="4287"/>
                  </a:lnTo>
                  <a:cubicBezTo>
                    <a:pt x="2038" y="4503"/>
                    <a:pt x="2277" y="4618"/>
                    <a:pt x="2493" y="4618"/>
                  </a:cubicBezTo>
                  <a:cubicBezTo>
                    <a:pt x="2626" y="4618"/>
                    <a:pt x="2751" y="4574"/>
                    <a:pt x="2851" y="4483"/>
                  </a:cubicBezTo>
                  <a:cubicBezTo>
                    <a:pt x="3090" y="4244"/>
                    <a:pt x="3090" y="3809"/>
                    <a:pt x="2829" y="3439"/>
                  </a:cubicBezTo>
                  <a:lnTo>
                    <a:pt x="653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6842167" y="3600759"/>
              <a:ext cx="73380" cy="101717"/>
            </a:xfrm>
            <a:custGeom>
              <a:avLst/>
              <a:gdLst/>
              <a:ahLst/>
              <a:cxnLst/>
              <a:rect l="l" t="t" r="r" b="b"/>
              <a:pathLst>
                <a:path w="3308" h="4586" extrusionOk="0">
                  <a:moveTo>
                    <a:pt x="1741" y="1"/>
                  </a:moveTo>
                  <a:lnTo>
                    <a:pt x="0" y="1023"/>
                  </a:lnTo>
                  <a:lnTo>
                    <a:pt x="1588" y="4069"/>
                  </a:lnTo>
                  <a:cubicBezTo>
                    <a:pt x="1758" y="4393"/>
                    <a:pt x="2058" y="4586"/>
                    <a:pt x="2366" y="4586"/>
                  </a:cubicBezTo>
                  <a:cubicBezTo>
                    <a:pt x="2493" y="4586"/>
                    <a:pt x="2621" y="4553"/>
                    <a:pt x="2742" y="4483"/>
                  </a:cubicBezTo>
                  <a:cubicBezTo>
                    <a:pt x="3155" y="4265"/>
                    <a:pt x="3307" y="3765"/>
                    <a:pt x="3112" y="3308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6497087" y="2925575"/>
              <a:ext cx="294916" cy="365327"/>
            </a:xfrm>
            <a:custGeom>
              <a:avLst/>
              <a:gdLst/>
              <a:ahLst/>
              <a:cxnLst/>
              <a:rect l="l" t="t" r="r" b="b"/>
              <a:pathLst>
                <a:path w="13295" h="16471" extrusionOk="0">
                  <a:moveTo>
                    <a:pt x="2524" y="0"/>
                  </a:moveTo>
                  <a:lnTo>
                    <a:pt x="0" y="6919"/>
                  </a:lnTo>
                  <a:lnTo>
                    <a:pt x="4961" y="16471"/>
                  </a:lnTo>
                  <a:lnTo>
                    <a:pt x="13294" y="13229"/>
                  </a:lnTo>
                  <a:cubicBezTo>
                    <a:pt x="10640" y="7985"/>
                    <a:pt x="8399" y="4308"/>
                    <a:pt x="7093" y="2459"/>
                  </a:cubicBezTo>
                  <a:cubicBezTo>
                    <a:pt x="6375" y="1458"/>
                    <a:pt x="5353" y="718"/>
                    <a:pt x="4178" y="326"/>
                  </a:cubicBezTo>
                  <a:lnTo>
                    <a:pt x="2524" y="0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6454121" y="2586753"/>
              <a:ext cx="179567" cy="179547"/>
            </a:xfrm>
            <a:custGeom>
              <a:avLst/>
              <a:gdLst/>
              <a:ahLst/>
              <a:cxnLst/>
              <a:rect l="l" t="t" r="r" b="b"/>
              <a:pathLst>
                <a:path w="8095" h="8095" extrusionOk="0">
                  <a:moveTo>
                    <a:pt x="4048" y="1"/>
                  </a:moveTo>
                  <a:cubicBezTo>
                    <a:pt x="1807" y="1"/>
                    <a:pt x="1" y="1807"/>
                    <a:pt x="1" y="4048"/>
                  </a:cubicBezTo>
                  <a:cubicBezTo>
                    <a:pt x="1" y="6267"/>
                    <a:pt x="1807" y="8095"/>
                    <a:pt x="4048" y="8095"/>
                  </a:cubicBezTo>
                  <a:cubicBezTo>
                    <a:pt x="6289" y="8095"/>
                    <a:pt x="8095" y="6267"/>
                    <a:pt x="8095" y="4048"/>
                  </a:cubicBezTo>
                  <a:cubicBezTo>
                    <a:pt x="8095" y="1807"/>
                    <a:pt x="6289" y="1"/>
                    <a:pt x="4048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6437707" y="2647929"/>
              <a:ext cx="28505" cy="62880"/>
            </a:xfrm>
            <a:custGeom>
              <a:avLst/>
              <a:gdLst/>
              <a:ahLst/>
              <a:cxnLst/>
              <a:rect l="l" t="t" r="r" b="b"/>
              <a:pathLst>
                <a:path w="1285" h="2835" extrusionOk="0">
                  <a:moveTo>
                    <a:pt x="569" y="1"/>
                  </a:moveTo>
                  <a:cubicBezTo>
                    <a:pt x="546" y="1"/>
                    <a:pt x="524" y="2"/>
                    <a:pt x="501" y="6"/>
                  </a:cubicBezTo>
                  <a:cubicBezTo>
                    <a:pt x="218" y="28"/>
                    <a:pt x="1" y="289"/>
                    <a:pt x="44" y="572"/>
                  </a:cubicBezTo>
                  <a:lnTo>
                    <a:pt x="240" y="2378"/>
                  </a:lnTo>
                  <a:cubicBezTo>
                    <a:pt x="284" y="2639"/>
                    <a:pt x="501" y="2835"/>
                    <a:pt x="762" y="2835"/>
                  </a:cubicBezTo>
                  <a:lnTo>
                    <a:pt x="806" y="2835"/>
                  </a:lnTo>
                  <a:cubicBezTo>
                    <a:pt x="1089" y="2791"/>
                    <a:pt x="1285" y="2552"/>
                    <a:pt x="1263" y="2269"/>
                  </a:cubicBezTo>
                  <a:lnTo>
                    <a:pt x="1067" y="463"/>
                  </a:lnTo>
                  <a:cubicBezTo>
                    <a:pt x="1027" y="205"/>
                    <a:pt x="806" y="1"/>
                    <a:pt x="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6261074" y="2705978"/>
              <a:ext cx="196936" cy="276052"/>
            </a:xfrm>
            <a:custGeom>
              <a:avLst/>
              <a:gdLst/>
              <a:ahLst/>
              <a:cxnLst/>
              <a:rect l="l" t="t" r="r" b="b"/>
              <a:pathLst>
                <a:path w="8878" h="12446" extrusionOk="0">
                  <a:moveTo>
                    <a:pt x="4918" y="0"/>
                  </a:moveTo>
                  <a:lnTo>
                    <a:pt x="0" y="3525"/>
                  </a:lnTo>
                  <a:lnTo>
                    <a:pt x="4134" y="12446"/>
                  </a:lnTo>
                  <a:lnTo>
                    <a:pt x="8878" y="8573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FFA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6185790" y="2623441"/>
              <a:ext cx="192588" cy="248660"/>
            </a:xfrm>
            <a:custGeom>
              <a:avLst/>
              <a:gdLst/>
              <a:ahLst/>
              <a:cxnLst/>
              <a:rect l="l" t="t" r="r" b="b"/>
              <a:pathLst>
                <a:path w="8682" h="11211" extrusionOk="0">
                  <a:moveTo>
                    <a:pt x="1697" y="0"/>
                  </a:moveTo>
                  <a:cubicBezTo>
                    <a:pt x="1697" y="0"/>
                    <a:pt x="218" y="566"/>
                    <a:pt x="109" y="3917"/>
                  </a:cubicBezTo>
                  <a:cubicBezTo>
                    <a:pt x="0" y="7268"/>
                    <a:pt x="544" y="10618"/>
                    <a:pt x="2568" y="11097"/>
                  </a:cubicBezTo>
                  <a:cubicBezTo>
                    <a:pt x="2884" y="11172"/>
                    <a:pt x="3214" y="11211"/>
                    <a:pt x="3551" y="11211"/>
                  </a:cubicBezTo>
                  <a:cubicBezTo>
                    <a:pt x="5069" y="11211"/>
                    <a:pt x="6731" y="10431"/>
                    <a:pt x="7942" y="8704"/>
                  </a:cubicBezTo>
                  <a:lnTo>
                    <a:pt x="8682" y="2785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FFA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6236963" y="2570250"/>
              <a:ext cx="217677" cy="227434"/>
            </a:xfrm>
            <a:custGeom>
              <a:avLst/>
              <a:gdLst/>
              <a:ahLst/>
              <a:cxnLst/>
              <a:rect l="l" t="t" r="r" b="b"/>
              <a:pathLst>
                <a:path w="9813" h="10254" extrusionOk="0">
                  <a:moveTo>
                    <a:pt x="3357" y="0"/>
                  </a:moveTo>
                  <a:cubicBezTo>
                    <a:pt x="0" y="0"/>
                    <a:pt x="435" y="3095"/>
                    <a:pt x="435" y="3095"/>
                  </a:cubicBezTo>
                  <a:cubicBezTo>
                    <a:pt x="1192" y="6745"/>
                    <a:pt x="2819" y="7273"/>
                    <a:pt x="3696" y="7273"/>
                  </a:cubicBezTo>
                  <a:cubicBezTo>
                    <a:pt x="4053" y="7273"/>
                    <a:pt x="4286" y="7185"/>
                    <a:pt x="4286" y="7185"/>
                  </a:cubicBezTo>
                  <a:lnTo>
                    <a:pt x="5265" y="8491"/>
                  </a:lnTo>
                  <a:lnTo>
                    <a:pt x="8093" y="10253"/>
                  </a:lnTo>
                  <a:cubicBezTo>
                    <a:pt x="8442" y="9470"/>
                    <a:pt x="9355" y="7990"/>
                    <a:pt x="9486" y="7120"/>
                  </a:cubicBezTo>
                  <a:cubicBezTo>
                    <a:pt x="9812" y="4792"/>
                    <a:pt x="8855" y="2420"/>
                    <a:pt x="6897" y="1115"/>
                  </a:cubicBezTo>
                  <a:cubicBezTo>
                    <a:pt x="5635" y="288"/>
                    <a:pt x="4438" y="92"/>
                    <a:pt x="4438" y="92"/>
                  </a:cubicBezTo>
                  <a:cubicBezTo>
                    <a:pt x="4040" y="29"/>
                    <a:pt x="3681" y="0"/>
                    <a:pt x="3357" y="0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6173346" y="2751340"/>
              <a:ext cx="32719" cy="42053"/>
            </a:xfrm>
            <a:custGeom>
              <a:avLst/>
              <a:gdLst/>
              <a:ahLst/>
              <a:cxnLst/>
              <a:rect l="l" t="t" r="r" b="b"/>
              <a:pathLst>
                <a:path w="1475" h="1896" extrusionOk="0">
                  <a:moveTo>
                    <a:pt x="953" y="0"/>
                  </a:moveTo>
                  <a:lnTo>
                    <a:pt x="82" y="1589"/>
                  </a:lnTo>
                  <a:cubicBezTo>
                    <a:pt x="0" y="1732"/>
                    <a:pt x="92" y="1895"/>
                    <a:pt x="249" y="1895"/>
                  </a:cubicBezTo>
                  <a:cubicBezTo>
                    <a:pt x="258" y="1895"/>
                    <a:pt x="268" y="1895"/>
                    <a:pt x="278" y="1893"/>
                  </a:cubicBezTo>
                  <a:lnTo>
                    <a:pt x="1475" y="1828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A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6315131" y="2693468"/>
              <a:ext cx="89795" cy="79138"/>
            </a:xfrm>
            <a:custGeom>
              <a:avLst/>
              <a:gdLst/>
              <a:ahLst/>
              <a:cxnLst/>
              <a:rect l="l" t="t" r="r" b="b"/>
              <a:pathLst>
                <a:path w="4048" h="3568" extrusionOk="0">
                  <a:moveTo>
                    <a:pt x="2008" y="0"/>
                  </a:moveTo>
                  <a:cubicBezTo>
                    <a:pt x="1788" y="0"/>
                    <a:pt x="1565" y="42"/>
                    <a:pt x="1349" y="129"/>
                  </a:cubicBezTo>
                  <a:cubicBezTo>
                    <a:pt x="435" y="499"/>
                    <a:pt x="0" y="1543"/>
                    <a:pt x="370" y="2457"/>
                  </a:cubicBezTo>
                  <a:cubicBezTo>
                    <a:pt x="651" y="3150"/>
                    <a:pt x="1319" y="3568"/>
                    <a:pt x="2024" y="3568"/>
                  </a:cubicBezTo>
                  <a:cubicBezTo>
                    <a:pt x="2249" y="3568"/>
                    <a:pt x="2477" y="3525"/>
                    <a:pt x="2698" y="3436"/>
                  </a:cubicBezTo>
                  <a:cubicBezTo>
                    <a:pt x="3612" y="3066"/>
                    <a:pt x="4047" y="2044"/>
                    <a:pt x="3677" y="1130"/>
                  </a:cubicBezTo>
                  <a:cubicBezTo>
                    <a:pt x="3395" y="432"/>
                    <a:pt x="2719" y="0"/>
                    <a:pt x="2008" y="0"/>
                  </a:cubicBezTo>
                  <a:close/>
                </a:path>
              </a:pathLst>
            </a:custGeom>
            <a:solidFill>
              <a:srgbClr val="FFA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6342636" y="2716648"/>
              <a:ext cx="34782" cy="33736"/>
            </a:xfrm>
            <a:custGeom>
              <a:avLst/>
              <a:gdLst/>
              <a:ahLst/>
              <a:cxnLst/>
              <a:rect l="l" t="t" r="r" b="b"/>
              <a:pathLst>
                <a:path w="1568" h="1521" extrusionOk="0">
                  <a:moveTo>
                    <a:pt x="1298" y="0"/>
                  </a:moveTo>
                  <a:cubicBezTo>
                    <a:pt x="1113" y="0"/>
                    <a:pt x="798" y="49"/>
                    <a:pt x="523" y="281"/>
                  </a:cubicBezTo>
                  <a:cubicBezTo>
                    <a:pt x="218" y="520"/>
                    <a:pt x="44" y="890"/>
                    <a:pt x="0" y="1390"/>
                  </a:cubicBezTo>
                  <a:cubicBezTo>
                    <a:pt x="0" y="1456"/>
                    <a:pt x="44" y="1521"/>
                    <a:pt x="131" y="1521"/>
                  </a:cubicBezTo>
                  <a:cubicBezTo>
                    <a:pt x="196" y="1521"/>
                    <a:pt x="262" y="1477"/>
                    <a:pt x="262" y="1412"/>
                  </a:cubicBezTo>
                  <a:cubicBezTo>
                    <a:pt x="283" y="977"/>
                    <a:pt x="436" y="672"/>
                    <a:pt x="675" y="476"/>
                  </a:cubicBezTo>
                  <a:cubicBezTo>
                    <a:pt x="920" y="281"/>
                    <a:pt x="1213" y="256"/>
                    <a:pt x="1354" y="256"/>
                  </a:cubicBezTo>
                  <a:cubicBezTo>
                    <a:pt x="1401" y="256"/>
                    <a:pt x="1431" y="259"/>
                    <a:pt x="1436" y="259"/>
                  </a:cubicBezTo>
                  <a:cubicBezTo>
                    <a:pt x="1502" y="259"/>
                    <a:pt x="1567" y="215"/>
                    <a:pt x="1567" y="150"/>
                  </a:cubicBezTo>
                  <a:cubicBezTo>
                    <a:pt x="1567" y="85"/>
                    <a:pt x="1524" y="19"/>
                    <a:pt x="1458" y="19"/>
                  </a:cubicBezTo>
                  <a:cubicBezTo>
                    <a:pt x="1451" y="12"/>
                    <a:pt x="1391" y="0"/>
                    <a:pt x="1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6199299" y="2704337"/>
              <a:ext cx="46228" cy="16258"/>
            </a:xfrm>
            <a:custGeom>
              <a:avLst/>
              <a:gdLst/>
              <a:ahLst/>
              <a:cxnLst/>
              <a:rect l="l" t="t" r="r" b="b"/>
              <a:pathLst>
                <a:path w="2084" h="733" extrusionOk="0">
                  <a:moveTo>
                    <a:pt x="1076" y="1"/>
                  </a:moveTo>
                  <a:cubicBezTo>
                    <a:pt x="1017" y="1"/>
                    <a:pt x="963" y="3"/>
                    <a:pt x="914" y="9"/>
                  </a:cubicBezTo>
                  <a:cubicBezTo>
                    <a:pt x="914" y="9"/>
                    <a:pt x="66" y="31"/>
                    <a:pt x="44" y="444"/>
                  </a:cubicBezTo>
                  <a:cubicBezTo>
                    <a:pt x="44" y="444"/>
                    <a:pt x="0" y="727"/>
                    <a:pt x="718" y="727"/>
                  </a:cubicBezTo>
                  <a:cubicBezTo>
                    <a:pt x="841" y="731"/>
                    <a:pt x="959" y="733"/>
                    <a:pt x="1072" y="733"/>
                  </a:cubicBezTo>
                  <a:cubicBezTo>
                    <a:pt x="1620" y="733"/>
                    <a:pt x="2027" y="675"/>
                    <a:pt x="2046" y="422"/>
                  </a:cubicBezTo>
                  <a:cubicBezTo>
                    <a:pt x="2084" y="136"/>
                    <a:pt x="1487" y="1"/>
                    <a:pt x="1076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6202670" y="2746571"/>
              <a:ext cx="17391" cy="15881"/>
            </a:xfrm>
            <a:custGeom>
              <a:avLst/>
              <a:gdLst/>
              <a:ahLst/>
              <a:cxnLst/>
              <a:rect l="l" t="t" r="r" b="b"/>
              <a:pathLst>
                <a:path w="784" h="716" extrusionOk="0">
                  <a:moveTo>
                    <a:pt x="378" y="0"/>
                  </a:moveTo>
                  <a:cubicBezTo>
                    <a:pt x="340" y="0"/>
                    <a:pt x="301" y="6"/>
                    <a:pt x="262" y="20"/>
                  </a:cubicBezTo>
                  <a:cubicBezTo>
                    <a:pt x="88" y="85"/>
                    <a:pt x="1" y="302"/>
                    <a:pt x="66" y="476"/>
                  </a:cubicBezTo>
                  <a:cubicBezTo>
                    <a:pt x="117" y="629"/>
                    <a:pt x="260" y="715"/>
                    <a:pt x="403" y="715"/>
                  </a:cubicBezTo>
                  <a:cubicBezTo>
                    <a:pt x="444" y="715"/>
                    <a:pt x="484" y="708"/>
                    <a:pt x="523" y="694"/>
                  </a:cubicBezTo>
                  <a:cubicBezTo>
                    <a:pt x="697" y="629"/>
                    <a:pt x="784" y="433"/>
                    <a:pt x="719" y="237"/>
                  </a:cubicBezTo>
                  <a:cubicBezTo>
                    <a:pt x="666" y="98"/>
                    <a:pt x="531" y="0"/>
                    <a:pt x="3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6202182" y="2801292"/>
              <a:ext cx="29946" cy="13286"/>
            </a:xfrm>
            <a:custGeom>
              <a:avLst/>
              <a:gdLst/>
              <a:ahLst/>
              <a:cxnLst/>
              <a:rect l="l" t="t" r="r" b="b"/>
              <a:pathLst>
                <a:path w="1350" h="599" extrusionOk="0">
                  <a:moveTo>
                    <a:pt x="1208" y="0"/>
                  </a:moveTo>
                  <a:cubicBezTo>
                    <a:pt x="1176" y="0"/>
                    <a:pt x="1143" y="11"/>
                    <a:pt x="1110" y="33"/>
                  </a:cubicBezTo>
                  <a:cubicBezTo>
                    <a:pt x="780" y="311"/>
                    <a:pt x="365" y="339"/>
                    <a:pt x="213" y="339"/>
                  </a:cubicBezTo>
                  <a:cubicBezTo>
                    <a:pt x="175" y="339"/>
                    <a:pt x="153" y="338"/>
                    <a:pt x="153" y="338"/>
                  </a:cubicBezTo>
                  <a:cubicBezTo>
                    <a:pt x="88" y="338"/>
                    <a:pt x="23" y="381"/>
                    <a:pt x="23" y="446"/>
                  </a:cubicBezTo>
                  <a:cubicBezTo>
                    <a:pt x="1" y="512"/>
                    <a:pt x="66" y="577"/>
                    <a:pt x="131" y="599"/>
                  </a:cubicBezTo>
                  <a:lnTo>
                    <a:pt x="240" y="599"/>
                  </a:lnTo>
                  <a:cubicBezTo>
                    <a:pt x="436" y="599"/>
                    <a:pt x="893" y="555"/>
                    <a:pt x="1285" y="229"/>
                  </a:cubicBezTo>
                  <a:cubicBezTo>
                    <a:pt x="1328" y="163"/>
                    <a:pt x="1350" y="98"/>
                    <a:pt x="1306" y="33"/>
                  </a:cubicBezTo>
                  <a:cubicBezTo>
                    <a:pt x="1274" y="11"/>
                    <a:pt x="1241" y="0"/>
                    <a:pt x="12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6151985" y="2570826"/>
              <a:ext cx="148201" cy="116822"/>
            </a:xfrm>
            <a:custGeom>
              <a:avLst/>
              <a:gdLst/>
              <a:ahLst/>
              <a:cxnLst/>
              <a:rect l="l" t="t" r="r" b="b"/>
              <a:pathLst>
                <a:path w="6681" h="5267" extrusionOk="0">
                  <a:moveTo>
                    <a:pt x="6681" y="1"/>
                  </a:moveTo>
                  <a:cubicBezTo>
                    <a:pt x="6680" y="1"/>
                    <a:pt x="1" y="219"/>
                    <a:pt x="1045" y="5266"/>
                  </a:cubicBezTo>
                  <a:lnTo>
                    <a:pt x="5767" y="4744"/>
                  </a:lnTo>
                  <a:lnTo>
                    <a:pt x="6681" y="1"/>
                  </a:ln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7275592" y="3878079"/>
              <a:ext cx="317104" cy="527976"/>
            </a:xfrm>
            <a:custGeom>
              <a:avLst/>
              <a:gdLst/>
              <a:ahLst/>
              <a:cxnLst/>
              <a:rect l="l" t="t" r="r" b="b"/>
              <a:pathLst>
                <a:path w="18909" h="31474" extrusionOk="0">
                  <a:moveTo>
                    <a:pt x="9443" y="1"/>
                  </a:moveTo>
                  <a:cubicBezTo>
                    <a:pt x="9237" y="1"/>
                    <a:pt x="9030" y="120"/>
                    <a:pt x="8965" y="360"/>
                  </a:cubicBezTo>
                  <a:lnTo>
                    <a:pt x="0" y="31474"/>
                  </a:lnTo>
                  <a:lnTo>
                    <a:pt x="18908" y="31474"/>
                  </a:lnTo>
                  <a:lnTo>
                    <a:pt x="9922" y="360"/>
                  </a:lnTo>
                  <a:cubicBezTo>
                    <a:pt x="9857" y="120"/>
                    <a:pt x="9650" y="1"/>
                    <a:pt x="9443" y="1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7435797" y="4127512"/>
              <a:ext cx="4025" cy="409897"/>
            </a:xfrm>
            <a:custGeom>
              <a:avLst/>
              <a:gdLst/>
              <a:ahLst/>
              <a:cxnLst/>
              <a:rect l="l" t="t" r="r" b="b"/>
              <a:pathLst>
                <a:path w="240" h="24435" extrusionOk="0">
                  <a:moveTo>
                    <a:pt x="109" y="0"/>
                  </a:moveTo>
                  <a:cubicBezTo>
                    <a:pt x="44" y="0"/>
                    <a:pt x="0" y="66"/>
                    <a:pt x="0" y="131"/>
                  </a:cubicBezTo>
                  <a:lnTo>
                    <a:pt x="0" y="24326"/>
                  </a:lnTo>
                  <a:cubicBezTo>
                    <a:pt x="0" y="24391"/>
                    <a:pt x="44" y="24435"/>
                    <a:pt x="109" y="24435"/>
                  </a:cubicBezTo>
                  <a:cubicBezTo>
                    <a:pt x="174" y="24435"/>
                    <a:pt x="239" y="24391"/>
                    <a:pt x="239" y="24326"/>
                  </a:cubicBezTo>
                  <a:lnTo>
                    <a:pt x="239" y="131"/>
                  </a:lnTo>
                  <a:cubicBezTo>
                    <a:pt x="239" y="66"/>
                    <a:pt x="174" y="0"/>
                    <a:pt x="109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7435428" y="4236445"/>
              <a:ext cx="49270" cy="48731"/>
            </a:xfrm>
            <a:custGeom>
              <a:avLst/>
              <a:gdLst/>
              <a:ahLst/>
              <a:cxnLst/>
              <a:rect l="l" t="t" r="r" b="b"/>
              <a:pathLst>
                <a:path w="2938" h="2905" extrusionOk="0">
                  <a:moveTo>
                    <a:pt x="2799" y="0"/>
                  </a:moveTo>
                  <a:cubicBezTo>
                    <a:pt x="2769" y="0"/>
                    <a:pt x="2742" y="11"/>
                    <a:pt x="2720" y="33"/>
                  </a:cubicBezTo>
                  <a:lnTo>
                    <a:pt x="44" y="2709"/>
                  </a:lnTo>
                  <a:cubicBezTo>
                    <a:pt x="0" y="2753"/>
                    <a:pt x="0" y="2818"/>
                    <a:pt x="44" y="2861"/>
                  </a:cubicBezTo>
                  <a:cubicBezTo>
                    <a:pt x="66" y="2883"/>
                    <a:pt x="109" y="2905"/>
                    <a:pt x="131" y="2905"/>
                  </a:cubicBezTo>
                  <a:cubicBezTo>
                    <a:pt x="174" y="2905"/>
                    <a:pt x="196" y="2883"/>
                    <a:pt x="218" y="2861"/>
                  </a:cubicBezTo>
                  <a:lnTo>
                    <a:pt x="2894" y="207"/>
                  </a:lnTo>
                  <a:cubicBezTo>
                    <a:pt x="2938" y="163"/>
                    <a:pt x="2938" y="76"/>
                    <a:pt x="2894" y="33"/>
                  </a:cubicBezTo>
                  <a:cubicBezTo>
                    <a:pt x="2862" y="11"/>
                    <a:pt x="2829" y="0"/>
                    <a:pt x="2799" y="0"/>
                  </a:cubicBez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45"/>
            <p:cNvSpPr/>
            <p:nvPr/>
          </p:nvSpPr>
          <p:spPr>
            <a:xfrm rot="-2244988">
              <a:off x="6399317" y="4353355"/>
              <a:ext cx="420864" cy="342561"/>
            </a:xfrm>
            <a:custGeom>
              <a:avLst/>
              <a:gdLst/>
              <a:ahLst/>
              <a:cxnLst/>
              <a:rect l="l" t="t" r="r" b="b"/>
              <a:pathLst>
                <a:path w="16624" h="14078" extrusionOk="0">
                  <a:moveTo>
                    <a:pt x="784" y="0"/>
                  </a:moveTo>
                  <a:lnTo>
                    <a:pt x="0" y="870"/>
                  </a:lnTo>
                  <a:lnTo>
                    <a:pt x="15122" y="14078"/>
                  </a:lnTo>
                  <a:lnTo>
                    <a:pt x="16624" y="11967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49" name="Google Shape;1749;p45"/>
          <p:cNvSpPr txBox="1"/>
          <p:nvPr/>
        </p:nvSpPr>
        <p:spPr>
          <a:xfrm>
            <a:off x="5493713" y="1152100"/>
            <a:ext cx="12945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To do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graphicFrame>
        <p:nvGraphicFramePr>
          <p:cNvPr id="1750" name="Google Shape;1750;p45"/>
          <p:cNvGraphicFramePr/>
          <p:nvPr/>
        </p:nvGraphicFramePr>
        <p:xfrm>
          <a:off x="5493725" y="1354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{D35A100D-F1A6-4363-93EC-34D0E72E10BA}</a:tableStyleId>
              </a:tblPr>
              <a:tblGrid>
                <a:gridCol w="2630350"/>
              </a:tblGrid>
              <a:tr h="37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notes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notes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751" name="Google Shape;1751;p45"/>
          <p:cNvGraphicFramePr/>
          <p:nvPr/>
        </p:nvGraphicFramePr>
        <p:xfrm>
          <a:off x="980550" y="1209997"/>
          <a:ext cx="3718500" cy="3361775"/>
        </p:xfrm>
        <a:graphic>
          <a:graphicData uri="http://schemas.openxmlformats.org/drawingml/2006/table">
            <a:tbl>
              <a:tblPr>
                <a:noFill/>
                <a:tableStyleId>{D35A100D-F1A6-4363-93EC-34D0E72E10BA}</a:tableStyleId>
              </a:tblPr>
              <a:tblGrid>
                <a:gridCol w="2861950"/>
                <a:gridCol w="856550"/>
              </a:tblGrid>
              <a:tr h="45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4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Activities</a:t>
                      </a:r>
                      <a:endParaRPr sz="1700" b="1">
                        <a:solidFill>
                          <a:schemeClr val="accent4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4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Check</a:t>
                      </a:r>
                      <a:endParaRPr sz="1700" b="1">
                        <a:solidFill>
                          <a:schemeClr val="accent4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activity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activity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activity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activity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activity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activity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14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activity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797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52" name="Google Shape;1752;p45"/>
          <p:cNvSpPr/>
          <p:nvPr/>
        </p:nvSpPr>
        <p:spPr>
          <a:xfrm>
            <a:off x="4124450" y="1708150"/>
            <a:ext cx="339300" cy="33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3" name="Google Shape;1753;p45"/>
          <p:cNvSpPr/>
          <p:nvPr/>
        </p:nvSpPr>
        <p:spPr>
          <a:xfrm>
            <a:off x="4124450" y="2123121"/>
            <a:ext cx="339300" cy="339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4" name="Google Shape;1754;p45"/>
          <p:cNvSpPr/>
          <p:nvPr/>
        </p:nvSpPr>
        <p:spPr>
          <a:xfrm>
            <a:off x="4124450" y="2538092"/>
            <a:ext cx="339300" cy="339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5" name="Google Shape;1755;p45"/>
          <p:cNvSpPr/>
          <p:nvPr/>
        </p:nvSpPr>
        <p:spPr>
          <a:xfrm>
            <a:off x="4124450" y="2953063"/>
            <a:ext cx="339300" cy="339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6" name="Google Shape;1756;p45"/>
          <p:cNvSpPr/>
          <p:nvPr/>
        </p:nvSpPr>
        <p:spPr>
          <a:xfrm>
            <a:off x="4124450" y="3368033"/>
            <a:ext cx="339300" cy="339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7" name="Google Shape;1757;p45"/>
          <p:cNvSpPr/>
          <p:nvPr/>
        </p:nvSpPr>
        <p:spPr>
          <a:xfrm>
            <a:off x="4124450" y="3783004"/>
            <a:ext cx="339300" cy="339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8" name="Google Shape;1758;p45"/>
          <p:cNvSpPr/>
          <p:nvPr/>
        </p:nvSpPr>
        <p:spPr>
          <a:xfrm>
            <a:off x="4124450" y="4197975"/>
            <a:ext cx="339300" cy="339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59" name="Google Shape;1759;p45"/>
          <p:cNvGrpSpPr/>
          <p:nvPr/>
        </p:nvGrpSpPr>
        <p:grpSpPr>
          <a:xfrm>
            <a:off x="939996" y="1152096"/>
            <a:ext cx="272369" cy="63900"/>
            <a:chOff x="939996" y="1273371"/>
            <a:chExt cx="272369" cy="63900"/>
          </a:xfrm>
        </p:grpSpPr>
        <p:sp>
          <p:nvSpPr>
            <p:cNvPr id="1760" name="Google Shape;1760;p45"/>
            <p:cNvSpPr/>
            <p:nvPr/>
          </p:nvSpPr>
          <p:spPr>
            <a:xfrm>
              <a:off x="939996" y="1273371"/>
              <a:ext cx="63900" cy="63900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1044231" y="1273371"/>
              <a:ext cx="63900" cy="63900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1148465" y="1273371"/>
              <a:ext cx="63900" cy="63900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6"/>
          <p:cNvSpPr/>
          <p:nvPr/>
        </p:nvSpPr>
        <p:spPr>
          <a:xfrm>
            <a:off x="1204300" y="1069175"/>
            <a:ext cx="5246400" cy="3629100"/>
          </a:xfrm>
          <a:prstGeom prst="roundRect">
            <a:avLst>
              <a:gd name="adj" fmla="val 9099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8" name="Google Shape;1768;p46"/>
          <p:cNvSpPr/>
          <p:nvPr/>
        </p:nvSpPr>
        <p:spPr>
          <a:xfrm>
            <a:off x="3030850" y="1848575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9" name="Google Shape;1769;p46"/>
          <p:cNvSpPr/>
          <p:nvPr/>
        </p:nvSpPr>
        <p:spPr>
          <a:xfrm>
            <a:off x="3704063" y="1848575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0" name="Google Shape;1770;p46"/>
          <p:cNvSpPr/>
          <p:nvPr/>
        </p:nvSpPr>
        <p:spPr>
          <a:xfrm>
            <a:off x="4377275" y="1848575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1" name="Google Shape;1771;p46"/>
          <p:cNvSpPr/>
          <p:nvPr/>
        </p:nvSpPr>
        <p:spPr>
          <a:xfrm>
            <a:off x="5050488" y="1848575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2" name="Google Shape;1772;p46"/>
          <p:cNvSpPr/>
          <p:nvPr/>
        </p:nvSpPr>
        <p:spPr>
          <a:xfrm>
            <a:off x="5723700" y="1848575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3" name="Google Shape;1773;p46"/>
          <p:cNvSpPr/>
          <p:nvPr/>
        </p:nvSpPr>
        <p:spPr>
          <a:xfrm>
            <a:off x="3030850" y="250445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4" name="Google Shape;1774;p46"/>
          <p:cNvSpPr/>
          <p:nvPr/>
        </p:nvSpPr>
        <p:spPr>
          <a:xfrm>
            <a:off x="4377275" y="250445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5" name="Google Shape;1775;p46"/>
          <p:cNvSpPr/>
          <p:nvPr/>
        </p:nvSpPr>
        <p:spPr>
          <a:xfrm>
            <a:off x="5050488" y="250445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6" name="Google Shape;1776;p46"/>
          <p:cNvSpPr/>
          <p:nvPr/>
        </p:nvSpPr>
        <p:spPr>
          <a:xfrm>
            <a:off x="5723700" y="250445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7" name="Google Shape;1777;p46"/>
          <p:cNvSpPr/>
          <p:nvPr/>
        </p:nvSpPr>
        <p:spPr>
          <a:xfrm>
            <a:off x="3030850" y="322310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8" name="Google Shape;1778;p46"/>
          <p:cNvSpPr/>
          <p:nvPr/>
        </p:nvSpPr>
        <p:spPr>
          <a:xfrm>
            <a:off x="3704063" y="322310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9" name="Google Shape;1779;p46"/>
          <p:cNvSpPr/>
          <p:nvPr/>
        </p:nvSpPr>
        <p:spPr>
          <a:xfrm>
            <a:off x="4377275" y="322310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0" name="Google Shape;1780;p46"/>
          <p:cNvSpPr/>
          <p:nvPr/>
        </p:nvSpPr>
        <p:spPr>
          <a:xfrm>
            <a:off x="5050488" y="322310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1" name="Google Shape;1781;p46"/>
          <p:cNvSpPr/>
          <p:nvPr/>
        </p:nvSpPr>
        <p:spPr>
          <a:xfrm>
            <a:off x="5723700" y="322310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2" name="Google Shape;1782;p46"/>
          <p:cNvSpPr/>
          <p:nvPr/>
        </p:nvSpPr>
        <p:spPr>
          <a:xfrm>
            <a:off x="3030850" y="394175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3" name="Google Shape;1783;p46"/>
          <p:cNvSpPr/>
          <p:nvPr/>
        </p:nvSpPr>
        <p:spPr>
          <a:xfrm>
            <a:off x="3704063" y="394175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4" name="Google Shape;1784;p46"/>
          <p:cNvSpPr/>
          <p:nvPr/>
        </p:nvSpPr>
        <p:spPr>
          <a:xfrm>
            <a:off x="4377275" y="394175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5" name="Google Shape;1785;p46"/>
          <p:cNvSpPr/>
          <p:nvPr/>
        </p:nvSpPr>
        <p:spPr>
          <a:xfrm>
            <a:off x="5050488" y="394175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6" name="Google Shape;1786;p46"/>
          <p:cNvSpPr/>
          <p:nvPr/>
        </p:nvSpPr>
        <p:spPr>
          <a:xfrm>
            <a:off x="5723700" y="394175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7" name="Google Shape;1787;p46"/>
          <p:cNvSpPr/>
          <p:nvPr/>
        </p:nvSpPr>
        <p:spPr>
          <a:xfrm>
            <a:off x="3704063" y="2504450"/>
            <a:ext cx="469200" cy="34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8" name="Google Shape;1788;p46"/>
          <p:cNvSpPr/>
          <p:nvPr/>
        </p:nvSpPr>
        <p:spPr>
          <a:xfrm>
            <a:off x="1349100" y="3223111"/>
            <a:ext cx="1236600" cy="34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9" name="Google Shape;1789;p46"/>
          <p:cNvSpPr/>
          <p:nvPr/>
        </p:nvSpPr>
        <p:spPr>
          <a:xfrm>
            <a:off x="1349100" y="3962386"/>
            <a:ext cx="1236600" cy="34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0" name="Google Shape;1790;p46"/>
          <p:cNvSpPr/>
          <p:nvPr/>
        </p:nvSpPr>
        <p:spPr>
          <a:xfrm>
            <a:off x="1349100" y="2504436"/>
            <a:ext cx="1236600" cy="34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1" name="Google Shape;1791;p46"/>
          <p:cNvSpPr/>
          <p:nvPr/>
        </p:nvSpPr>
        <p:spPr>
          <a:xfrm>
            <a:off x="1349100" y="1853713"/>
            <a:ext cx="1236600" cy="342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2" name="Google Shape;1792;p46"/>
          <p:cNvSpPr/>
          <p:nvPr/>
        </p:nvSpPr>
        <p:spPr>
          <a:xfrm>
            <a:off x="522481" y="3850996"/>
            <a:ext cx="526200" cy="52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3" name="Google Shape;1793;p46"/>
          <p:cNvSpPr/>
          <p:nvPr/>
        </p:nvSpPr>
        <p:spPr>
          <a:xfrm>
            <a:off x="522493" y="2485096"/>
            <a:ext cx="526200" cy="52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4" name="Google Shape;1794;p4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</p:txBody>
      </p:sp>
      <p:sp>
        <p:nvSpPr>
          <p:cNvPr id="1795" name="Google Shape;1795;p46"/>
          <p:cNvSpPr/>
          <p:nvPr/>
        </p:nvSpPr>
        <p:spPr>
          <a:xfrm>
            <a:off x="522499" y="1800375"/>
            <a:ext cx="526200" cy="52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6" name="Google Shape;1796;p46"/>
          <p:cNvSpPr/>
          <p:nvPr/>
        </p:nvSpPr>
        <p:spPr>
          <a:xfrm>
            <a:off x="522481" y="3174183"/>
            <a:ext cx="526200" cy="52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97" name="Google Shape;1797;p46"/>
          <p:cNvGrpSpPr/>
          <p:nvPr/>
        </p:nvGrpSpPr>
        <p:grpSpPr>
          <a:xfrm>
            <a:off x="620946" y="2547196"/>
            <a:ext cx="329275" cy="365000"/>
            <a:chOff x="620946" y="2547196"/>
            <a:chExt cx="329275" cy="365000"/>
          </a:xfrm>
        </p:grpSpPr>
        <p:sp>
          <p:nvSpPr>
            <p:cNvPr id="1798" name="Google Shape;1798;p46"/>
            <p:cNvSpPr/>
            <p:nvPr/>
          </p:nvSpPr>
          <p:spPr>
            <a:xfrm>
              <a:off x="620946" y="2637046"/>
              <a:ext cx="313854" cy="275150"/>
            </a:xfrm>
            <a:custGeom>
              <a:avLst/>
              <a:gdLst/>
              <a:ahLst/>
              <a:cxnLst/>
              <a:rect l="l" t="t" r="r" b="b"/>
              <a:pathLst>
                <a:path w="20962" h="18377" extrusionOk="0">
                  <a:moveTo>
                    <a:pt x="6174" y="1"/>
                  </a:moveTo>
                  <a:cubicBezTo>
                    <a:pt x="5746" y="1"/>
                    <a:pt x="5321" y="44"/>
                    <a:pt x="4920" y="148"/>
                  </a:cubicBezTo>
                  <a:cubicBezTo>
                    <a:pt x="2523" y="779"/>
                    <a:pt x="1" y="3344"/>
                    <a:pt x="1" y="7570"/>
                  </a:cubicBezTo>
                  <a:cubicBezTo>
                    <a:pt x="1" y="10450"/>
                    <a:pt x="1809" y="14403"/>
                    <a:pt x="4058" y="16631"/>
                  </a:cubicBezTo>
                  <a:cubicBezTo>
                    <a:pt x="5130" y="17704"/>
                    <a:pt x="6287" y="18376"/>
                    <a:pt x="7380" y="18376"/>
                  </a:cubicBezTo>
                  <a:cubicBezTo>
                    <a:pt x="8032" y="18376"/>
                    <a:pt x="8663" y="18271"/>
                    <a:pt x="9293" y="18103"/>
                  </a:cubicBezTo>
                  <a:cubicBezTo>
                    <a:pt x="9682" y="17988"/>
                    <a:pt x="10082" y="17930"/>
                    <a:pt x="10481" y="17930"/>
                  </a:cubicBezTo>
                  <a:cubicBezTo>
                    <a:pt x="10881" y="17930"/>
                    <a:pt x="11280" y="17988"/>
                    <a:pt x="11669" y="18103"/>
                  </a:cubicBezTo>
                  <a:cubicBezTo>
                    <a:pt x="12279" y="18271"/>
                    <a:pt x="12931" y="18376"/>
                    <a:pt x="13561" y="18376"/>
                  </a:cubicBezTo>
                  <a:cubicBezTo>
                    <a:pt x="14612" y="18376"/>
                    <a:pt x="15727" y="17767"/>
                    <a:pt x="16736" y="16779"/>
                  </a:cubicBezTo>
                  <a:cubicBezTo>
                    <a:pt x="19049" y="14571"/>
                    <a:pt x="20962" y="10513"/>
                    <a:pt x="20962" y="7570"/>
                  </a:cubicBezTo>
                  <a:cubicBezTo>
                    <a:pt x="20962" y="3344"/>
                    <a:pt x="18418" y="779"/>
                    <a:pt x="16042" y="148"/>
                  </a:cubicBezTo>
                  <a:cubicBezTo>
                    <a:pt x="15641" y="44"/>
                    <a:pt x="15217" y="1"/>
                    <a:pt x="14788" y="1"/>
                  </a:cubicBezTo>
                  <a:cubicBezTo>
                    <a:pt x="14003" y="1"/>
                    <a:pt x="13204" y="147"/>
                    <a:pt x="12510" y="338"/>
                  </a:cubicBezTo>
                  <a:cubicBezTo>
                    <a:pt x="12279" y="380"/>
                    <a:pt x="12047" y="443"/>
                    <a:pt x="11837" y="464"/>
                  </a:cubicBezTo>
                  <a:cubicBezTo>
                    <a:pt x="11379" y="548"/>
                    <a:pt x="10918" y="589"/>
                    <a:pt x="10459" y="589"/>
                  </a:cubicBezTo>
                  <a:cubicBezTo>
                    <a:pt x="9779" y="589"/>
                    <a:pt x="9105" y="501"/>
                    <a:pt x="8452" y="338"/>
                  </a:cubicBezTo>
                  <a:cubicBezTo>
                    <a:pt x="7759" y="147"/>
                    <a:pt x="6960" y="1"/>
                    <a:pt x="6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46"/>
            <p:cNvSpPr/>
            <p:nvPr/>
          </p:nvSpPr>
          <p:spPr>
            <a:xfrm>
              <a:off x="792816" y="2547196"/>
              <a:ext cx="157406" cy="87050"/>
            </a:xfrm>
            <a:custGeom>
              <a:avLst/>
              <a:gdLst/>
              <a:ahLst/>
              <a:cxnLst/>
              <a:rect l="l" t="t" r="r" b="b"/>
              <a:pathLst>
                <a:path w="10513" h="5814" extrusionOk="0">
                  <a:moveTo>
                    <a:pt x="5044" y="0"/>
                  </a:moveTo>
                  <a:cubicBezTo>
                    <a:pt x="4802" y="0"/>
                    <a:pt x="4551" y="10"/>
                    <a:pt x="4290" y="31"/>
                  </a:cubicBezTo>
                  <a:cubicBezTo>
                    <a:pt x="1220" y="262"/>
                    <a:pt x="43" y="3795"/>
                    <a:pt x="1" y="3921"/>
                  </a:cubicBezTo>
                  <a:cubicBezTo>
                    <a:pt x="43" y="3879"/>
                    <a:pt x="85" y="3858"/>
                    <a:pt x="148" y="3858"/>
                  </a:cubicBezTo>
                  <a:cubicBezTo>
                    <a:pt x="187" y="3849"/>
                    <a:pt x="228" y="3845"/>
                    <a:pt x="272" y="3845"/>
                  </a:cubicBezTo>
                  <a:cubicBezTo>
                    <a:pt x="1228" y="3845"/>
                    <a:pt x="3180" y="5813"/>
                    <a:pt x="5466" y="5813"/>
                  </a:cubicBezTo>
                  <a:cubicBezTo>
                    <a:pt x="5911" y="5813"/>
                    <a:pt x="6368" y="5739"/>
                    <a:pt x="6834" y="5561"/>
                  </a:cubicBezTo>
                  <a:cubicBezTo>
                    <a:pt x="9924" y="4362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9" y="581"/>
                  </a:cubicBezTo>
                  <a:cubicBezTo>
                    <a:pt x="8260" y="581"/>
                    <a:pt x="6939" y="0"/>
                    <a:pt x="5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46"/>
            <p:cNvSpPr/>
            <p:nvPr/>
          </p:nvSpPr>
          <p:spPr>
            <a:xfrm>
              <a:off x="792816" y="2547196"/>
              <a:ext cx="157406" cy="58707"/>
            </a:xfrm>
            <a:custGeom>
              <a:avLst/>
              <a:gdLst/>
              <a:ahLst/>
              <a:cxnLst/>
              <a:rect l="l" t="t" r="r" b="b"/>
              <a:pathLst>
                <a:path w="10513" h="3921" extrusionOk="0">
                  <a:moveTo>
                    <a:pt x="5028" y="0"/>
                  </a:moveTo>
                  <a:cubicBezTo>
                    <a:pt x="4785" y="0"/>
                    <a:pt x="4532" y="10"/>
                    <a:pt x="4269" y="31"/>
                  </a:cubicBezTo>
                  <a:cubicBezTo>
                    <a:pt x="1220" y="262"/>
                    <a:pt x="22" y="3795"/>
                    <a:pt x="1" y="3921"/>
                  </a:cubicBezTo>
                  <a:lnTo>
                    <a:pt x="127" y="3858"/>
                  </a:lnTo>
                  <a:cubicBezTo>
                    <a:pt x="779" y="3605"/>
                    <a:pt x="3638" y="2554"/>
                    <a:pt x="5972" y="2554"/>
                  </a:cubicBezTo>
                  <a:cubicBezTo>
                    <a:pt x="8621" y="2554"/>
                    <a:pt x="10513" y="263"/>
                    <a:pt x="10513" y="262"/>
                  </a:cubicBezTo>
                  <a:lnTo>
                    <a:pt x="10513" y="262"/>
                  </a:lnTo>
                  <a:cubicBezTo>
                    <a:pt x="10146" y="497"/>
                    <a:pt x="9764" y="581"/>
                    <a:pt x="9348" y="581"/>
                  </a:cubicBezTo>
                  <a:cubicBezTo>
                    <a:pt x="8259" y="581"/>
                    <a:pt x="6935" y="0"/>
                    <a:pt x="50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46"/>
            <p:cNvSpPr/>
            <p:nvPr/>
          </p:nvSpPr>
          <p:spPr>
            <a:xfrm>
              <a:off x="744978" y="2665704"/>
              <a:ext cx="65804" cy="14808"/>
            </a:xfrm>
            <a:custGeom>
              <a:avLst/>
              <a:gdLst/>
              <a:ahLst/>
              <a:cxnLst/>
              <a:rect l="l" t="t" r="r" b="b"/>
              <a:pathLst>
                <a:path w="4395" h="989" extrusionOk="0">
                  <a:moveTo>
                    <a:pt x="0" y="0"/>
                  </a:moveTo>
                  <a:cubicBezTo>
                    <a:pt x="0" y="484"/>
                    <a:pt x="736" y="883"/>
                    <a:pt x="1745" y="989"/>
                  </a:cubicBezTo>
                  <a:lnTo>
                    <a:pt x="2628" y="989"/>
                  </a:lnTo>
                  <a:cubicBezTo>
                    <a:pt x="3637" y="883"/>
                    <a:pt x="4394" y="484"/>
                    <a:pt x="4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46"/>
            <p:cNvSpPr/>
            <p:nvPr/>
          </p:nvSpPr>
          <p:spPr>
            <a:xfrm>
              <a:off x="749455" y="2594854"/>
              <a:ext cx="56356" cy="85972"/>
            </a:xfrm>
            <a:custGeom>
              <a:avLst/>
              <a:gdLst/>
              <a:ahLst/>
              <a:cxnLst/>
              <a:rect l="l" t="t" r="r" b="b"/>
              <a:pathLst>
                <a:path w="3764" h="5742" extrusionOk="0">
                  <a:moveTo>
                    <a:pt x="3182" y="0"/>
                  </a:moveTo>
                  <a:cubicBezTo>
                    <a:pt x="3058" y="0"/>
                    <a:pt x="2932" y="56"/>
                    <a:pt x="2834" y="191"/>
                  </a:cubicBezTo>
                  <a:lnTo>
                    <a:pt x="1635" y="1999"/>
                  </a:lnTo>
                  <a:cubicBezTo>
                    <a:pt x="1446" y="1432"/>
                    <a:pt x="1236" y="885"/>
                    <a:pt x="963" y="338"/>
                  </a:cubicBezTo>
                  <a:cubicBezTo>
                    <a:pt x="874" y="168"/>
                    <a:pt x="732" y="97"/>
                    <a:pt x="590" y="97"/>
                  </a:cubicBezTo>
                  <a:cubicBezTo>
                    <a:pt x="295" y="97"/>
                    <a:pt x="0" y="404"/>
                    <a:pt x="185" y="759"/>
                  </a:cubicBezTo>
                  <a:cubicBezTo>
                    <a:pt x="794" y="2020"/>
                    <a:pt x="1194" y="3366"/>
                    <a:pt x="1362" y="4753"/>
                  </a:cubicBezTo>
                  <a:cubicBezTo>
                    <a:pt x="1404" y="5069"/>
                    <a:pt x="1446" y="5384"/>
                    <a:pt x="1446" y="5721"/>
                  </a:cubicBezTo>
                  <a:cubicBezTo>
                    <a:pt x="1593" y="5742"/>
                    <a:pt x="1740" y="5742"/>
                    <a:pt x="1888" y="5742"/>
                  </a:cubicBezTo>
                  <a:cubicBezTo>
                    <a:pt x="2035" y="5742"/>
                    <a:pt x="2182" y="5721"/>
                    <a:pt x="2329" y="5721"/>
                  </a:cubicBezTo>
                  <a:cubicBezTo>
                    <a:pt x="2308" y="5384"/>
                    <a:pt x="2287" y="5069"/>
                    <a:pt x="2245" y="4753"/>
                  </a:cubicBezTo>
                  <a:cubicBezTo>
                    <a:pt x="2182" y="4207"/>
                    <a:pt x="2098" y="3660"/>
                    <a:pt x="1951" y="3135"/>
                  </a:cubicBezTo>
                  <a:lnTo>
                    <a:pt x="3570" y="675"/>
                  </a:lnTo>
                  <a:cubicBezTo>
                    <a:pt x="3763" y="332"/>
                    <a:pt x="3482" y="0"/>
                    <a:pt x="3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3" name="Google Shape;1803;p46"/>
          <p:cNvGrpSpPr/>
          <p:nvPr/>
        </p:nvGrpSpPr>
        <p:grpSpPr>
          <a:xfrm>
            <a:off x="593944" y="1896504"/>
            <a:ext cx="383281" cy="333947"/>
            <a:chOff x="593944" y="1896504"/>
            <a:chExt cx="383281" cy="333947"/>
          </a:xfrm>
        </p:grpSpPr>
        <p:sp>
          <p:nvSpPr>
            <p:cNvPr id="1804" name="Google Shape;1804;p46"/>
            <p:cNvSpPr/>
            <p:nvPr/>
          </p:nvSpPr>
          <p:spPr>
            <a:xfrm>
              <a:off x="593944" y="1896744"/>
              <a:ext cx="383281" cy="333707"/>
            </a:xfrm>
            <a:custGeom>
              <a:avLst/>
              <a:gdLst/>
              <a:ahLst/>
              <a:cxnLst/>
              <a:rect l="l" t="t" r="r" b="b"/>
              <a:pathLst>
                <a:path w="25599" h="22288" extrusionOk="0">
                  <a:moveTo>
                    <a:pt x="14060" y="0"/>
                  </a:moveTo>
                  <a:cubicBezTo>
                    <a:pt x="11422" y="0"/>
                    <a:pt x="8740" y="922"/>
                    <a:pt x="6518" y="2928"/>
                  </a:cubicBezTo>
                  <a:cubicBezTo>
                    <a:pt x="0" y="8794"/>
                    <a:pt x="2334" y="19517"/>
                    <a:pt x="10702" y="22145"/>
                  </a:cubicBezTo>
                  <a:cubicBezTo>
                    <a:pt x="11014" y="22242"/>
                    <a:pt x="11325" y="22287"/>
                    <a:pt x="11629" y="22287"/>
                  </a:cubicBezTo>
                  <a:cubicBezTo>
                    <a:pt x="13434" y="22287"/>
                    <a:pt x="14966" y="20685"/>
                    <a:pt x="14696" y="18760"/>
                  </a:cubicBezTo>
                  <a:cubicBezTo>
                    <a:pt x="14465" y="17057"/>
                    <a:pt x="15033" y="15354"/>
                    <a:pt x="16252" y="14134"/>
                  </a:cubicBezTo>
                  <a:cubicBezTo>
                    <a:pt x="17290" y="13096"/>
                    <a:pt x="18692" y="12534"/>
                    <a:pt x="20127" y="12534"/>
                  </a:cubicBezTo>
                  <a:cubicBezTo>
                    <a:pt x="20552" y="12534"/>
                    <a:pt x="20980" y="12583"/>
                    <a:pt x="21403" y="12684"/>
                  </a:cubicBezTo>
                  <a:cubicBezTo>
                    <a:pt x="21659" y="12747"/>
                    <a:pt x="21913" y="12777"/>
                    <a:pt x="22162" y="12777"/>
                  </a:cubicBezTo>
                  <a:cubicBezTo>
                    <a:pt x="24051" y="12777"/>
                    <a:pt x="25599" y="11037"/>
                    <a:pt x="25208" y="9067"/>
                  </a:cubicBezTo>
                  <a:cubicBezTo>
                    <a:pt x="24046" y="3410"/>
                    <a:pt x="19135" y="0"/>
                    <a:pt x="14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46"/>
            <p:cNvSpPr/>
            <p:nvPr/>
          </p:nvSpPr>
          <p:spPr>
            <a:xfrm>
              <a:off x="694035" y="1896504"/>
              <a:ext cx="281124" cy="183233"/>
            </a:xfrm>
            <a:custGeom>
              <a:avLst/>
              <a:gdLst/>
              <a:ahLst/>
              <a:cxnLst/>
              <a:rect l="l" t="t" r="r" b="b"/>
              <a:pathLst>
                <a:path w="18776" h="12238" extrusionOk="0">
                  <a:moveTo>
                    <a:pt x="7372" y="1"/>
                  </a:moveTo>
                  <a:cubicBezTo>
                    <a:pt x="4809" y="1"/>
                    <a:pt x="2199" y="874"/>
                    <a:pt x="1" y="2776"/>
                  </a:cubicBezTo>
                  <a:cubicBezTo>
                    <a:pt x="1763" y="1879"/>
                    <a:pt x="3616" y="1463"/>
                    <a:pt x="5431" y="1463"/>
                  </a:cubicBezTo>
                  <a:cubicBezTo>
                    <a:pt x="10891" y="1463"/>
                    <a:pt x="16000" y="5237"/>
                    <a:pt x="17199" y="11060"/>
                  </a:cubicBezTo>
                  <a:cubicBezTo>
                    <a:pt x="17283" y="11438"/>
                    <a:pt x="17283" y="11859"/>
                    <a:pt x="17220" y="12237"/>
                  </a:cubicBezTo>
                  <a:cubicBezTo>
                    <a:pt x="18250" y="11543"/>
                    <a:pt x="18776" y="10303"/>
                    <a:pt x="18523" y="9083"/>
                  </a:cubicBezTo>
                  <a:cubicBezTo>
                    <a:pt x="17363" y="3436"/>
                    <a:pt x="12458" y="1"/>
                    <a:pt x="7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46"/>
            <p:cNvSpPr/>
            <p:nvPr/>
          </p:nvSpPr>
          <p:spPr>
            <a:xfrm>
              <a:off x="791312" y="1948294"/>
              <a:ext cx="141984" cy="106574"/>
            </a:xfrm>
            <a:custGeom>
              <a:avLst/>
              <a:gdLst/>
              <a:ahLst/>
              <a:cxnLst/>
              <a:rect l="l" t="t" r="r" b="b"/>
              <a:pathLst>
                <a:path w="9483" h="7118" extrusionOk="0">
                  <a:moveTo>
                    <a:pt x="4741" y="0"/>
                  </a:moveTo>
                  <a:cubicBezTo>
                    <a:pt x="3832" y="0"/>
                    <a:pt x="2923" y="347"/>
                    <a:pt x="2229" y="1041"/>
                  </a:cubicBezTo>
                  <a:cubicBezTo>
                    <a:pt x="0" y="3291"/>
                    <a:pt x="1577" y="7117"/>
                    <a:pt x="4752" y="7117"/>
                  </a:cubicBezTo>
                  <a:cubicBezTo>
                    <a:pt x="7906" y="7117"/>
                    <a:pt x="9482" y="3291"/>
                    <a:pt x="7254" y="1041"/>
                  </a:cubicBezTo>
                  <a:cubicBezTo>
                    <a:pt x="6560" y="347"/>
                    <a:pt x="5651" y="0"/>
                    <a:pt x="4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46"/>
            <p:cNvSpPr/>
            <p:nvPr/>
          </p:nvSpPr>
          <p:spPr>
            <a:xfrm>
              <a:off x="816810" y="1948609"/>
              <a:ext cx="103894" cy="98699"/>
            </a:xfrm>
            <a:custGeom>
              <a:avLst/>
              <a:gdLst/>
              <a:ahLst/>
              <a:cxnLst/>
              <a:rect l="l" t="t" r="r" b="b"/>
              <a:pathLst>
                <a:path w="6939" h="6592" extrusionOk="0">
                  <a:moveTo>
                    <a:pt x="3049" y="0"/>
                  </a:moveTo>
                  <a:cubicBezTo>
                    <a:pt x="2145" y="0"/>
                    <a:pt x="1241" y="347"/>
                    <a:pt x="547" y="1041"/>
                  </a:cubicBezTo>
                  <a:lnTo>
                    <a:pt x="526" y="1020"/>
                  </a:lnTo>
                  <a:cubicBezTo>
                    <a:pt x="316" y="1230"/>
                    <a:pt x="148" y="1462"/>
                    <a:pt x="0" y="1714"/>
                  </a:cubicBezTo>
                  <a:cubicBezTo>
                    <a:pt x="614" y="1344"/>
                    <a:pt x="1243" y="1181"/>
                    <a:pt x="1846" y="1181"/>
                  </a:cubicBezTo>
                  <a:cubicBezTo>
                    <a:pt x="4366" y="1181"/>
                    <a:pt x="6422" y="4030"/>
                    <a:pt x="4878" y="6592"/>
                  </a:cubicBezTo>
                  <a:cubicBezTo>
                    <a:pt x="5130" y="6444"/>
                    <a:pt x="5362" y="6255"/>
                    <a:pt x="5572" y="6066"/>
                  </a:cubicBezTo>
                  <a:cubicBezTo>
                    <a:pt x="6938" y="4657"/>
                    <a:pt x="6938" y="2429"/>
                    <a:pt x="5551" y="1041"/>
                  </a:cubicBezTo>
                  <a:cubicBezTo>
                    <a:pt x="4857" y="347"/>
                    <a:pt x="3953" y="0"/>
                    <a:pt x="3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46"/>
            <p:cNvSpPr/>
            <p:nvPr/>
          </p:nvSpPr>
          <p:spPr>
            <a:xfrm>
              <a:off x="683974" y="2119460"/>
              <a:ext cx="81226" cy="60684"/>
            </a:xfrm>
            <a:custGeom>
              <a:avLst/>
              <a:gdLst/>
              <a:ahLst/>
              <a:cxnLst/>
              <a:rect l="l" t="t" r="r" b="b"/>
              <a:pathLst>
                <a:path w="5425" h="4053" extrusionOk="0">
                  <a:moveTo>
                    <a:pt x="2704" y="0"/>
                  </a:moveTo>
                  <a:cubicBezTo>
                    <a:pt x="2187" y="0"/>
                    <a:pt x="1672" y="195"/>
                    <a:pt x="1283" y="584"/>
                  </a:cubicBezTo>
                  <a:cubicBezTo>
                    <a:pt x="0" y="1866"/>
                    <a:pt x="904" y="4053"/>
                    <a:pt x="2712" y="4053"/>
                  </a:cubicBezTo>
                  <a:cubicBezTo>
                    <a:pt x="4520" y="4053"/>
                    <a:pt x="5424" y="1866"/>
                    <a:pt x="4142" y="584"/>
                  </a:cubicBezTo>
                  <a:cubicBezTo>
                    <a:pt x="3743" y="195"/>
                    <a:pt x="3222" y="0"/>
                    <a:pt x="27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46"/>
            <p:cNvSpPr/>
            <p:nvPr/>
          </p:nvSpPr>
          <p:spPr>
            <a:xfrm>
              <a:off x="697509" y="2119250"/>
              <a:ext cx="62660" cy="57435"/>
            </a:xfrm>
            <a:custGeom>
              <a:avLst/>
              <a:gdLst/>
              <a:ahLst/>
              <a:cxnLst/>
              <a:rect l="l" t="t" r="r" b="b"/>
              <a:pathLst>
                <a:path w="4185" h="3836" extrusionOk="0">
                  <a:moveTo>
                    <a:pt x="1817" y="0"/>
                  </a:moveTo>
                  <a:cubicBezTo>
                    <a:pt x="1300" y="0"/>
                    <a:pt x="779" y="198"/>
                    <a:pt x="379" y="598"/>
                  </a:cubicBezTo>
                  <a:cubicBezTo>
                    <a:pt x="232" y="766"/>
                    <a:pt x="84" y="934"/>
                    <a:pt x="0" y="1123"/>
                  </a:cubicBezTo>
                  <a:cubicBezTo>
                    <a:pt x="299" y="978"/>
                    <a:pt x="600" y="912"/>
                    <a:pt x="890" y="912"/>
                  </a:cubicBezTo>
                  <a:cubicBezTo>
                    <a:pt x="2277" y="912"/>
                    <a:pt x="3408" y="2410"/>
                    <a:pt x="2712" y="3836"/>
                  </a:cubicBezTo>
                  <a:cubicBezTo>
                    <a:pt x="3827" y="3289"/>
                    <a:pt x="4184" y="1859"/>
                    <a:pt x="3448" y="850"/>
                  </a:cubicBezTo>
                  <a:cubicBezTo>
                    <a:pt x="3057" y="287"/>
                    <a:pt x="2441" y="0"/>
                    <a:pt x="1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46"/>
            <p:cNvSpPr/>
            <p:nvPr/>
          </p:nvSpPr>
          <p:spPr>
            <a:xfrm>
              <a:off x="652172" y="2036677"/>
              <a:ext cx="81241" cy="60684"/>
            </a:xfrm>
            <a:custGeom>
              <a:avLst/>
              <a:gdLst/>
              <a:ahLst/>
              <a:cxnLst/>
              <a:rect l="l" t="t" r="r" b="b"/>
              <a:pathLst>
                <a:path w="5426" h="4053" extrusionOk="0">
                  <a:moveTo>
                    <a:pt x="2721" y="0"/>
                  </a:moveTo>
                  <a:cubicBezTo>
                    <a:pt x="2203" y="0"/>
                    <a:pt x="1683" y="195"/>
                    <a:pt x="1283" y="583"/>
                  </a:cubicBezTo>
                  <a:cubicBezTo>
                    <a:pt x="1" y="1866"/>
                    <a:pt x="905" y="4052"/>
                    <a:pt x="2713" y="4052"/>
                  </a:cubicBezTo>
                  <a:cubicBezTo>
                    <a:pt x="4521" y="4052"/>
                    <a:pt x="5425" y="1866"/>
                    <a:pt x="4143" y="583"/>
                  </a:cubicBezTo>
                  <a:cubicBezTo>
                    <a:pt x="3754" y="195"/>
                    <a:pt x="3238" y="0"/>
                    <a:pt x="2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46"/>
            <p:cNvSpPr/>
            <p:nvPr/>
          </p:nvSpPr>
          <p:spPr>
            <a:xfrm>
              <a:off x="666022" y="2036587"/>
              <a:ext cx="62345" cy="57315"/>
            </a:xfrm>
            <a:custGeom>
              <a:avLst/>
              <a:gdLst/>
              <a:ahLst/>
              <a:cxnLst/>
              <a:rect l="l" t="t" r="r" b="b"/>
              <a:pathLst>
                <a:path w="4164" h="3828" extrusionOk="0">
                  <a:moveTo>
                    <a:pt x="1798" y="0"/>
                  </a:moveTo>
                  <a:cubicBezTo>
                    <a:pt x="1281" y="0"/>
                    <a:pt x="761" y="198"/>
                    <a:pt x="358" y="610"/>
                  </a:cubicBezTo>
                  <a:lnTo>
                    <a:pt x="358" y="589"/>
                  </a:lnTo>
                  <a:cubicBezTo>
                    <a:pt x="211" y="737"/>
                    <a:pt x="85" y="905"/>
                    <a:pt x="1" y="1094"/>
                  </a:cubicBezTo>
                  <a:cubicBezTo>
                    <a:pt x="317" y="926"/>
                    <a:pt x="639" y="851"/>
                    <a:pt x="949" y="851"/>
                  </a:cubicBezTo>
                  <a:cubicBezTo>
                    <a:pt x="2346" y="851"/>
                    <a:pt x="3491" y="2381"/>
                    <a:pt x="2734" y="3827"/>
                  </a:cubicBezTo>
                  <a:cubicBezTo>
                    <a:pt x="3827" y="3260"/>
                    <a:pt x="4164" y="1830"/>
                    <a:pt x="3428" y="821"/>
                  </a:cubicBezTo>
                  <a:cubicBezTo>
                    <a:pt x="3027" y="283"/>
                    <a:pt x="2415" y="0"/>
                    <a:pt x="17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46"/>
            <p:cNvSpPr/>
            <p:nvPr/>
          </p:nvSpPr>
          <p:spPr>
            <a:xfrm>
              <a:off x="689319" y="1950495"/>
              <a:ext cx="80911" cy="60609"/>
            </a:xfrm>
            <a:custGeom>
              <a:avLst/>
              <a:gdLst/>
              <a:ahLst/>
              <a:cxnLst/>
              <a:rect l="l" t="t" r="r" b="b"/>
              <a:pathLst>
                <a:path w="5404" h="4048" extrusionOk="0">
                  <a:moveTo>
                    <a:pt x="2705" y="1"/>
                  </a:moveTo>
                  <a:cubicBezTo>
                    <a:pt x="2187" y="1"/>
                    <a:pt x="1672" y="200"/>
                    <a:pt x="1283" y="600"/>
                  </a:cubicBezTo>
                  <a:cubicBezTo>
                    <a:pt x="1" y="1882"/>
                    <a:pt x="905" y="4048"/>
                    <a:pt x="2713" y="4048"/>
                  </a:cubicBezTo>
                  <a:cubicBezTo>
                    <a:pt x="4500" y="4048"/>
                    <a:pt x="5404" y="1882"/>
                    <a:pt x="4142" y="600"/>
                  </a:cubicBezTo>
                  <a:cubicBezTo>
                    <a:pt x="3743" y="200"/>
                    <a:pt x="3223" y="1"/>
                    <a:pt x="2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46"/>
            <p:cNvSpPr/>
            <p:nvPr/>
          </p:nvSpPr>
          <p:spPr>
            <a:xfrm>
              <a:off x="702540" y="1950495"/>
              <a:ext cx="62974" cy="57464"/>
            </a:xfrm>
            <a:custGeom>
              <a:avLst/>
              <a:gdLst/>
              <a:ahLst/>
              <a:cxnLst/>
              <a:rect l="l" t="t" r="r" b="b"/>
              <a:pathLst>
                <a:path w="4206" h="3838" extrusionOk="0">
                  <a:moveTo>
                    <a:pt x="1839" y="0"/>
                  </a:moveTo>
                  <a:cubicBezTo>
                    <a:pt x="1323" y="0"/>
                    <a:pt x="802" y="197"/>
                    <a:pt x="400" y="600"/>
                  </a:cubicBezTo>
                  <a:lnTo>
                    <a:pt x="379" y="600"/>
                  </a:lnTo>
                  <a:cubicBezTo>
                    <a:pt x="232" y="747"/>
                    <a:pt x="106" y="915"/>
                    <a:pt x="1" y="1104"/>
                  </a:cubicBezTo>
                  <a:cubicBezTo>
                    <a:pt x="318" y="942"/>
                    <a:pt x="639" y="869"/>
                    <a:pt x="948" y="869"/>
                  </a:cubicBezTo>
                  <a:cubicBezTo>
                    <a:pt x="2356" y="869"/>
                    <a:pt x="3496" y="2389"/>
                    <a:pt x="2755" y="3838"/>
                  </a:cubicBezTo>
                  <a:cubicBezTo>
                    <a:pt x="3848" y="3270"/>
                    <a:pt x="4205" y="1840"/>
                    <a:pt x="3470" y="831"/>
                  </a:cubicBezTo>
                  <a:cubicBezTo>
                    <a:pt x="3069" y="282"/>
                    <a:pt x="2457" y="0"/>
                    <a:pt x="1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14" name="Google Shape;1814;p46"/>
          <p:cNvGrpSpPr/>
          <p:nvPr/>
        </p:nvGrpSpPr>
        <p:grpSpPr>
          <a:xfrm>
            <a:off x="606613" y="3265960"/>
            <a:ext cx="357933" cy="342676"/>
            <a:chOff x="606613" y="3265960"/>
            <a:chExt cx="357933" cy="342676"/>
          </a:xfrm>
        </p:grpSpPr>
        <p:sp>
          <p:nvSpPr>
            <p:cNvPr id="1815" name="Google Shape;1815;p46"/>
            <p:cNvSpPr/>
            <p:nvPr/>
          </p:nvSpPr>
          <p:spPr>
            <a:xfrm>
              <a:off x="799893" y="3447277"/>
              <a:ext cx="87215" cy="87514"/>
            </a:xfrm>
            <a:custGeom>
              <a:avLst/>
              <a:gdLst/>
              <a:ahLst/>
              <a:cxnLst/>
              <a:rect l="l" t="t" r="r" b="b"/>
              <a:pathLst>
                <a:path w="5825" h="5845" extrusionOk="0">
                  <a:moveTo>
                    <a:pt x="1073" y="0"/>
                  </a:moveTo>
                  <a:lnTo>
                    <a:pt x="1" y="1072"/>
                  </a:lnTo>
                  <a:lnTo>
                    <a:pt x="4752" y="5845"/>
                  </a:lnTo>
                  <a:lnTo>
                    <a:pt x="5824" y="475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46"/>
            <p:cNvSpPr/>
            <p:nvPr/>
          </p:nvSpPr>
          <p:spPr>
            <a:xfrm>
              <a:off x="836725" y="3485127"/>
              <a:ext cx="127820" cy="123508"/>
            </a:xfrm>
            <a:custGeom>
              <a:avLst/>
              <a:gdLst/>
              <a:ahLst/>
              <a:cxnLst/>
              <a:rect l="l" t="t" r="r" b="b"/>
              <a:pathLst>
                <a:path w="8537" h="8249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61"/>
                  </a:cubicBezTo>
                  <a:lnTo>
                    <a:pt x="4983" y="7606"/>
                  </a:lnTo>
                  <a:cubicBezTo>
                    <a:pt x="5355" y="8032"/>
                    <a:pt x="5874" y="8248"/>
                    <a:pt x="6396" y="8248"/>
                  </a:cubicBezTo>
                  <a:cubicBezTo>
                    <a:pt x="6879" y="8248"/>
                    <a:pt x="7364" y="8064"/>
                    <a:pt x="7737" y="7690"/>
                  </a:cubicBezTo>
                  <a:lnTo>
                    <a:pt x="7758" y="7690"/>
                  </a:lnTo>
                  <a:cubicBezTo>
                    <a:pt x="8536" y="6912"/>
                    <a:pt x="8494" y="5651"/>
                    <a:pt x="7653" y="4936"/>
                  </a:cubicBez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46"/>
            <p:cNvSpPr/>
            <p:nvPr/>
          </p:nvSpPr>
          <p:spPr>
            <a:xfrm>
              <a:off x="836725" y="3493856"/>
              <a:ext cx="122460" cy="114779"/>
            </a:xfrm>
            <a:custGeom>
              <a:avLst/>
              <a:gdLst/>
              <a:ahLst/>
              <a:cxnLst/>
              <a:rect l="l" t="t" r="r" b="b"/>
              <a:pathLst>
                <a:path w="8179" h="7666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4983" y="7023"/>
                  </a:lnTo>
                  <a:cubicBezTo>
                    <a:pt x="5366" y="7449"/>
                    <a:pt x="5884" y="7665"/>
                    <a:pt x="6404" y="7665"/>
                  </a:cubicBezTo>
                  <a:cubicBezTo>
                    <a:pt x="6883" y="7665"/>
                    <a:pt x="7364" y="7481"/>
                    <a:pt x="7737" y="7107"/>
                  </a:cubicBezTo>
                  <a:cubicBezTo>
                    <a:pt x="7927" y="6918"/>
                    <a:pt x="8095" y="6666"/>
                    <a:pt x="8179" y="6413"/>
                  </a:cubicBezTo>
                  <a:lnTo>
                    <a:pt x="8179" y="6413"/>
                  </a:lnTo>
                  <a:cubicBezTo>
                    <a:pt x="7964" y="6493"/>
                    <a:pt x="7742" y="6532"/>
                    <a:pt x="7523" y="6532"/>
                  </a:cubicBezTo>
                  <a:cubicBezTo>
                    <a:pt x="6991" y="6532"/>
                    <a:pt x="6476" y="6304"/>
                    <a:pt x="6118" y="5888"/>
                  </a:cubicBezTo>
                  <a:lnTo>
                    <a:pt x="9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46"/>
            <p:cNvSpPr/>
            <p:nvPr/>
          </p:nvSpPr>
          <p:spPr>
            <a:xfrm>
              <a:off x="606613" y="3265960"/>
              <a:ext cx="268846" cy="245235"/>
            </a:xfrm>
            <a:custGeom>
              <a:avLst/>
              <a:gdLst/>
              <a:ahLst/>
              <a:cxnLst/>
              <a:rect l="l" t="t" r="r" b="b"/>
              <a:pathLst>
                <a:path w="17956" h="16379" extrusionOk="0">
                  <a:moveTo>
                    <a:pt x="8978" y="0"/>
                  </a:moveTo>
                  <a:cubicBezTo>
                    <a:pt x="6886" y="0"/>
                    <a:pt x="4794" y="799"/>
                    <a:pt x="3196" y="2397"/>
                  </a:cubicBezTo>
                  <a:cubicBezTo>
                    <a:pt x="1" y="5593"/>
                    <a:pt x="1" y="10786"/>
                    <a:pt x="3196" y="13981"/>
                  </a:cubicBezTo>
                  <a:cubicBezTo>
                    <a:pt x="4794" y="15579"/>
                    <a:pt x="6886" y="16378"/>
                    <a:pt x="8978" y="16378"/>
                  </a:cubicBezTo>
                  <a:cubicBezTo>
                    <a:pt x="11070" y="16378"/>
                    <a:pt x="13162" y="15579"/>
                    <a:pt x="14760" y="13981"/>
                  </a:cubicBezTo>
                  <a:cubicBezTo>
                    <a:pt x="17955" y="10786"/>
                    <a:pt x="17955" y="5593"/>
                    <a:pt x="14760" y="2397"/>
                  </a:cubicBezTo>
                  <a:cubicBezTo>
                    <a:pt x="13162" y="799"/>
                    <a:pt x="11070" y="0"/>
                    <a:pt x="8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46"/>
            <p:cNvSpPr/>
            <p:nvPr/>
          </p:nvSpPr>
          <p:spPr>
            <a:xfrm>
              <a:off x="637770" y="3294602"/>
              <a:ext cx="206516" cy="187860"/>
            </a:xfrm>
            <a:custGeom>
              <a:avLst/>
              <a:gdLst/>
              <a:ahLst/>
              <a:cxnLst/>
              <a:rect l="l" t="t" r="r" b="b"/>
              <a:pathLst>
                <a:path w="13793" h="12547" extrusionOk="0">
                  <a:moveTo>
                    <a:pt x="6897" y="0"/>
                  </a:moveTo>
                  <a:cubicBezTo>
                    <a:pt x="5294" y="0"/>
                    <a:pt x="3691" y="610"/>
                    <a:pt x="2461" y="1829"/>
                  </a:cubicBezTo>
                  <a:cubicBezTo>
                    <a:pt x="1" y="4289"/>
                    <a:pt x="1" y="8263"/>
                    <a:pt x="2461" y="10702"/>
                  </a:cubicBezTo>
                  <a:cubicBezTo>
                    <a:pt x="3691" y="11932"/>
                    <a:pt x="5294" y="12547"/>
                    <a:pt x="6897" y="12547"/>
                  </a:cubicBezTo>
                  <a:cubicBezTo>
                    <a:pt x="8500" y="12547"/>
                    <a:pt x="10103" y="11932"/>
                    <a:pt x="11333" y="10702"/>
                  </a:cubicBezTo>
                  <a:cubicBezTo>
                    <a:pt x="13793" y="8263"/>
                    <a:pt x="13793" y="4289"/>
                    <a:pt x="11333" y="1829"/>
                  </a:cubicBezTo>
                  <a:cubicBezTo>
                    <a:pt x="10103" y="610"/>
                    <a:pt x="8500" y="0"/>
                    <a:pt x="6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46"/>
            <p:cNvSpPr/>
            <p:nvPr/>
          </p:nvSpPr>
          <p:spPr>
            <a:xfrm>
              <a:off x="636513" y="3314426"/>
              <a:ext cx="178817" cy="167857"/>
            </a:xfrm>
            <a:custGeom>
              <a:avLst/>
              <a:gdLst/>
              <a:ahLst/>
              <a:cxnLst/>
              <a:rect l="l" t="t" r="r" b="b"/>
              <a:pathLst>
                <a:path w="11943" h="11211" extrusionOk="0">
                  <a:moveTo>
                    <a:pt x="3134" y="1"/>
                  </a:moveTo>
                  <a:cubicBezTo>
                    <a:pt x="2923" y="148"/>
                    <a:pt x="2734" y="337"/>
                    <a:pt x="2545" y="527"/>
                  </a:cubicBezTo>
                  <a:cubicBezTo>
                    <a:pt x="1" y="3070"/>
                    <a:pt x="148" y="7254"/>
                    <a:pt x="2860" y="9651"/>
                  </a:cubicBezTo>
                  <a:cubicBezTo>
                    <a:pt x="4056" y="10699"/>
                    <a:pt x="5530" y="11211"/>
                    <a:pt x="6995" y="11211"/>
                  </a:cubicBezTo>
                  <a:cubicBezTo>
                    <a:pt x="8853" y="11211"/>
                    <a:pt x="10697" y="10388"/>
                    <a:pt x="11943" y="8789"/>
                  </a:cubicBezTo>
                  <a:lnTo>
                    <a:pt x="11943" y="8789"/>
                  </a:lnTo>
                  <a:cubicBezTo>
                    <a:pt x="10805" y="9668"/>
                    <a:pt x="9455" y="10100"/>
                    <a:pt x="8111" y="10100"/>
                  </a:cubicBezTo>
                  <a:cubicBezTo>
                    <a:pt x="6499" y="10100"/>
                    <a:pt x="4896" y="9479"/>
                    <a:pt x="3680" y="8263"/>
                  </a:cubicBezTo>
                  <a:cubicBezTo>
                    <a:pt x="1452" y="6035"/>
                    <a:pt x="1220" y="2482"/>
                    <a:pt x="3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46"/>
            <p:cNvSpPr/>
            <p:nvPr/>
          </p:nvSpPr>
          <p:spPr>
            <a:xfrm>
              <a:off x="836725" y="3485127"/>
              <a:ext cx="51640" cy="50936"/>
            </a:xfrm>
            <a:custGeom>
              <a:avLst/>
              <a:gdLst/>
              <a:ahLst/>
              <a:cxnLst/>
              <a:rect l="l" t="t" r="r" b="b"/>
              <a:pathLst>
                <a:path w="3449" h="3402" extrusionOk="0">
                  <a:moveTo>
                    <a:pt x="1790" y="0"/>
                  </a:moveTo>
                  <a:cubicBezTo>
                    <a:pt x="1628" y="0"/>
                    <a:pt x="1467" y="63"/>
                    <a:pt x="1346" y="184"/>
                  </a:cubicBezTo>
                  <a:lnTo>
                    <a:pt x="253" y="1299"/>
                  </a:lnTo>
                  <a:cubicBezTo>
                    <a:pt x="0" y="1530"/>
                    <a:pt x="0" y="1908"/>
                    <a:pt x="211" y="2140"/>
                  </a:cubicBezTo>
                  <a:lnTo>
                    <a:pt x="1304" y="3401"/>
                  </a:lnTo>
                  <a:lnTo>
                    <a:pt x="3448" y="1257"/>
                  </a:lnTo>
                  <a:lnTo>
                    <a:pt x="2208" y="163"/>
                  </a:lnTo>
                  <a:cubicBezTo>
                    <a:pt x="2087" y="53"/>
                    <a:pt x="1938" y="0"/>
                    <a:pt x="1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46"/>
            <p:cNvSpPr/>
            <p:nvPr/>
          </p:nvSpPr>
          <p:spPr>
            <a:xfrm>
              <a:off x="836725" y="3493856"/>
              <a:ext cx="36533" cy="42207"/>
            </a:xfrm>
            <a:custGeom>
              <a:avLst/>
              <a:gdLst/>
              <a:ahLst/>
              <a:cxnLst/>
              <a:rect l="l" t="t" r="r" b="b"/>
              <a:pathLst>
                <a:path w="2440" h="2819" extrusionOk="0">
                  <a:moveTo>
                    <a:pt x="967" y="1"/>
                  </a:moveTo>
                  <a:lnTo>
                    <a:pt x="253" y="716"/>
                  </a:lnTo>
                  <a:cubicBezTo>
                    <a:pt x="0" y="947"/>
                    <a:pt x="0" y="1325"/>
                    <a:pt x="211" y="1578"/>
                  </a:cubicBezTo>
                  <a:lnTo>
                    <a:pt x="1304" y="2818"/>
                  </a:lnTo>
                  <a:lnTo>
                    <a:pt x="2439" y="1662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3" name="Google Shape;1823;p46"/>
          <p:cNvGrpSpPr/>
          <p:nvPr/>
        </p:nvGrpSpPr>
        <p:grpSpPr>
          <a:xfrm>
            <a:off x="634001" y="3962376"/>
            <a:ext cx="303159" cy="303424"/>
            <a:chOff x="1471588" y="4703596"/>
            <a:chExt cx="303159" cy="303424"/>
          </a:xfrm>
        </p:grpSpPr>
        <p:sp>
          <p:nvSpPr>
            <p:cNvPr id="1824" name="Google Shape;1824;p46"/>
            <p:cNvSpPr/>
            <p:nvPr/>
          </p:nvSpPr>
          <p:spPr>
            <a:xfrm>
              <a:off x="1471588" y="4703596"/>
              <a:ext cx="114812" cy="55373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46"/>
            <p:cNvSpPr/>
            <p:nvPr/>
          </p:nvSpPr>
          <p:spPr>
            <a:xfrm>
              <a:off x="1494670" y="4735892"/>
              <a:ext cx="50752" cy="23079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46"/>
            <p:cNvSpPr/>
            <p:nvPr/>
          </p:nvSpPr>
          <p:spPr>
            <a:xfrm>
              <a:off x="1503887" y="4703596"/>
              <a:ext cx="206262" cy="303417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46"/>
            <p:cNvSpPr/>
            <p:nvPr/>
          </p:nvSpPr>
          <p:spPr>
            <a:xfrm>
              <a:off x="1536186" y="4938067"/>
              <a:ext cx="173967" cy="68952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46"/>
            <p:cNvSpPr/>
            <p:nvPr/>
          </p:nvSpPr>
          <p:spPr>
            <a:xfrm>
              <a:off x="1503616" y="4703596"/>
              <a:ext cx="200286" cy="13308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46"/>
            <p:cNvSpPr/>
            <p:nvPr/>
          </p:nvSpPr>
          <p:spPr>
            <a:xfrm>
              <a:off x="1568485" y="4951375"/>
              <a:ext cx="206262" cy="55644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46"/>
            <p:cNvSpPr/>
            <p:nvPr/>
          </p:nvSpPr>
          <p:spPr>
            <a:xfrm>
              <a:off x="1568485" y="4994513"/>
              <a:ext cx="199473" cy="12507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46"/>
            <p:cNvSpPr/>
            <p:nvPr/>
          </p:nvSpPr>
          <p:spPr>
            <a:xfrm>
              <a:off x="1554376" y="4951375"/>
              <a:ext cx="46415" cy="23350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46"/>
            <p:cNvSpPr/>
            <p:nvPr/>
          </p:nvSpPr>
          <p:spPr>
            <a:xfrm>
              <a:off x="1556002" y="4752788"/>
              <a:ext cx="137323" cy="21659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46"/>
            <p:cNvSpPr/>
            <p:nvPr/>
          </p:nvSpPr>
          <p:spPr>
            <a:xfrm>
              <a:off x="1556002" y="4784477"/>
              <a:ext cx="137323" cy="21710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1556002" y="4816217"/>
              <a:ext cx="137323" cy="21723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46"/>
            <p:cNvSpPr/>
            <p:nvPr/>
          </p:nvSpPr>
          <p:spPr>
            <a:xfrm>
              <a:off x="1646922" y="4765748"/>
              <a:ext cx="126752" cy="126739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46"/>
            <p:cNvSpPr/>
            <p:nvPr/>
          </p:nvSpPr>
          <p:spPr>
            <a:xfrm>
              <a:off x="1622227" y="4807543"/>
              <a:ext cx="109649" cy="10963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37" name="Google Shape;1837;p46"/>
          <p:cNvGrpSpPr/>
          <p:nvPr/>
        </p:nvGrpSpPr>
        <p:grpSpPr>
          <a:xfrm>
            <a:off x="3129399" y="1889274"/>
            <a:ext cx="261191" cy="261191"/>
            <a:chOff x="-1469736" y="2062827"/>
            <a:chExt cx="370957" cy="370957"/>
          </a:xfrm>
        </p:grpSpPr>
        <p:sp>
          <p:nvSpPr>
            <p:cNvPr id="1838" name="Google Shape;1838;p46"/>
            <p:cNvSpPr/>
            <p:nvPr/>
          </p:nvSpPr>
          <p:spPr>
            <a:xfrm>
              <a:off x="-1469736" y="2062827"/>
              <a:ext cx="370957" cy="370957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-1356606" y="2199912"/>
              <a:ext cx="146358" cy="96815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40" name="Google Shape;1840;p46"/>
          <p:cNvGrpSpPr/>
          <p:nvPr/>
        </p:nvGrpSpPr>
        <p:grpSpPr>
          <a:xfrm>
            <a:off x="3129400" y="2545150"/>
            <a:ext cx="261191" cy="261191"/>
            <a:chOff x="-227481" y="2994338"/>
            <a:chExt cx="370957" cy="370957"/>
          </a:xfrm>
        </p:grpSpPr>
        <p:sp>
          <p:nvSpPr>
            <p:cNvPr id="1841" name="Google Shape;1841;p46"/>
            <p:cNvSpPr/>
            <p:nvPr/>
          </p:nvSpPr>
          <p:spPr>
            <a:xfrm>
              <a:off x="-105349" y="3117528"/>
              <a:ext cx="126649" cy="124589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-227481" y="2994338"/>
              <a:ext cx="370957" cy="370957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43" name="Google Shape;1843;p46"/>
          <p:cNvGrpSpPr/>
          <p:nvPr/>
        </p:nvGrpSpPr>
        <p:grpSpPr>
          <a:xfrm>
            <a:off x="3822349" y="1889274"/>
            <a:ext cx="261191" cy="261191"/>
            <a:chOff x="-1469736" y="2062827"/>
            <a:chExt cx="370957" cy="370957"/>
          </a:xfrm>
        </p:grpSpPr>
        <p:sp>
          <p:nvSpPr>
            <p:cNvPr id="1844" name="Google Shape;1844;p46"/>
            <p:cNvSpPr/>
            <p:nvPr/>
          </p:nvSpPr>
          <p:spPr>
            <a:xfrm>
              <a:off x="-1469736" y="2062827"/>
              <a:ext cx="370957" cy="370957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-1356606" y="2199912"/>
              <a:ext cx="146358" cy="96815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46" name="Google Shape;1846;p46"/>
          <p:cNvGrpSpPr/>
          <p:nvPr/>
        </p:nvGrpSpPr>
        <p:grpSpPr>
          <a:xfrm>
            <a:off x="3822350" y="2545150"/>
            <a:ext cx="261191" cy="261191"/>
            <a:chOff x="-227481" y="2994338"/>
            <a:chExt cx="370957" cy="370957"/>
          </a:xfrm>
        </p:grpSpPr>
        <p:sp>
          <p:nvSpPr>
            <p:cNvPr id="1847" name="Google Shape;1847;p46"/>
            <p:cNvSpPr/>
            <p:nvPr/>
          </p:nvSpPr>
          <p:spPr>
            <a:xfrm>
              <a:off x="-105349" y="3117528"/>
              <a:ext cx="126649" cy="124589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-227481" y="2994338"/>
              <a:ext cx="370957" cy="370957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49" name="Google Shape;1849;p46"/>
          <p:cNvSpPr/>
          <p:nvPr/>
        </p:nvSpPr>
        <p:spPr>
          <a:xfrm>
            <a:off x="6768000" y="1069175"/>
            <a:ext cx="1926600" cy="36291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50" name="Google Shape;1850;p46"/>
          <p:cNvGrpSpPr/>
          <p:nvPr/>
        </p:nvGrpSpPr>
        <p:grpSpPr>
          <a:xfrm>
            <a:off x="6909300" y="1285363"/>
            <a:ext cx="321650" cy="75600"/>
            <a:chOff x="6909300" y="1285363"/>
            <a:chExt cx="321650" cy="75600"/>
          </a:xfrm>
        </p:grpSpPr>
        <p:sp>
          <p:nvSpPr>
            <p:cNvPr id="1851" name="Google Shape;1851;p46"/>
            <p:cNvSpPr/>
            <p:nvPr/>
          </p:nvSpPr>
          <p:spPr>
            <a:xfrm>
              <a:off x="6909300" y="1285363"/>
              <a:ext cx="75600" cy="75600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7032325" y="1285363"/>
              <a:ext cx="75600" cy="75600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7155350" y="1285363"/>
              <a:ext cx="75600" cy="75600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aphicFrame>
        <p:nvGraphicFramePr>
          <p:cNvPr id="1854" name="Google Shape;1854;p46"/>
          <p:cNvGraphicFramePr/>
          <p:nvPr/>
        </p:nvGraphicFramePr>
        <p:xfrm>
          <a:off x="6827163" y="15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{D35A100D-F1A6-4363-93EC-34D0E72E10BA}</a:tableStyleId>
              </a:tblPr>
              <a:tblGrid>
                <a:gridCol w="1808250"/>
              </a:tblGrid>
              <a:tr h="44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3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NOTES</a:t>
                      </a:r>
                      <a:endParaRPr sz="1700" b="1"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own notes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own notes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own notes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own notes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own notes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 your own notes</a:t>
                      </a:r>
                      <a:endParaRPr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855" name="Google Shape;1855;p46"/>
          <p:cNvGraphicFramePr/>
          <p:nvPr/>
        </p:nvGraphicFramePr>
        <p:xfrm>
          <a:off x="1439650" y="1210700"/>
          <a:ext cx="4928100" cy="3294275"/>
        </p:xfrm>
        <a:graphic>
          <a:graphicData uri="http://schemas.openxmlformats.org/drawingml/2006/table">
            <a:tbl>
              <a:tblPr>
                <a:noFill/>
                <a:tableStyleId>{D35A100D-F1A6-4363-93EC-34D0E72E10BA}</a:tableStyleId>
              </a:tblPr>
              <a:tblGrid>
                <a:gridCol w="1583975"/>
                <a:gridCol w="668825"/>
                <a:gridCol w="668825"/>
                <a:gridCol w="668825"/>
                <a:gridCol w="668825"/>
                <a:gridCol w="668825"/>
              </a:tblGrid>
              <a:tr h="55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GOALS</a:t>
                      </a:r>
                      <a:endParaRPr sz="1700" b="1">
                        <a:solidFill>
                          <a:schemeClr val="accen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MO</a:t>
                      </a:r>
                      <a:endParaRPr sz="17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TU</a:t>
                      </a:r>
                      <a:endParaRPr sz="17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WE</a:t>
                      </a:r>
                      <a:endParaRPr sz="17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TH</a:t>
                      </a:r>
                      <a:endParaRPr sz="17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FR</a:t>
                      </a:r>
                      <a:endParaRPr sz="17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Paint</a:t>
                      </a:r>
                      <a:endParaRPr sz="1200" b="1">
                        <a:solidFill>
                          <a:schemeClr val="l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74A2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Eat healthier</a:t>
                      </a:r>
                      <a:endParaRPr sz="1200" b="1">
                        <a:solidFill>
                          <a:schemeClr val="l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 b="1">
                        <a:solidFill>
                          <a:schemeClr val="l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Writer</a:t>
                      </a:r>
                      <a:endParaRPr sz="1200" b="1">
                        <a:solidFill>
                          <a:schemeClr val="lt1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E1A28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000000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47"/>
          <p:cNvSpPr/>
          <p:nvPr/>
        </p:nvSpPr>
        <p:spPr>
          <a:xfrm>
            <a:off x="904900" y="1132800"/>
            <a:ext cx="7334100" cy="34734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1" name="Google Shape;1861;p4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1862" name="Google Shape;1862;p47"/>
          <p:cNvGraphicFramePr/>
          <p:nvPr/>
        </p:nvGraphicFramePr>
        <p:xfrm>
          <a:off x="1131638" y="1529800"/>
          <a:ext cx="6880750" cy="3000000"/>
        </p:xfrm>
        <a:graphic>
          <a:graphicData uri="http://schemas.openxmlformats.org/drawingml/2006/table">
            <a:tbl>
              <a:tblPr>
                <a:noFill/>
                <a:tableStyleId>{D35A100D-F1A6-4363-93EC-34D0E72E10BA}</a:tableStyleId>
              </a:tblPr>
              <a:tblGrid>
                <a:gridCol w="1035625"/>
                <a:gridCol w="3721675"/>
                <a:gridCol w="1013150"/>
              </a:tblGrid>
              <a:tr h="678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3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Part</a:t>
                      </a:r>
                      <a:endParaRPr sz="1800" b="1">
                        <a:solidFill>
                          <a:schemeClr val="accent3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4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Description</a:t>
                      </a:r>
                      <a:endParaRPr sz="1800" b="1">
                        <a:solidFill>
                          <a:schemeClr val="accent4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Check</a:t>
                      </a:r>
                      <a:endParaRPr sz="1800" b="1">
                        <a:solidFill>
                          <a:schemeClr val="accent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1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Exam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Here you can write a brief description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Here you can write a brief description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Exam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Here you can write a brief description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Here you can write a brief description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Exam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Here you can write a brief description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Project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200">
                          <a:solidFill>
                            <a:schemeClr val="dk2"/>
                          </a:solidFill>
                          <a:latin typeface="Ubuntu" panose="020B0504030602030204"/>
                          <a:ea typeface="Ubuntu" panose="020B0504030602030204"/>
                          <a:cs typeface="Ubuntu" panose="020B0504030602030204"/>
                          <a:sym typeface="Ubuntu" panose="020B0504030602030204"/>
                        </a:rPr>
                        <a:t>Here you can write a brief description</a:t>
                      </a: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Ubuntu" panose="020B0504030602030204"/>
                        <a:ea typeface="Ubuntu" panose="020B0504030602030204"/>
                        <a:cs typeface="Ubuntu" panose="020B0504030602030204"/>
                        <a:sym typeface="Ubuntu" panose="020B05040306020302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863" name="Google Shape;1863;p47"/>
          <p:cNvGrpSpPr/>
          <p:nvPr/>
        </p:nvGrpSpPr>
        <p:grpSpPr>
          <a:xfrm>
            <a:off x="1131641" y="1293755"/>
            <a:ext cx="334098" cy="78526"/>
            <a:chOff x="-3407797" y="1736870"/>
            <a:chExt cx="321650" cy="75600"/>
          </a:xfrm>
        </p:grpSpPr>
        <p:sp>
          <p:nvSpPr>
            <p:cNvPr id="1864" name="Google Shape;1864;p47"/>
            <p:cNvSpPr/>
            <p:nvPr/>
          </p:nvSpPr>
          <p:spPr>
            <a:xfrm>
              <a:off x="-3407797" y="1736870"/>
              <a:ext cx="75600" cy="75600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47"/>
            <p:cNvSpPr/>
            <p:nvPr/>
          </p:nvSpPr>
          <p:spPr>
            <a:xfrm>
              <a:off x="-3284772" y="1736870"/>
              <a:ext cx="75600" cy="75600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-3161747" y="1736870"/>
              <a:ext cx="75600" cy="75600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67" name="Google Shape;1867;p47"/>
          <p:cNvGrpSpPr/>
          <p:nvPr/>
        </p:nvGrpSpPr>
        <p:grpSpPr>
          <a:xfrm>
            <a:off x="7390173" y="2253201"/>
            <a:ext cx="274761" cy="274727"/>
            <a:chOff x="4581641" y="2579695"/>
            <a:chExt cx="390230" cy="390182"/>
          </a:xfrm>
        </p:grpSpPr>
        <p:sp>
          <p:nvSpPr>
            <p:cNvPr id="1868" name="Google Shape;1868;p47"/>
            <p:cNvSpPr/>
            <p:nvPr/>
          </p:nvSpPr>
          <p:spPr>
            <a:xfrm>
              <a:off x="4581641" y="2579695"/>
              <a:ext cx="390230" cy="39018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9" name="Google Shape;1869;p47"/>
            <p:cNvSpPr/>
            <p:nvPr/>
          </p:nvSpPr>
          <p:spPr>
            <a:xfrm>
              <a:off x="4700656" y="2723886"/>
              <a:ext cx="153962" cy="101832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0" name="Google Shape;1870;p47"/>
          <p:cNvGrpSpPr/>
          <p:nvPr/>
        </p:nvGrpSpPr>
        <p:grpSpPr>
          <a:xfrm>
            <a:off x="7390175" y="2612150"/>
            <a:ext cx="274761" cy="274761"/>
            <a:chOff x="5823897" y="3089494"/>
            <a:chExt cx="390230" cy="390230"/>
          </a:xfrm>
        </p:grpSpPr>
        <p:sp>
          <p:nvSpPr>
            <p:cNvPr id="1871" name="Google Shape;1871;p47"/>
            <p:cNvSpPr/>
            <p:nvPr/>
          </p:nvSpPr>
          <p:spPr>
            <a:xfrm>
              <a:off x="5952363" y="3219075"/>
              <a:ext cx="133229" cy="131062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2" name="Google Shape;1872;p47"/>
            <p:cNvSpPr/>
            <p:nvPr/>
          </p:nvSpPr>
          <p:spPr>
            <a:xfrm>
              <a:off x="5823897" y="3089494"/>
              <a:ext cx="390230" cy="390230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3" name="Google Shape;1873;p47"/>
          <p:cNvGrpSpPr/>
          <p:nvPr/>
        </p:nvGrpSpPr>
        <p:grpSpPr>
          <a:xfrm>
            <a:off x="7390173" y="2985376"/>
            <a:ext cx="274761" cy="274727"/>
            <a:chOff x="4581641" y="2579695"/>
            <a:chExt cx="390230" cy="390182"/>
          </a:xfrm>
        </p:grpSpPr>
        <p:sp>
          <p:nvSpPr>
            <p:cNvPr id="1874" name="Google Shape;1874;p47"/>
            <p:cNvSpPr/>
            <p:nvPr/>
          </p:nvSpPr>
          <p:spPr>
            <a:xfrm>
              <a:off x="4581641" y="2579695"/>
              <a:ext cx="390230" cy="39018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4700656" y="2723886"/>
              <a:ext cx="153962" cy="101832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6" name="Google Shape;1876;p47"/>
          <p:cNvGrpSpPr/>
          <p:nvPr/>
        </p:nvGrpSpPr>
        <p:grpSpPr>
          <a:xfrm>
            <a:off x="7390173" y="3349701"/>
            <a:ext cx="274761" cy="274727"/>
            <a:chOff x="4581641" y="2579695"/>
            <a:chExt cx="390230" cy="390182"/>
          </a:xfrm>
        </p:grpSpPr>
        <p:sp>
          <p:nvSpPr>
            <p:cNvPr id="1877" name="Google Shape;1877;p47"/>
            <p:cNvSpPr/>
            <p:nvPr/>
          </p:nvSpPr>
          <p:spPr>
            <a:xfrm>
              <a:off x="4581641" y="2579695"/>
              <a:ext cx="390230" cy="39018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8" name="Google Shape;1878;p47"/>
            <p:cNvSpPr/>
            <p:nvPr/>
          </p:nvSpPr>
          <p:spPr>
            <a:xfrm>
              <a:off x="4700656" y="2723886"/>
              <a:ext cx="153962" cy="101832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9" name="Google Shape;1879;p47"/>
          <p:cNvGrpSpPr/>
          <p:nvPr/>
        </p:nvGrpSpPr>
        <p:grpSpPr>
          <a:xfrm>
            <a:off x="7390173" y="3714026"/>
            <a:ext cx="274761" cy="274727"/>
            <a:chOff x="4581641" y="2579695"/>
            <a:chExt cx="390230" cy="390182"/>
          </a:xfrm>
        </p:grpSpPr>
        <p:sp>
          <p:nvSpPr>
            <p:cNvPr id="1880" name="Google Shape;1880;p47"/>
            <p:cNvSpPr/>
            <p:nvPr/>
          </p:nvSpPr>
          <p:spPr>
            <a:xfrm>
              <a:off x="4581641" y="2579695"/>
              <a:ext cx="390230" cy="390182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1" name="Google Shape;1881;p47"/>
            <p:cNvSpPr/>
            <p:nvPr/>
          </p:nvSpPr>
          <p:spPr>
            <a:xfrm>
              <a:off x="4700656" y="2723886"/>
              <a:ext cx="153962" cy="101832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82" name="Google Shape;1882;p47"/>
          <p:cNvGrpSpPr/>
          <p:nvPr/>
        </p:nvGrpSpPr>
        <p:grpSpPr>
          <a:xfrm>
            <a:off x="7390175" y="4078350"/>
            <a:ext cx="274761" cy="274761"/>
            <a:chOff x="5823897" y="3089494"/>
            <a:chExt cx="390230" cy="390230"/>
          </a:xfrm>
        </p:grpSpPr>
        <p:sp>
          <p:nvSpPr>
            <p:cNvPr id="1883" name="Google Shape;1883;p47"/>
            <p:cNvSpPr/>
            <p:nvPr/>
          </p:nvSpPr>
          <p:spPr>
            <a:xfrm>
              <a:off x="5952363" y="3219075"/>
              <a:ext cx="133229" cy="131062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4" name="Google Shape;1884;p47"/>
            <p:cNvSpPr/>
            <p:nvPr/>
          </p:nvSpPr>
          <p:spPr>
            <a:xfrm>
              <a:off x="5823897" y="3089494"/>
              <a:ext cx="390230" cy="390230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DASAR PEMIKIRAN</a:t>
            </a:r>
            <a:endParaRPr lang="en-US"/>
          </a:p>
        </p:txBody>
      </p:sp>
      <p:sp>
        <p:nvSpPr>
          <p:cNvPr id="225" name="Google Shape;225;p22"/>
          <p:cNvSpPr/>
          <p:nvPr/>
        </p:nvSpPr>
        <p:spPr>
          <a:xfrm>
            <a:off x="5287371" y="1965578"/>
            <a:ext cx="123" cy="12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22"/>
          <p:cNvSpPr/>
          <p:nvPr/>
        </p:nvSpPr>
        <p:spPr>
          <a:xfrm>
            <a:off x="711900" y="1587450"/>
            <a:ext cx="2853600" cy="28536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7" name="Google Shape;227;p22"/>
          <p:cNvGrpSpPr/>
          <p:nvPr/>
        </p:nvGrpSpPr>
        <p:grpSpPr>
          <a:xfrm>
            <a:off x="877800" y="1778075"/>
            <a:ext cx="321650" cy="75600"/>
            <a:chOff x="877800" y="1778075"/>
            <a:chExt cx="321650" cy="75600"/>
          </a:xfrm>
        </p:grpSpPr>
        <p:sp>
          <p:nvSpPr>
            <p:cNvPr id="228" name="Google Shape;228;p22"/>
            <p:cNvSpPr/>
            <p:nvPr/>
          </p:nvSpPr>
          <p:spPr>
            <a:xfrm>
              <a:off x="877800" y="1778075"/>
              <a:ext cx="75600" cy="75600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000825" y="1778075"/>
              <a:ext cx="75600" cy="75600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1123850" y="1778075"/>
              <a:ext cx="75600" cy="75600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1" name="Google Shape;231;p22"/>
          <p:cNvSpPr/>
          <p:nvPr/>
        </p:nvSpPr>
        <p:spPr>
          <a:xfrm>
            <a:off x="4733925" y="3462655"/>
            <a:ext cx="3937000" cy="1111885"/>
          </a:xfrm>
          <a:prstGeom prst="round1Rect">
            <a:avLst/>
          </a:prstGeom>
          <a:solidFill>
            <a:srgbClr val="8CB0BE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22"/>
          <p:cNvSpPr txBox="1"/>
          <p:nvPr/>
        </p:nvSpPr>
        <p:spPr>
          <a:xfrm>
            <a:off x="4705350" y="3792220"/>
            <a:ext cx="3975100" cy="37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Tanpa data dan fakta yang benar, maka diskusi dapat berlangsung bertele-tele, debat kusir,</a:t>
            </a:r>
            <a:endParaRPr lang="en-US"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menimbulkan konflik, dan tidak akan mendapatkan 'root cause' sebenarnya guna menetapkan</a:t>
            </a:r>
            <a:endParaRPr lang="en-US"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'corrective action' yang tepat.</a:t>
            </a:r>
            <a:endParaRPr lang="en-US"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4705350" y="2656205"/>
            <a:ext cx="3975100" cy="37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Bila perlu lakukan “Genba-Genchi-Genbutsu”</a:t>
            </a:r>
            <a:endParaRPr lang="en-US"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(melihat fakta di lapangan dengan mata kepala sendiri)</a:t>
            </a:r>
            <a:endParaRPr lang="en-US"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guna lebih memahami masalahnya.</a:t>
            </a:r>
            <a:endParaRPr lang="en-US"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4724400" y="1591945"/>
            <a:ext cx="4086860" cy="6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Data dan fakta yang benar akan menghindari asumsi, opini, salah paham, yang dapat mengakibatkan</a:t>
            </a:r>
            <a:endParaRPr lang="en-US"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kesalahan pengambilan keputusan dan pemborosan.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51" name="Google Shape;451;p22"/>
          <p:cNvSpPr/>
          <p:nvPr/>
        </p:nvSpPr>
        <p:spPr>
          <a:xfrm>
            <a:off x="4222288" y="167916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01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52" name="Google Shape;452;p22"/>
          <p:cNvSpPr/>
          <p:nvPr/>
        </p:nvSpPr>
        <p:spPr>
          <a:xfrm>
            <a:off x="4222288" y="2474481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02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53" name="Google Shape;453;p22"/>
          <p:cNvSpPr/>
          <p:nvPr/>
        </p:nvSpPr>
        <p:spPr>
          <a:xfrm>
            <a:off x="4222288" y="3384100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03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grpSp>
        <p:nvGrpSpPr>
          <p:cNvPr id="475" name="Google Shape;475;p23"/>
          <p:cNvGrpSpPr/>
          <p:nvPr/>
        </p:nvGrpSpPr>
        <p:grpSpPr>
          <a:xfrm>
            <a:off x="718185" y="2139315"/>
            <a:ext cx="2829560" cy="1681480"/>
            <a:chOff x="2584498" y="1111344"/>
            <a:chExt cx="3768737" cy="2239548"/>
          </a:xfrm>
        </p:grpSpPr>
        <p:sp>
          <p:nvSpPr>
            <p:cNvPr id="476" name="Google Shape;476;p23"/>
            <p:cNvSpPr/>
            <p:nvPr/>
          </p:nvSpPr>
          <p:spPr>
            <a:xfrm>
              <a:off x="5723824" y="1510268"/>
              <a:ext cx="543624" cy="200358"/>
            </a:xfrm>
            <a:custGeom>
              <a:avLst/>
              <a:gdLst/>
              <a:ahLst/>
              <a:cxnLst/>
              <a:rect l="l" t="t" r="r" b="b"/>
              <a:pathLst>
                <a:path w="31189" h="11495" extrusionOk="0">
                  <a:moveTo>
                    <a:pt x="2756" y="1"/>
                  </a:moveTo>
                  <a:cubicBezTo>
                    <a:pt x="1244" y="1"/>
                    <a:pt x="0" y="1244"/>
                    <a:pt x="0" y="2790"/>
                  </a:cubicBezTo>
                  <a:lnTo>
                    <a:pt x="0" y="8739"/>
                  </a:lnTo>
                  <a:cubicBezTo>
                    <a:pt x="0" y="10251"/>
                    <a:pt x="1244" y="11495"/>
                    <a:pt x="2756" y="11495"/>
                  </a:cubicBezTo>
                  <a:lnTo>
                    <a:pt x="28399" y="11495"/>
                  </a:lnTo>
                  <a:cubicBezTo>
                    <a:pt x="29945" y="11495"/>
                    <a:pt x="31189" y="10251"/>
                    <a:pt x="31189" y="8739"/>
                  </a:cubicBezTo>
                  <a:lnTo>
                    <a:pt x="31189" y="2790"/>
                  </a:lnTo>
                  <a:cubicBezTo>
                    <a:pt x="31189" y="1244"/>
                    <a:pt x="29945" y="1"/>
                    <a:pt x="28399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5769508" y="1637979"/>
              <a:ext cx="146464" cy="119239"/>
            </a:xfrm>
            <a:custGeom>
              <a:avLst/>
              <a:gdLst/>
              <a:ahLst/>
              <a:cxnLst/>
              <a:rect l="l" t="t" r="r" b="b"/>
              <a:pathLst>
                <a:path w="8403" h="6841" extrusionOk="0">
                  <a:moveTo>
                    <a:pt x="1" y="0"/>
                  </a:moveTo>
                  <a:lnTo>
                    <a:pt x="1" y="34"/>
                  </a:lnTo>
                  <a:lnTo>
                    <a:pt x="3899" y="6554"/>
                  </a:lnTo>
                  <a:cubicBezTo>
                    <a:pt x="4028" y="6747"/>
                    <a:pt x="4226" y="6840"/>
                    <a:pt x="4424" y="6840"/>
                  </a:cubicBezTo>
                  <a:cubicBezTo>
                    <a:pt x="4639" y="6840"/>
                    <a:pt x="4852" y="6730"/>
                    <a:pt x="4975" y="6520"/>
                  </a:cubicBezTo>
                  <a:lnTo>
                    <a:pt x="8403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5794119" y="1575300"/>
              <a:ext cx="372584" cy="9377"/>
            </a:xfrm>
            <a:custGeom>
              <a:avLst/>
              <a:gdLst/>
              <a:ahLst/>
              <a:cxnLst/>
              <a:rect l="l" t="t" r="r" b="b"/>
              <a:pathLst>
                <a:path w="21376" h="538" extrusionOk="0">
                  <a:moveTo>
                    <a:pt x="269" y="0"/>
                  </a:moveTo>
                  <a:cubicBezTo>
                    <a:pt x="135" y="0"/>
                    <a:pt x="0" y="135"/>
                    <a:pt x="0" y="269"/>
                  </a:cubicBezTo>
                  <a:cubicBezTo>
                    <a:pt x="0" y="437"/>
                    <a:pt x="135" y="538"/>
                    <a:pt x="269" y="538"/>
                  </a:cubicBezTo>
                  <a:lnTo>
                    <a:pt x="21106" y="538"/>
                  </a:lnTo>
                  <a:cubicBezTo>
                    <a:pt x="21241" y="538"/>
                    <a:pt x="21375" y="437"/>
                    <a:pt x="21375" y="269"/>
                  </a:cubicBezTo>
                  <a:cubicBezTo>
                    <a:pt x="21375" y="135"/>
                    <a:pt x="21241" y="0"/>
                    <a:pt x="21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5794119" y="1634458"/>
              <a:ext cx="148225" cy="9395"/>
            </a:xfrm>
            <a:custGeom>
              <a:avLst/>
              <a:gdLst/>
              <a:ahLst/>
              <a:cxnLst/>
              <a:rect l="l" t="t" r="r" b="b"/>
              <a:pathLst>
                <a:path w="8504" h="539" extrusionOk="0">
                  <a:moveTo>
                    <a:pt x="269" y="1"/>
                  </a:moveTo>
                  <a:cubicBezTo>
                    <a:pt x="135" y="1"/>
                    <a:pt x="0" y="102"/>
                    <a:pt x="0" y="270"/>
                  </a:cubicBezTo>
                  <a:cubicBezTo>
                    <a:pt x="0" y="404"/>
                    <a:pt x="135" y="538"/>
                    <a:pt x="269" y="538"/>
                  </a:cubicBezTo>
                  <a:lnTo>
                    <a:pt x="8234" y="538"/>
                  </a:lnTo>
                  <a:cubicBezTo>
                    <a:pt x="8402" y="538"/>
                    <a:pt x="8503" y="404"/>
                    <a:pt x="8503" y="270"/>
                  </a:cubicBezTo>
                  <a:cubicBezTo>
                    <a:pt x="8503" y="102"/>
                    <a:pt x="8402" y="1"/>
                    <a:pt x="8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584498" y="1908907"/>
              <a:ext cx="432334" cy="379259"/>
            </a:xfrm>
            <a:custGeom>
              <a:avLst/>
              <a:gdLst/>
              <a:ahLst/>
              <a:cxnLst/>
              <a:rect l="l" t="t" r="r" b="b"/>
              <a:pathLst>
                <a:path w="24804" h="21759" extrusionOk="0">
                  <a:moveTo>
                    <a:pt x="12424" y="0"/>
                  </a:moveTo>
                  <a:cubicBezTo>
                    <a:pt x="8850" y="0"/>
                    <a:pt x="5346" y="1767"/>
                    <a:pt x="3260" y="4993"/>
                  </a:cubicBezTo>
                  <a:cubicBezTo>
                    <a:pt x="0" y="10035"/>
                    <a:pt x="1445" y="16756"/>
                    <a:pt x="6520" y="20016"/>
                  </a:cubicBezTo>
                  <a:cubicBezTo>
                    <a:pt x="8342" y="21194"/>
                    <a:pt x="10383" y="21758"/>
                    <a:pt x="12401" y="21758"/>
                  </a:cubicBezTo>
                  <a:cubicBezTo>
                    <a:pt x="15967" y="21758"/>
                    <a:pt x="19461" y="19997"/>
                    <a:pt x="21543" y="16756"/>
                  </a:cubicBezTo>
                  <a:cubicBezTo>
                    <a:pt x="24803" y="11715"/>
                    <a:pt x="23325" y="4993"/>
                    <a:pt x="18283" y="1733"/>
                  </a:cubicBezTo>
                  <a:cubicBezTo>
                    <a:pt x="16468" y="559"/>
                    <a:pt x="14435" y="0"/>
                    <a:pt x="12424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2890693" y="2146935"/>
              <a:ext cx="108746" cy="105207"/>
            </a:xfrm>
            <a:custGeom>
              <a:avLst/>
              <a:gdLst/>
              <a:ahLst/>
              <a:cxnLst/>
              <a:rect l="l" t="t" r="r" b="b"/>
              <a:pathLst>
                <a:path w="6239" h="6036" extrusionOk="0">
                  <a:moveTo>
                    <a:pt x="4907" y="0"/>
                  </a:moveTo>
                  <a:lnTo>
                    <a:pt x="0" y="4302"/>
                  </a:lnTo>
                  <a:lnTo>
                    <a:pt x="5546" y="6016"/>
                  </a:lnTo>
                  <a:cubicBezTo>
                    <a:pt x="5595" y="6030"/>
                    <a:pt x="5643" y="6036"/>
                    <a:pt x="5690" y="6036"/>
                  </a:cubicBezTo>
                  <a:cubicBezTo>
                    <a:pt x="5997" y="6036"/>
                    <a:pt x="6238" y="5766"/>
                    <a:pt x="6151" y="5445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780152" y="2015266"/>
              <a:ext cx="99595" cy="141776"/>
            </a:xfrm>
            <a:custGeom>
              <a:avLst/>
              <a:gdLst/>
              <a:ahLst/>
              <a:cxnLst/>
              <a:rect l="l" t="t" r="r" b="b"/>
              <a:pathLst>
                <a:path w="5714" h="8134" extrusionOk="0">
                  <a:moveTo>
                    <a:pt x="1580" y="0"/>
                  </a:moveTo>
                  <a:cubicBezTo>
                    <a:pt x="1378" y="0"/>
                    <a:pt x="1177" y="68"/>
                    <a:pt x="1143" y="101"/>
                  </a:cubicBezTo>
                  <a:cubicBezTo>
                    <a:pt x="1009" y="168"/>
                    <a:pt x="942" y="337"/>
                    <a:pt x="942" y="471"/>
                  </a:cubicBezTo>
                  <a:cubicBezTo>
                    <a:pt x="1009" y="1009"/>
                    <a:pt x="1076" y="1681"/>
                    <a:pt x="1042" y="1815"/>
                  </a:cubicBezTo>
                  <a:cubicBezTo>
                    <a:pt x="1009" y="1950"/>
                    <a:pt x="706" y="2521"/>
                    <a:pt x="505" y="2857"/>
                  </a:cubicBezTo>
                  <a:cubicBezTo>
                    <a:pt x="269" y="3294"/>
                    <a:pt x="68" y="3664"/>
                    <a:pt x="0" y="3865"/>
                  </a:cubicBezTo>
                  <a:cubicBezTo>
                    <a:pt x="0" y="3899"/>
                    <a:pt x="0" y="3933"/>
                    <a:pt x="0" y="3966"/>
                  </a:cubicBezTo>
                  <a:lnTo>
                    <a:pt x="0" y="7596"/>
                  </a:lnTo>
                  <a:cubicBezTo>
                    <a:pt x="0" y="7764"/>
                    <a:pt x="135" y="7898"/>
                    <a:pt x="269" y="7999"/>
                  </a:cubicBezTo>
                  <a:cubicBezTo>
                    <a:pt x="505" y="8134"/>
                    <a:pt x="773" y="8134"/>
                    <a:pt x="807" y="8134"/>
                  </a:cubicBezTo>
                  <a:lnTo>
                    <a:pt x="3832" y="8134"/>
                  </a:lnTo>
                  <a:cubicBezTo>
                    <a:pt x="4302" y="8134"/>
                    <a:pt x="4706" y="7798"/>
                    <a:pt x="4806" y="7327"/>
                  </a:cubicBezTo>
                  <a:cubicBezTo>
                    <a:pt x="4806" y="7193"/>
                    <a:pt x="4806" y="7092"/>
                    <a:pt x="4806" y="6957"/>
                  </a:cubicBezTo>
                  <a:cubicBezTo>
                    <a:pt x="5109" y="6823"/>
                    <a:pt x="5311" y="6487"/>
                    <a:pt x="5311" y="6117"/>
                  </a:cubicBezTo>
                  <a:cubicBezTo>
                    <a:pt x="5311" y="6016"/>
                    <a:pt x="5311" y="5882"/>
                    <a:pt x="5277" y="5781"/>
                  </a:cubicBezTo>
                  <a:cubicBezTo>
                    <a:pt x="5546" y="5613"/>
                    <a:pt x="5714" y="5311"/>
                    <a:pt x="5714" y="4975"/>
                  </a:cubicBezTo>
                  <a:cubicBezTo>
                    <a:pt x="5714" y="4739"/>
                    <a:pt x="5613" y="4538"/>
                    <a:pt x="5479" y="4370"/>
                  </a:cubicBezTo>
                  <a:cubicBezTo>
                    <a:pt x="5579" y="4202"/>
                    <a:pt x="5613" y="4033"/>
                    <a:pt x="5613" y="3832"/>
                  </a:cubicBezTo>
                  <a:cubicBezTo>
                    <a:pt x="5613" y="3328"/>
                    <a:pt x="5277" y="2958"/>
                    <a:pt x="4806" y="2857"/>
                  </a:cubicBezTo>
                  <a:lnTo>
                    <a:pt x="2689" y="2857"/>
                  </a:lnTo>
                  <a:cubicBezTo>
                    <a:pt x="2723" y="2723"/>
                    <a:pt x="2723" y="2555"/>
                    <a:pt x="2756" y="2420"/>
                  </a:cubicBezTo>
                  <a:cubicBezTo>
                    <a:pt x="2891" y="1883"/>
                    <a:pt x="2924" y="1278"/>
                    <a:pt x="2521" y="572"/>
                  </a:cubicBezTo>
                  <a:cubicBezTo>
                    <a:pt x="2219" y="68"/>
                    <a:pt x="1815" y="0"/>
                    <a:pt x="1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728593" y="2078537"/>
              <a:ext cx="42791" cy="78505"/>
            </a:xfrm>
            <a:custGeom>
              <a:avLst/>
              <a:gdLst/>
              <a:ahLst/>
              <a:cxnLst/>
              <a:rect l="l" t="t" r="r" b="b"/>
              <a:pathLst>
                <a:path w="2455" h="4504" extrusionOk="0">
                  <a:moveTo>
                    <a:pt x="471" y="0"/>
                  </a:moveTo>
                  <a:cubicBezTo>
                    <a:pt x="203" y="0"/>
                    <a:pt x="1" y="202"/>
                    <a:pt x="1" y="471"/>
                  </a:cubicBezTo>
                  <a:lnTo>
                    <a:pt x="1" y="4000"/>
                  </a:lnTo>
                  <a:cubicBezTo>
                    <a:pt x="1" y="4268"/>
                    <a:pt x="203" y="4504"/>
                    <a:pt x="471" y="4504"/>
                  </a:cubicBezTo>
                  <a:lnTo>
                    <a:pt x="1950" y="4504"/>
                  </a:lnTo>
                  <a:cubicBezTo>
                    <a:pt x="2219" y="4504"/>
                    <a:pt x="2454" y="4268"/>
                    <a:pt x="2454" y="4000"/>
                  </a:cubicBezTo>
                  <a:lnTo>
                    <a:pt x="2454" y="471"/>
                  </a:lnTo>
                  <a:cubicBezTo>
                    <a:pt x="2454" y="202"/>
                    <a:pt x="2219" y="0"/>
                    <a:pt x="1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4231784" y="1111344"/>
              <a:ext cx="640884" cy="417100"/>
            </a:xfrm>
            <a:custGeom>
              <a:avLst/>
              <a:gdLst/>
              <a:ahLst/>
              <a:cxnLst/>
              <a:rect l="l" t="t" r="r" b="b"/>
              <a:pathLst>
                <a:path w="36769" h="23930" extrusionOk="0">
                  <a:moveTo>
                    <a:pt x="3865" y="0"/>
                  </a:moveTo>
                  <a:cubicBezTo>
                    <a:pt x="1748" y="0"/>
                    <a:pt x="0" y="1714"/>
                    <a:pt x="0" y="3865"/>
                  </a:cubicBezTo>
                  <a:lnTo>
                    <a:pt x="0" y="20065"/>
                  </a:lnTo>
                  <a:cubicBezTo>
                    <a:pt x="0" y="22182"/>
                    <a:pt x="1748" y="23930"/>
                    <a:pt x="3865" y="23930"/>
                  </a:cubicBezTo>
                  <a:lnTo>
                    <a:pt x="32903" y="23930"/>
                  </a:lnTo>
                  <a:cubicBezTo>
                    <a:pt x="35054" y="23930"/>
                    <a:pt x="36768" y="22182"/>
                    <a:pt x="36768" y="20065"/>
                  </a:cubicBezTo>
                  <a:lnTo>
                    <a:pt x="36768" y="3865"/>
                  </a:lnTo>
                  <a:cubicBezTo>
                    <a:pt x="36768" y="1714"/>
                    <a:pt x="35020" y="0"/>
                    <a:pt x="32903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4481332" y="1491530"/>
              <a:ext cx="141776" cy="92571"/>
            </a:xfrm>
            <a:custGeom>
              <a:avLst/>
              <a:gdLst/>
              <a:ahLst/>
              <a:cxnLst/>
              <a:rect l="l" t="t" r="r" b="b"/>
              <a:pathLst>
                <a:path w="8134" h="5311" extrusionOk="0">
                  <a:moveTo>
                    <a:pt x="1" y="0"/>
                  </a:moveTo>
                  <a:lnTo>
                    <a:pt x="3193" y="4773"/>
                  </a:lnTo>
                  <a:cubicBezTo>
                    <a:pt x="3423" y="5134"/>
                    <a:pt x="3798" y="5311"/>
                    <a:pt x="4175" y="5311"/>
                  </a:cubicBezTo>
                  <a:cubicBezTo>
                    <a:pt x="4570" y="5311"/>
                    <a:pt x="4969" y="5117"/>
                    <a:pt x="5210" y="4739"/>
                  </a:cubicBezTo>
                  <a:lnTo>
                    <a:pt x="8134" y="0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4433295" y="1239124"/>
              <a:ext cx="226729" cy="163337"/>
            </a:xfrm>
            <a:custGeom>
              <a:avLst/>
              <a:gdLst/>
              <a:ahLst/>
              <a:cxnLst/>
              <a:rect l="l" t="t" r="r" b="b"/>
              <a:pathLst>
                <a:path w="13008" h="9371" extrusionOk="0">
                  <a:moveTo>
                    <a:pt x="9533" y="0"/>
                  </a:moveTo>
                  <a:cubicBezTo>
                    <a:pt x="8716" y="0"/>
                    <a:pt x="7903" y="311"/>
                    <a:pt x="7294" y="937"/>
                  </a:cubicBezTo>
                  <a:lnTo>
                    <a:pt x="6487" y="1777"/>
                  </a:lnTo>
                  <a:lnTo>
                    <a:pt x="5681" y="971"/>
                  </a:lnTo>
                  <a:cubicBezTo>
                    <a:pt x="5067" y="357"/>
                    <a:pt x="4274" y="54"/>
                    <a:pt x="3478" y="54"/>
                  </a:cubicBezTo>
                  <a:cubicBezTo>
                    <a:pt x="2661" y="54"/>
                    <a:pt x="1841" y="374"/>
                    <a:pt x="1211" y="1004"/>
                  </a:cubicBezTo>
                  <a:cubicBezTo>
                    <a:pt x="1" y="2214"/>
                    <a:pt x="1" y="4231"/>
                    <a:pt x="1244" y="5440"/>
                  </a:cubicBezTo>
                  <a:lnTo>
                    <a:pt x="4303" y="8465"/>
                  </a:lnTo>
                  <a:lnTo>
                    <a:pt x="4336" y="8465"/>
                  </a:lnTo>
                  <a:cubicBezTo>
                    <a:pt x="4807" y="8969"/>
                    <a:pt x="5412" y="9238"/>
                    <a:pt x="6050" y="9339"/>
                  </a:cubicBezTo>
                  <a:cubicBezTo>
                    <a:pt x="6200" y="9360"/>
                    <a:pt x="6351" y="9370"/>
                    <a:pt x="6501" y="9370"/>
                  </a:cubicBezTo>
                  <a:cubicBezTo>
                    <a:pt x="7329" y="9370"/>
                    <a:pt x="8147" y="9057"/>
                    <a:pt x="8772" y="8432"/>
                  </a:cubicBezTo>
                  <a:lnTo>
                    <a:pt x="11797" y="5373"/>
                  </a:lnTo>
                  <a:cubicBezTo>
                    <a:pt x="13007" y="4096"/>
                    <a:pt x="13007" y="2113"/>
                    <a:pt x="11764" y="903"/>
                  </a:cubicBezTo>
                  <a:cubicBezTo>
                    <a:pt x="11146" y="302"/>
                    <a:pt x="10338" y="0"/>
                    <a:pt x="9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752002" y="1835096"/>
              <a:ext cx="1560595" cy="1249818"/>
            </a:xfrm>
            <a:custGeom>
              <a:avLst/>
              <a:gdLst/>
              <a:ahLst/>
              <a:cxnLst/>
              <a:rect l="l" t="t" r="r" b="b"/>
              <a:pathLst>
                <a:path w="89535" h="71705" extrusionOk="0">
                  <a:moveTo>
                    <a:pt x="44811" y="1"/>
                  </a:moveTo>
                  <a:cubicBezTo>
                    <a:pt x="42923" y="1"/>
                    <a:pt x="41033" y="547"/>
                    <a:pt x="39390" y="1631"/>
                  </a:cubicBezTo>
                  <a:lnTo>
                    <a:pt x="2690" y="25829"/>
                  </a:lnTo>
                  <a:cubicBezTo>
                    <a:pt x="1009" y="26972"/>
                    <a:pt x="1" y="28854"/>
                    <a:pt x="1" y="30904"/>
                  </a:cubicBezTo>
                  <a:lnTo>
                    <a:pt x="44768" y="71705"/>
                  </a:lnTo>
                  <a:lnTo>
                    <a:pt x="89534" y="30904"/>
                  </a:lnTo>
                  <a:lnTo>
                    <a:pt x="89534" y="30769"/>
                  </a:lnTo>
                  <a:cubicBezTo>
                    <a:pt x="89534" y="28719"/>
                    <a:pt x="88526" y="26804"/>
                    <a:pt x="86812" y="25694"/>
                  </a:cubicBezTo>
                  <a:lnTo>
                    <a:pt x="50145" y="1597"/>
                  </a:lnTo>
                  <a:cubicBezTo>
                    <a:pt x="48528" y="530"/>
                    <a:pt x="46670" y="1"/>
                    <a:pt x="44811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911348" y="1908617"/>
              <a:ext cx="1256546" cy="944915"/>
            </a:xfrm>
            <a:custGeom>
              <a:avLst/>
              <a:gdLst/>
              <a:ahLst/>
              <a:cxnLst/>
              <a:rect l="l" t="t" r="r" b="b"/>
              <a:pathLst>
                <a:path w="72091" h="54212" extrusionOk="0">
                  <a:moveTo>
                    <a:pt x="0" y="1"/>
                  </a:moveTo>
                  <a:lnTo>
                    <a:pt x="0" y="54211"/>
                  </a:lnTo>
                  <a:lnTo>
                    <a:pt x="72091" y="54211"/>
                  </a:lnTo>
                  <a:lnTo>
                    <a:pt x="72091" y="15595"/>
                  </a:lnTo>
                  <a:lnTo>
                    <a:pt x="61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4123404" y="2140595"/>
              <a:ext cx="568253" cy="14659"/>
            </a:xfrm>
            <a:custGeom>
              <a:avLst/>
              <a:gdLst/>
              <a:ahLst/>
              <a:cxnLst/>
              <a:rect l="l" t="t" r="r" b="b"/>
              <a:pathLst>
                <a:path w="32602" h="841" extrusionOk="0">
                  <a:moveTo>
                    <a:pt x="1" y="1"/>
                  </a:moveTo>
                  <a:lnTo>
                    <a:pt x="1" y="841"/>
                  </a:lnTo>
                  <a:lnTo>
                    <a:pt x="32601" y="841"/>
                  </a:lnTo>
                  <a:lnTo>
                    <a:pt x="32601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4123404" y="2254239"/>
              <a:ext cx="366152" cy="15251"/>
            </a:xfrm>
            <a:custGeom>
              <a:avLst/>
              <a:gdLst/>
              <a:ahLst/>
              <a:cxnLst/>
              <a:rect l="l" t="t" r="r" b="b"/>
              <a:pathLst>
                <a:path w="21007" h="875" extrusionOk="0">
                  <a:moveTo>
                    <a:pt x="1" y="1"/>
                  </a:moveTo>
                  <a:lnTo>
                    <a:pt x="1" y="874"/>
                  </a:lnTo>
                  <a:lnTo>
                    <a:pt x="21006" y="874"/>
                  </a:lnTo>
                  <a:lnTo>
                    <a:pt x="21006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123707" y="2383995"/>
              <a:ext cx="840631" cy="14659"/>
            </a:xfrm>
            <a:custGeom>
              <a:avLst/>
              <a:gdLst/>
              <a:ahLst/>
              <a:cxnLst/>
              <a:rect l="l" t="t" r="r" b="b"/>
              <a:pathLst>
                <a:path w="48229" h="841" extrusionOk="0">
                  <a:moveTo>
                    <a:pt x="1" y="1"/>
                  </a:moveTo>
                  <a:lnTo>
                    <a:pt x="1" y="841"/>
                  </a:lnTo>
                  <a:lnTo>
                    <a:pt x="48229" y="841"/>
                  </a:lnTo>
                  <a:lnTo>
                    <a:pt x="48229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4123404" y="2513164"/>
              <a:ext cx="366152" cy="14659"/>
            </a:xfrm>
            <a:custGeom>
              <a:avLst/>
              <a:gdLst/>
              <a:ahLst/>
              <a:cxnLst/>
              <a:rect l="l" t="t" r="r" b="b"/>
              <a:pathLst>
                <a:path w="21007" h="841" extrusionOk="0">
                  <a:moveTo>
                    <a:pt x="1" y="1"/>
                  </a:moveTo>
                  <a:lnTo>
                    <a:pt x="1" y="841"/>
                  </a:lnTo>
                  <a:lnTo>
                    <a:pt x="21006" y="841"/>
                  </a:lnTo>
                  <a:lnTo>
                    <a:pt x="21006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752002" y="2362620"/>
              <a:ext cx="1561170" cy="982390"/>
            </a:xfrm>
            <a:custGeom>
              <a:avLst/>
              <a:gdLst/>
              <a:ahLst/>
              <a:cxnLst/>
              <a:rect l="l" t="t" r="r" b="b"/>
              <a:pathLst>
                <a:path w="89568" h="56362" extrusionOk="0">
                  <a:moveTo>
                    <a:pt x="1" y="0"/>
                  </a:moveTo>
                  <a:lnTo>
                    <a:pt x="1" y="53438"/>
                  </a:lnTo>
                  <a:cubicBezTo>
                    <a:pt x="1" y="55051"/>
                    <a:pt x="1278" y="56362"/>
                    <a:pt x="2891" y="56362"/>
                  </a:cubicBezTo>
                  <a:lnTo>
                    <a:pt x="86644" y="56362"/>
                  </a:lnTo>
                  <a:cubicBezTo>
                    <a:pt x="88257" y="56362"/>
                    <a:pt x="89534" y="55051"/>
                    <a:pt x="89568" y="53438"/>
                  </a:cubicBezTo>
                  <a:lnTo>
                    <a:pt x="89568" y="0"/>
                  </a:lnTo>
                  <a:lnTo>
                    <a:pt x="44768" y="330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802392" y="2802557"/>
              <a:ext cx="1459815" cy="542456"/>
            </a:xfrm>
            <a:custGeom>
              <a:avLst/>
              <a:gdLst/>
              <a:ahLst/>
              <a:cxnLst/>
              <a:rect l="l" t="t" r="r" b="b"/>
              <a:pathLst>
                <a:path w="83753" h="31122" extrusionOk="0">
                  <a:moveTo>
                    <a:pt x="41872" y="0"/>
                  </a:moveTo>
                  <a:cubicBezTo>
                    <a:pt x="40524" y="0"/>
                    <a:pt x="39171" y="437"/>
                    <a:pt x="38045" y="1311"/>
                  </a:cubicBezTo>
                  <a:lnTo>
                    <a:pt x="0" y="31122"/>
                  </a:lnTo>
                  <a:lnTo>
                    <a:pt x="83753" y="31122"/>
                  </a:lnTo>
                  <a:lnTo>
                    <a:pt x="45674" y="1311"/>
                  </a:lnTo>
                  <a:cubicBezTo>
                    <a:pt x="44565" y="437"/>
                    <a:pt x="43221" y="0"/>
                    <a:pt x="41872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00318" y="2923819"/>
              <a:ext cx="229065" cy="205622"/>
            </a:xfrm>
            <a:custGeom>
              <a:avLst/>
              <a:gdLst/>
              <a:ahLst/>
              <a:cxnLst/>
              <a:rect l="l" t="t" r="r" b="b"/>
              <a:pathLst>
                <a:path w="13142" h="11797" extrusionOk="0">
                  <a:moveTo>
                    <a:pt x="4437" y="0"/>
                  </a:moveTo>
                  <a:lnTo>
                    <a:pt x="0" y="5008"/>
                  </a:lnTo>
                  <a:lnTo>
                    <a:pt x="8705" y="11797"/>
                  </a:lnTo>
                  <a:lnTo>
                    <a:pt x="13141" y="6789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6107176" y="3030430"/>
              <a:ext cx="229658" cy="285887"/>
            </a:xfrm>
            <a:custGeom>
              <a:avLst/>
              <a:gdLst/>
              <a:ahLst/>
              <a:cxnLst/>
              <a:rect l="l" t="t" r="r" b="b"/>
              <a:pathLst>
                <a:path w="13176" h="16402" extrusionOk="0">
                  <a:moveTo>
                    <a:pt x="7865" y="1"/>
                  </a:moveTo>
                  <a:lnTo>
                    <a:pt x="1950" y="6723"/>
                  </a:lnTo>
                  <a:cubicBezTo>
                    <a:pt x="1950" y="6723"/>
                    <a:pt x="3295" y="8101"/>
                    <a:pt x="1648" y="10420"/>
                  </a:cubicBezTo>
                  <a:cubicBezTo>
                    <a:pt x="1" y="12739"/>
                    <a:pt x="68" y="14923"/>
                    <a:pt x="1446" y="16402"/>
                  </a:cubicBezTo>
                  <a:lnTo>
                    <a:pt x="13176" y="3127"/>
                  </a:lnTo>
                  <a:cubicBezTo>
                    <a:pt x="13176" y="3127"/>
                    <a:pt x="11293" y="1648"/>
                    <a:pt x="7865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6086734" y="3212020"/>
              <a:ext cx="138272" cy="118350"/>
            </a:xfrm>
            <a:custGeom>
              <a:avLst/>
              <a:gdLst/>
              <a:ahLst/>
              <a:cxnLst/>
              <a:rect l="l" t="t" r="r" b="b"/>
              <a:pathLst>
                <a:path w="7933" h="6790" extrusionOk="0">
                  <a:moveTo>
                    <a:pt x="3703" y="0"/>
                  </a:moveTo>
                  <a:cubicBezTo>
                    <a:pt x="1738" y="0"/>
                    <a:pt x="841" y="1009"/>
                    <a:pt x="841" y="1009"/>
                  </a:cubicBezTo>
                  <a:cubicBezTo>
                    <a:pt x="0" y="3194"/>
                    <a:pt x="3059" y="6790"/>
                    <a:pt x="3059" y="6790"/>
                  </a:cubicBezTo>
                  <a:lnTo>
                    <a:pt x="7932" y="1244"/>
                  </a:lnTo>
                  <a:cubicBezTo>
                    <a:pt x="6182" y="304"/>
                    <a:pt x="4782" y="0"/>
                    <a:pt x="3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6131787" y="3084917"/>
              <a:ext cx="221448" cy="246059"/>
            </a:xfrm>
            <a:custGeom>
              <a:avLst/>
              <a:gdLst/>
              <a:ahLst/>
              <a:cxnLst/>
              <a:rect l="l" t="t" r="r" b="b"/>
              <a:pathLst>
                <a:path w="12705" h="14117" extrusionOk="0">
                  <a:moveTo>
                    <a:pt x="11764" y="1"/>
                  </a:moveTo>
                  <a:lnTo>
                    <a:pt x="1" y="13276"/>
                  </a:lnTo>
                  <a:lnTo>
                    <a:pt x="975" y="14116"/>
                  </a:lnTo>
                  <a:lnTo>
                    <a:pt x="12705" y="841"/>
                  </a:lnTo>
                  <a:lnTo>
                    <a:pt x="11764" y="1"/>
                  </a:lnTo>
                  <a:close/>
                </a:path>
              </a:pathLst>
            </a:custGeom>
            <a:solidFill>
              <a:srgbClr val="332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6147940" y="3144652"/>
              <a:ext cx="39845" cy="20533"/>
            </a:xfrm>
            <a:custGeom>
              <a:avLst/>
              <a:gdLst/>
              <a:ahLst/>
              <a:cxnLst/>
              <a:rect l="l" t="t" r="r" b="b"/>
              <a:pathLst>
                <a:path w="2286" h="1178" extrusionOk="0">
                  <a:moveTo>
                    <a:pt x="1950" y="1"/>
                  </a:moveTo>
                  <a:cubicBezTo>
                    <a:pt x="572" y="303"/>
                    <a:pt x="135" y="740"/>
                    <a:pt x="101" y="807"/>
                  </a:cubicBezTo>
                  <a:cubicBezTo>
                    <a:pt x="1" y="908"/>
                    <a:pt x="34" y="1043"/>
                    <a:pt x="135" y="1143"/>
                  </a:cubicBezTo>
                  <a:cubicBezTo>
                    <a:pt x="169" y="1177"/>
                    <a:pt x="236" y="1177"/>
                    <a:pt x="269" y="1177"/>
                  </a:cubicBezTo>
                  <a:cubicBezTo>
                    <a:pt x="337" y="1177"/>
                    <a:pt x="404" y="1177"/>
                    <a:pt x="471" y="1110"/>
                  </a:cubicBezTo>
                  <a:cubicBezTo>
                    <a:pt x="471" y="1110"/>
                    <a:pt x="841" y="740"/>
                    <a:pt x="2051" y="505"/>
                  </a:cubicBezTo>
                  <a:cubicBezTo>
                    <a:pt x="2185" y="471"/>
                    <a:pt x="2286" y="337"/>
                    <a:pt x="2252" y="202"/>
                  </a:cubicBezTo>
                  <a:cubicBezTo>
                    <a:pt x="2219" y="68"/>
                    <a:pt x="2084" y="1"/>
                    <a:pt x="1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6143844" y="3172122"/>
              <a:ext cx="38677" cy="20585"/>
            </a:xfrm>
            <a:custGeom>
              <a:avLst/>
              <a:gdLst/>
              <a:ahLst/>
              <a:cxnLst/>
              <a:rect l="l" t="t" r="r" b="b"/>
              <a:pathLst>
                <a:path w="2219" h="1181" extrusionOk="0">
                  <a:moveTo>
                    <a:pt x="1847" y="0"/>
                  </a:moveTo>
                  <a:cubicBezTo>
                    <a:pt x="814" y="0"/>
                    <a:pt x="133" y="712"/>
                    <a:pt x="101" y="744"/>
                  </a:cubicBezTo>
                  <a:cubicBezTo>
                    <a:pt x="0" y="845"/>
                    <a:pt x="0" y="1013"/>
                    <a:pt x="101" y="1080"/>
                  </a:cubicBezTo>
                  <a:cubicBezTo>
                    <a:pt x="135" y="1147"/>
                    <a:pt x="202" y="1181"/>
                    <a:pt x="269" y="1181"/>
                  </a:cubicBezTo>
                  <a:cubicBezTo>
                    <a:pt x="336" y="1181"/>
                    <a:pt x="370" y="1147"/>
                    <a:pt x="437" y="1080"/>
                  </a:cubicBezTo>
                  <a:cubicBezTo>
                    <a:pt x="437" y="1080"/>
                    <a:pt x="1044" y="504"/>
                    <a:pt x="1854" y="504"/>
                  </a:cubicBezTo>
                  <a:cubicBezTo>
                    <a:pt x="1896" y="504"/>
                    <a:pt x="1939" y="505"/>
                    <a:pt x="1983" y="509"/>
                  </a:cubicBezTo>
                  <a:cubicBezTo>
                    <a:pt x="2118" y="509"/>
                    <a:pt x="2218" y="408"/>
                    <a:pt x="2218" y="273"/>
                  </a:cubicBezTo>
                  <a:cubicBezTo>
                    <a:pt x="2218" y="139"/>
                    <a:pt x="2118" y="38"/>
                    <a:pt x="1983" y="4"/>
                  </a:cubicBezTo>
                  <a:cubicBezTo>
                    <a:pt x="1937" y="2"/>
                    <a:pt x="1891" y="0"/>
                    <a:pt x="1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667576" y="2467480"/>
              <a:ext cx="517288" cy="635602"/>
            </a:xfrm>
            <a:custGeom>
              <a:avLst/>
              <a:gdLst/>
              <a:ahLst/>
              <a:cxnLst/>
              <a:rect l="l" t="t" r="r" b="b"/>
              <a:pathLst>
                <a:path w="29678" h="36466" extrusionOk="0">
                  <a:moveTo>
                    <a:pt x="9310" y="0"/>
                  </a:moveTo>
                  <a:lnTo>
                    <a:pt x="1" y="7865"/>
                  </a:lnTo>
                  <a:cubicBezTo>
                    <a:pt x="2454" y="22955"/>
                    <a:pt x="21678" y="36466"/>
                    <a:pt x="21678" y="36466"/>
                  </a:cubicBezTo>
                  <a:lnTo>
                    <a:pt x="29677" y="28030"/>
                  </a:lnTo>
                  <a:cubicBezTo>
                    <a:pt x="13444" y="12872"/>
                    <a:pt x="9310" y="0"/>
                    <a:pt x="9310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5406908" y="3072603"/>
              <a:ext cx="145279" cy="195687"/>
            </a:xfrm>
            <a:custGeom>
              <a:avLst/>
              <a:gdLst/>
              <a:ahLst/>
              <a:cxnLst/>
              <a:rect l="l" t="t" r="r" b="b"/>
              <a:pathLst>
                <a:path w="8335" h="11227" extrusionOk="0">
                  <a:moveTo>
                    <a:pt x="2050" y="1"/>
                  </a:moveTo>
                  <a:lnTo>
                    <a:pt x="0" y="11125"/>
                  </a:lnTo>
                  <a:lnTo>
                    <a:pt x="6285" y="11226"/>
                  </a:lnTo>
                  <a:lnTo>
                    <a:pt x="8335" y="135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5261628" y="3227853"/>
              <a:ext cx="290558" cy="99595"/>
            </a:xfrm>
            <a:custGeom>
              <a:avLst/>
              <a:gdLst/>
              <a:ahLst/>
              <a:cxnLst/>
              <a:rect l="l" t="t" r="r" b="b"/>
              <a:pathLst>
                <a:path w="16670" h="5714" extrusionOk="0">
                  <a:moveTo>
                    <a:pt x="7159" y="0"/>
                  </a:moveTo>
                  <a:cubicBezTo>
                    <a:pt x="7159" y="0"/>
                    <a:pt x="7024" y="1815"/>
                    <a:pt x="4336" y="2084"/>
                  </a:cubicBezTo>
                  <a:cubicBezTo>
                    <a:pt x="1681" y="2353"/>
                    <a:pt x="202" y="3764"/>
                    <a:pt x="0" y="5647"/>
                  </a:cubicBezTo>
                  <a:lnTo>
                    <a:pt x="16670" y="5714"/>
                  </a:lnTo>
                  <a:cubicBezTo>
                    <a:pt x="16670" y="5714"/>
                    <a:pt x="16536" y="3496"/>
                    <a:pt x="15561" y="34"/>
                  </a:cubicBezTo>
                  <a:lnTo>
                    <a:pt x="715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5251658" y="3257729"/>
              <a:ext cx="120703" cy="89642"/>
            </a:xfrm>
            <a:custGeom>
              <a:avLst/>
              <a:gdLst/>
              <a:ahLst/>
              <a:cxnLst/>
              <a:rect l="l" t="t" r="r" b="b"/>
              <a:pathLst>
                <a:path w="6925" h="5143" extrusionOk="0">
                  <a:moveTo>
                    <a:pt x="2689" y="0"/>
                  </a:moveTo>
                  <a:cubicBezTo>
                    <a:pt x="639" y="773"/>
                    <a:pt x="1" y="5142"/>
                    <a:pt x="1" y="5142"/>
                  </a:cubicBezTo>
                  <a:lnTo>
                    <a:pt x="6924" y="5142"/>
                  </a:lnTo>
                  <a:cubicBezTo>
                    <a:pt x="5748" y="0"/>
                    <a:pt x="2689" y="0"/>
                    <a:pt x="2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5261628" y="3326264"/>
              <a:ext cx="290558" cy="22276"/>
            </a:xfrm>
            <a:custGeom>
              <a:avLst/>
              <a:gdLst/>
              <a:ahLst/>
              <a:cxnLst/>
              <a:rect l="l" t="t" r="r" b="b"/>
              <a:pathLst>
                <a:path w="16670" h="1278" extrusionOk="0">
                  <a:moveTo>
                    <a:pt x="0" y="1"/>
                  </a:moveTo>
                  <a:lnTo>
                    <a:pt x="0" y="1210"/>
                  </a:lnTo>
                  <a:lnTo>
                    <a:pt x="16670" y="1278"/>
                  </a:lnTo>
                  <a:lnTo>
                    <a:pt x="16670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2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5372344" y="3244255"/>
              <a:ext cx="35749" cy="21683"/>
            </a:xfrm>
            <a:custGeom>
              <a:avLst/>
              <a:gdLst/>
              <a:ahLst/>
              <a:cxnLst/>
              <a:rect l="l" t="t" r="r" b="b"/>
              <a:pathLst>
                <a:path w="2051" h="1244" extrusionOk="0">
                  <a:moveTo>
                    <a:pt x="202" y="0"/>
                  </a:moveTo>
                  <a:cubicBezTo>
                    <a:pt x="101" y="0"/>
                    <a:pt x="0" y="101"/>
                    <a:pt x="0" y="236"/>
                  </a:cubicBezTo>
                  <a:cubicBezTo>
                    <a:pt x="0" y="370"/>
                    <a:pt x="101" y="471"/>
                    <a:pt x="202" y="471"/>
                  </a:cubicBezTo>
                  <a:cubicBezTo>
                    <a:pt x="235" y="471"/>
                    <a:pt x="706" y="471"/>
                    <a:pt x="1647" y="1210"/>
                  </a:cubicBezTo>
                  <a:cubicBezTo>
                    <a:pt x="1681" y="1210"/>
                    <a:pt x="1748" y="1244"/>
                    <a:pt x="1781" y="1244"/>
                  </a:cubicBezTo>
                  <a:cubicBezTo>
                    <a:pt x="1849" y="1244"/>
                    <a:pt x="1916" y="1210"/>
                    <a:pt x="1949" y="1177"/>
                  </a:cubicBezTo>
                  <a:cubicBezTo>
                    <a:pt x="2050" y="1076"/>
                    <a:pt x="2017" y="908"/>
                    <a:pt x="1916" y="841"/>
                  </a:cubicBezTo>
                  <a:cubicBezTo>
                    <a:pt x="840" y="34"/>
                    <a:pt x="269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5350086" y="3257729"/>
              <a:ext cx="35749" cy="22276"/>
            </a:xfrm>
            <a:custGeom>
              <a:avLst/>
              <a:gdLst/>
              <a:ahLst/>
              <a:cxnLst/>
              <a:rect l="l" t="t" r="r" b="b"/>
              <a:pathLst>
                <a:path w="2051" h="1278" extrusionOk="0">
                  <a:moveTo>
                    <a:pt x="269" y="0"/>
                  </a:moveTo>
                  <a:cubicBezTo>
                    <a:pt x="134" y="0"/>
                    <a:pt x="34" y="101"/>
                    <a:pt x="34" y="236"/>
                  </a:cubicBezTo>
                  <a:cubicBezTo>
                    <a:pt x="0" y="336"/>
                    <a:pt x="101" y="471"/>
                    <a:pt x="235" y="471"/>
                  </a:cubicBezTo>
                  <a:cubicBezTo>
                    <a:pt x="235" y="471"/>
                    <a:pt x="1109" y="538"/>
                    <a:pt x="1613" y="1177"/>
                  </a:cubicBezTo>
                  <a:cubicBezTo>
                    <a:pt x="1647" y="1244"/>
                    <a:pt x="1714" y="1277"/>
                    <a:pt x="1781" y="1277"/>
                  </a:cubicBezTo>
                  <a:cubicBezTo>
                    <a:pt x="1848" y="1277"/>
                    <a:pt x="1882" y="1244"/>
                    <a:pt x="1916" y="1210"/>
                  </a:cubicBezTo>
                  <a:cubicBezTo>
                    <a:pt x="2017" y="1143"/>
                    <a:pt x="2050" y="1009"/>
                    <a:pt x="1949" y="908"/>
                  </a:cubicBezTo>
                  <a:cubicBezTo>
                    <a:pt x="1344" y="68"/>
                    <a:pt x="302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5381704" y="2420610"/>
              <a:ext cx="500293" cy="759791"/>
            </a:xfrm>
            <a:custGeom>
              <a:avLst/>
              <a:gdLst/>
              <a:ahLst/>
              <a:cxnLst/>
              <a:rect l="l" t="t" r="r" b="b"/>
              <a:pathLst>
                <a:path w="28703" h="43591" extrusionOk="0">
                  <a:moveTo>
                    <a:pt x="14419" y="1"/>
                  </a:moveTo>
                  <a:cubicBezTo>
                    <a:pt x="14419" y="1"/>
                    <a:pt x="12537" y="5815"/>
                    <a:pt x="7294" y="16738"/>
                  </a:cubicBezTo>
                  <a:cubicBezTo>
                    <a:pt x="1379" y="29038"/>
                    <a:pt x="1" y="43591"/>
                    <a:pt x="1" y="43591"/>
                  </a:cubicBezTo>
                  <a:lnTo>
                    <a:pt x="11730" y="43591"/>
                  </a:lnTo>
                  <a:cubicBezTo>
                    <a:pt x="11730" y="43591"/>
                    <a:pt x="12436" y="35088"/>
                    <a:pt x="17444" y="25476"/>
                  </a:cubicBezTo>
                  <a:cubicBezTo>
                    <a:pt x="22351" y="16032"/>
                    <a:pt x="28064" y="10520"/>
                    <a:pt x="28703" y="1614"/>
                  </a:cubicBezTo>
                  <a:lnTo>
                    <a:pt x="14419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5188979" y="2084609"/>
              <a:ext cx="577038" cy="286811"/>
            </a:xfrm>
            <a:custGeom>
              <a:avLst/>
              <a:gdLst/>
              <a:ahLst/>
              <a:cxnLst/>
              <a:rect l="l" t="t" r="r" b="b"/>
              <a:pathLst>
                <a:path w="33106" h="16455" extrusionOk="0">
                  <a:moveTo>
                    <a:pt x="4747" y="1"/>
                  </a:moveTo>
                  <a:cubicBezTo>
                    <a:pt x="3565" y="1"/>
                    <a:pt x="2391" y="493"/>
                    <a:pt x="1547" y="1465"/>
                  </a:cubicBezTo>
                  <a:cubicBezTo>
                    <a:pt x="1" y="3213"/>
                    <a:pt x="202" y="5901"/>
                    <a:pt x="1984" y="7414"/>
                  </a:cubicBezTo>
                  <a:lnTo>
                    <a:pt x="11192" y="15446"/>
                  </a:lnTo>
                  <a:cubicBezTo>
                    <a:pt x="11965" y="16118"/>
                    <a:pt x="12974" y="16454"/>
                    <a:pt x="13982" y="16454"/>
                  </a:cubicBezTo>
                  <a:cubicBezTo>
                    <a:pt x="14318" y="16454"/>
                    <a:pt x="14688" y="16421"/>
                    <a:pt x="15057" y="16320"/>
                  </a:cubicBezTo>
                  <a:lnTo>
                    <a:pt x="29509" y="12489"/>
                  </a:lnTo>
                  <a:cubicBezTo>
                    <a:pt x="31761" y="11884"/>
                    <a:pt x="33105" y="9565"/>
                    <a:pt x="32500" y="7279"/>
                  </a:cubicBezTo>
                  <a:cubicBezTo>
                    <a:pt x="31993" y="5393"/>
                    <a:pt x="30283" y="4143"/>
                    <a:pt x="28418" y="4143"/>
                  </a:cubicBezTo>
                  <a:cubicBezTo>
                    <a:pt x="28057" y="4143"/>
                    <a:pt x="27690" y="4190"/>
                    <a:pt x="27324" y="4288"/>
                  </a:cubicBezTo>
                  <a:lnTo>
                    <a:pt x="15057" y="7582"/>
                  </a:lnTo>
                  <a:lnTo>
                    <a:pt x="7529" y="1028"/>
                  </a:lnTo>
                  <a:cubicBezTo>
                    <a:pt x="6720" y="341"/>
                    <a:pt x="5731" y="1"/>
                    <a:pt x="4747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5551596" y="2155637"/>
              <a:ext cx="213831" cy="196454"/>
            </a:xfrm>
            <a:custGeom>
              <a:avLst/>
              <a:gdLst/>
              <a:ahLst/>
              <a:cxnLst/>
              <a:rect l="l" t="t" r="r" b="b"/>
              <a:pathLst>
                <a:path w="12268" h="11271" extrusionOk="0">
                  <a:moveTo>
                    <a:pt x="6968" y="1"/>
                  </a:moveTo>
                  <a:cubicBezTo>
                    <a:pt x="6627" y="1"/>
                    <a:pt x="6275" y="47"/>
                    <a:pt x="5915" y="146"/>
                  </a:cubicBezTo>
                  <a:lnTo>
                    <a:pt x="0" y="2330"/>
                  </a:lnTo>
                  <a:lnTo>
                    <a:pt x="4033" y="11270"/>
                  </a:lnTo>
                  <a:lnTo>
                    <a:pt x="8066" y="9960"/>
                  </a:lnTo>
                  <a:cubicBezTo>
                    <a:pt x="10789" y="9187"/>
                    <a:pt x="12267" y="6263"/>
                    <a:pt x="11293" y="3641"/>
                  </a:cubicBezTo>
                  <a:cubicBezTo>
                    <a:pt x="10576" y="1576"/>
                    <a:pt x="8953" y="1"/>
                    <a:pt x="6968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5273916" y="2072913"/>
              <a:ext cx="79690" cy="113400"/>
            </a:xfrm>
            <a:custGeom>
              <a:avLst/>
              <a:gdLst/>
              <a:ahLst/>
              <a:cxnLst/>
              <a:rect l="l" t="t" r="r" b="b"/>
              <a:pathLst>
                <a:path w="4572" h="6506" extrusionOk="0">
                  <a:moveTo>
                    <a:pt x="1974" y="1"/>
                  </a:moveTo>
                  <a:cubicBezTo>
                    <a:pt x="1910" y="1"/>
                    <a:pt x="1846" y="7"/>
                    <a:pt x="1782" y="19"/>
                  </a:cubicBezTo>
                  <a:cubicBezTo>
                    <a:pt x="1211" y="119"/>
                    <a:pt x="841" y="691"/>
                    <a:pt x="976" y="1296"/>
                  </a:cubicBezTo>
                  <a:lnTo>
                    <a:pt x="1278" y="2573"/>
                  </a:lnTo>
                  <a:cubicBezTo>
                    <a:pt x="1278" y="2573"/>
                    <a:pt x="1" y="3682"/>
                    <a:pt x="2118" y="6505"/>
                  </a:cubicBezTo>
                  <a:lnTo>
                    <a:pt x="4034" y="5463"/>
                  </a:lnTo>
                  <a:cubicBezTo>
                    <a:pt x="4404" y="5262"/>
                    <a:pt x="4572" y="4825"/>
                    <a:pt x="4437" y="4388"/>
                  </a:cubicBezTo>
                  <a:cubicBezTo>
                    <a:pt x="3899" y="2539"/>
                    <a:pt x="3059" y="792"/>
                    <a:pt x="3059" y="792"/>
                  </a:cubicBezTo>
                  <a:cubicBezTo>
                    <a:pt x="2882" y="318"/>
                    <a:pt x="2443" y="1"/>
                    <a:pt x="1974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5207734" y="2087869"/>
              <a:ext cx="144111" cy="141845"/>
            </a:xfrm>
            <a:custGeom>
              <a:avLst/>
              <a:gdLst/>
              <a:ahLst/>
              <a:cxnLst/>
              <a:rect l="l" t="t" r="r" b="b"/>
              <a:pathLst>
                <a:path w="8268" h="8138" extrusionOk="0">
                  <a:moveTo>
                    <a:pt x="4974" y="1"/>
                  </a:moveTo>
                  <a:lnTo>
                    <a:pt x="0" y="4034"/>
                  </a:lnTo>
                  <a:cubicBezTo>
                    <a:pt x="0" y="4034"/>
                    <a:pt x="639" y="6521"/>
                    <a:pt x="2924" y="8100"/>
                  </a:cubicBezTo>
                  <a:cubicBezTo>
                    <a:pt x="2958" y="8126"/>
                    <a:pt x="3015" y="8138"/>
                    <a:pt x="3088" y="8138"/>
                  </a:cubicBezTo>
                  <a:cubicBezTo>
                    <a:pt x="3584" y="8138"/>
                    <a:pt x="4841" y="7604"/>
                    <a:pt x="5075" y="7428"/>
                  </a:cubicBezTo>
                  <a:lnTo>
                    <a:pt x="8268" y="3899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232328" y="2039761"/>
              <a:ext cx="71480" cy="87969"/>
            </a:xfrm>
            <a:custGeom>
              <a:avLst/>
              <a:gdLst/>
              <a:ahLst/>
              <a:cxnLst/>
              <a:rect l="l" t="t" r="r" b="b"/>
              <a:pathLst>
                <a:path w="4101" h="5047" extrusionOk="0">
                  <a:moveTo>
                    <a:pt x="994" y="1"/>
                  </a:moveTo>
                  <a:cubicBezTo>
                    <a:pt x="808" y="1"/>
                    <a:pt x="625" y="58"/>
                    <a:pt x="471" y="173"/>
                  </a:cubicBezTo>
                  <a:cubicBezTo>
                    <a:pt x="68" y="475"/>
                    <a:pt x="1" y="1047"/>
                    <a:pt x="270" y="1517"/>
                  </a:cubicBezTo>
                  <a:lnTo>
                    <a:pt x="2353" y="5046"/>
                  </a:lnTo>
                  <a:lnTo>
                    <a:pt x="4101" y="3668"/>
                  </a:lnTo>
                  <a:lnTo>
                    <a:pt x="1816" y="442"/>
                  </a:lnTo>
                  <a:cubicBezTo>
                    <a:pt x="1608" y="151"/>
                    <a:pt x="1297" y="1"/>
                    <a:pt x="994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5174338" y="2087642"/>
              <a:ext cx="77337" cy="83437"/>
            </a:xfrm>
            <a:custGeom>
              <a:avLst/>
              <a:gdLst/>
              <a:ahLst/>
              <a:cxnLst/>
              <a:rect l="l" t="t" r="r" b="b"/>
              <a:pathLst>
                <a:path w="4437" h="4787" extrusionOk="0">
                  <a:moveTo>
                    <a:pt x="899" y="0"/>
                  </a:moveTo>
                  <a:cubicBezTo>
                    <a:pt x="694" y="0"/>
                    <a:pt x="496" y="70"/>
                    <a:pt x="337" y="215"/>
                  </a:cubicBezTo>
                  <a:cubicBezTo>
                    <a:pt x="0" y="518"/>
                    <a:pt x="0" y="1123"/>
                    <a:pt x="337" y="1526"/>
                  </a:cubicBezTo>
                  <a:lnTo>
                    <a:pt x="2958" y="4786"/>
                  </a:lnTo>
                  <a:lnTo>
                    <a:pt x="4437" y="3307"/>
                  </a:lnTo>
                  <a:lnTo>
                    <a:pt x="1681" y="350"/>
                  </a:lnTo>
                  <a:cubicBezTo>
                    <a:pt x="1452" y="121"/>
                    <a:pt x="1169" y="0"/>
                    <a:pt x="899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5166128" y="2125762"/>
              <a:ext cx="69737" cy="63480"/>
            </a:xfrm>
            <a:custGeom>
              <a:avLst/>
              <a:gdLst/>
              <a:ahLst/>
              <a:cxnLst/>
              <a:rect l="l" t="t" r="r" b="b"/>
              <a:pathLst>
                <a:path w="4001" h="3642" extrusionOk="0">
                  <a:moveTo>
                    <a:pt x="733" y="0"/>
                  </a:moveTo>
                  <a:cubicBezTo>
                    <a:pt x="503" y="0"/>
                    <a:pt x="300" y="94"/>
                    <a:pt x="169" y="280"/>
                  </a:cubicBezTo>
                  <a:cubicBezTo>
                    <a:pt x="1" y="583"/>
                    <a:pt x="135" y="1087"/>
                    <a:pt x="539" y="1356"/>
                  </a:cubicBezTo>
                  <a:lnTo>
                    <a:pt x="3160" y="3641"/>
                  </a:lnTo>
                  <a:lnTo>
                    <a:pt x="4000" y="2162"/>
                  </a:lnTo>
                  <a:lnTo>
                    <a:pt x="1312" y="179"/>
                  </a:lnTo>
                  <a:cubicBezTo>
                    <a:pt x="1117" y="60"/>
                    <a:pt x="917" y="0"/>
                    <a:pt x="733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5196596" y="2057662"/>
              <a:ext cx="75594" cy="82357"/>
            </a:xfrm>
            <a:custGeom>
              <a:avLst/>
              <a:gdLst/>
              <a:ahLst/>
              <a:cxnLst/>
              <a:rect l="l" t="t" r="r" b="b"/>
              <a:pathLst>
                <a:path w="4337" h="4725" extrusionOk="0">
                  <a:moveTo>
                    <a:pt x="982" y="1"/>
                  </a:moveTo>
                  <a:cubicBezTo>
                    <a:pt x="759" y="1"/>
                    <a:pt x="540" y="86"/>
                    <a:pt x="370" y="255"/>
                  </a:cubicBezTo>
                  <a:cubicBezTo>
                    <a:pt x="1" y="591"/>
                    <a:pt x="1" y="1196"/>
                    <a:pt x="337" y="1633"/>
                  </a:cubicBezTo>
                  <a:lnTo>
                    <a:pt x="2756" y="4725"/>
                  </a:lnTo>
                  <a:lnTo>
                    <a:pt x="4336" y="3145"/>
                  </a:lnTo>
                  <a:lnTo>
                    <a:pt x="1715" y="356"/>
                  </a:lnTo>
                  <a:cubicBezTo>
                    <a:pt x="1514" y="119"/>
                    <a:pt x="1245" y="1"/>
                    <a:pt x="982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4850381" y="1790458"/>
              <a:ext cx="490916" cy="450897"/>
            </a:xfrm>
            <a:custGeom>
              <a:avLst/>
              <a:gdLst/>
              <a:ahLst/>
              <a:cxnLst/>
              <a:rect l="l" t="t" r="r" b="b"/>
              <a:pathLst>
                <a:path w="28165" h="25869" extrusionOk="0">
                  <a:moveTo>
                    <a:pt x="14083" y="1"/>
                  </a:moveTo>
                  <a:cubicBezTo>
                    <a:pt x="8041" y="1"/>
                    <a:pt x="2649" y="4220"/>
                    <a:pt x="1412" y="10376"/>
                  </a:cubicBezTo>
                  <a:cubicBezTo>
                    <a:pt x="1" y="17366"/>
                    <a:pt x="4504" y="24189"/>
                    <a:pt x="11495" y="25600"/>
                  </a:cubicBezTo>
                  <a:cubicBezTo>
                    <a:pt x="12376" y="25782"/>
                    <a:pt x="13254" y="25869"/>
                    <a:pt x="14118" y="25869"/>
                  </a:cubicBezTo>
                  <a:cubicBezTo>
                    <a:pt x="20146" y="25869"/>
                    <a:pt x="25519" y="21632"/>
                    <a:pt x="26753" y="15518"/>
                  </a:cubicBezTo>
                  <a:cubicBezTo>
                    <a:pt x="28165" y="8527"/>
                    <a:pt x="23661" y="1705"/>
                    <a:pt x="16671" y="259"/>
                  </a:cubicBezTo>
                  <a:cubicBezTo>
                    <a:pt x="15802" y="85"/>
                    <a:pt x="14936" y="1"/>
                    <a:pt x="14083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5043124" y="1922090"/>
              <a:ext cx="90810" cy="175764"/>
            </a:xfrm>
            <a:custGeom>
              <a:avLst/>
              <a:gdLst/>
              <a:ahLst/>
              <a:cxnLst/>
              <a:rect l="l" t="t" r="r" b="b"/>
              <a:pathLst>
                <a:path w="5210" h="10084" extrusionOk="0">
                  <a:moveTo>
                    <a:pt x="2588" y="1"/>
                  </a:moveTo>
                  <a:cubicBezTo>
                    <a:pt x="2487" y="303"/>
                    <a:pt x="2420" y="404"/>
                    <a:pt x="2319" y="538"/>
                  </a:cubicBezTo>
                  <a:cubicBezTo>
                    <a:pt x="2286" y="606"/>
                    <a:pt x="2084" y="807"/>
                    <a:pt x="1849" y="975"/>
                  </a:cubicBezTo>
                  <a:cubicBezTo>
                    <a:pt x="1378" y="1305"/>
                    <a:pt x="776" y="1354"/>
                    <a:pt x="376" y="1354"/>
                  </a:cubicBezTo>
                  <a:cubicBezTo>
                    <a:pt x="205" y="1354"/>
                    <a:pt x="71" y="1345"/>
                    <a:pt x="0" y="1345"/>
                  </a:cubicBezTo>
                  <a:lnTo>
                    <a:pt x="0" y="3630"/>
                  </a:lnTo>
                  <a:cubicBezTo>
                    <a:pt x="908" y="3630"/>
                    <a:pt x="1513" y="3597"/>
                    <a:pt x="1882" y="3496"/>
                  </a:cubicBezTo>
                  <a:cubicBezTo>
                    <a:pt x="1983" y="3462"/>
                    <a:pt x="2084" y="3429"/>
                    <a:pt x="2185" y="3395"/>
                  </a:cubicBezTo>
                  <a:lnTo>
                    <a:pt x="2185" y="10083"/>
                  </a:lnTo>
                  <a:lnTo>
                    <a:pt x="5209" y="10083"/>
                  </a:lnTo>
                  <a:lnTo>
                    <a:pt x="5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5588496" y="2133326"/>
              <a:ext cx="339780" cy="344713"/>
            </a:xfrm>
            <a:custGeom>
              <a:avLst/>
              <a:gdLst/>
              <a:ahLst/>
              <a:cxnLst/>
              <a:rect l="l" t="t" r="r" b="b"/>
              <a:pathLst>
                <a:path w="19494" h="19777" extrusionOk="0">
                  <a:moveTo>
                    <a:pt x="10055" y="0"/>
                  </a:moveTo>
                  <a:cubicBezTo>
                    <a:pt x="9692" y="0"/>
                    <a:pt x="9478" y="14"/>
                    <a:pt x="9478" y="14"/>
                  </a:cubicBezTo>
                  <a:lnTo>
                    <a:pt x="4370" y="955"/>
                  </a:lnTo>
                  <a:cubicBezTo>
                    <a:pt x="1" y="4350"/>
                    <a:pt x="1110" y="19776"/>
                    <a:pt x="1110" y="19776"/>
                  </a:cubicBezTo>
                  <a:lnTo>
                    <a:pt x="19124" y="19776"/>
                  </a:lnTo>
                  <a:cubicBezTo>
                    <a:pt x="18653" y="11408"/>
                    <a:pt x="19494" y="5224"/>
                    <a:pt x="17477" y="2669"/>
                  </a:cubicBezTo>
                  <a:cubicBezTo>
                    <a:pt x="15506" y="239"/>
                    <a:pt x="11538" y="0"/>
                    <a:pt x="10055" y="0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5753106" y="2165642"/>
              <a:ext cx="286479" cy="484031"/>
            </a:xfrm>
            <a:custGeom>
              <a:avLst/>
              <a:gdLst/>
              <a:ahLst/>
              <a:cxnLst/>
              <a:rect l="l" t="t" r="r" b="b"/>
              <a:pathLst>
                <a:path w="16436" h="27770" extrusionOk="0">
                  <a:moveTo>
                    <a:pt x="4082" y="0"/>
                  </a:moveTo>
                  <a:cubicBezTo>
                    <a:pt x="3396" y="0"/>
                    <a:pt x="2700" y="199"/>
                    <a:pt x="2084" y="614"/>
                  </a:cubicBezTo>
                  <a:cubicBezTo>
                    <a:pt x="438" y="1723"/>
                    <a:pt x="1" y="3941"/>
                    <a:pt x="1110" y="5554"/>
                  </a:cubicBezTo>
                  <a:lnTo>
                    <a:pt x="8168" y="16107"/>
                  </a:lnTo>
                  <a:lnTo>
                    <a:pt x="3362" y="21922"/>
                  </a:lnTo>
                  <a:cubicBezTo>
                    <a:pt x="2118" y="23468"/>
                    <a:pt x="2353" y="25719"/>
                    <a:pt x="3866" y="26963"/>
                  </a:cubicBezTo>
                  <a:cubicBezTo>
                    <a:pt x="4538" y="27501"/>
                    <a:pt x="5344" y="27770"/>
                    <a:pt x="6117" y="27770"/>
                  </a:cubicBezTo>
                  <a:cubicBezTo>
                    <a:pt x="7159" y="27770"/>
                    <a:pt x="8168" y="27333"/>
                    <a:pt x="8873" y="26459"/>
                  </a:cubicBezTo>
                  <a:lnTo>
                    <a:pt x="15360" y="18594"/>
                  </a:lnTo>
                  <a:cubicBezTo>
                    <a:pt x="16368" y="17384"/>
                    <a:pt x="16435" y="15637"/>
                    <a:pt x="15561" y="14326"/>
                  </a:cubicBezTo>
                  <a:lnTo>
                    <a:pt x="7025" y="1588"/>
                  </a:lnTo>
                  <a:cubicBezTo>
                    <a:pt x="6351" y="557"/>
                    <a:pt x="5230" y="0"/>
                    <a:pt x="4082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5759555" y="2522315"/>
              <a:ext cx="114254" cy="69354"/>
            </a:xfrm>
            <a:custGeom>
              <a:avLst/>
              <a:gdLst/>
              <a:ahLst/>
              <a:cxnLst/>
              <a:rect l="l" t="t" r="r" b="b"/>
              <a:pathLst>
                <a:path w="6555" h="3979" extrusionOk="0">
                  <a:moveTo>
                    <a:pt x="4564" y="1"/>
                  </a:moveTo>
                  <a:cubicBezTo>
                    <a:pt x="4432" y="1"/>
                    <a:pt x="4296" y="27"/>
                    <a:pt x="4168" y="81"/>
                  </a:cubicBezTo>
                  <a:cubicBezTo>
                    <a:pt x="2387" y="854"/>
                    <a:pt x="807" y="1929"/>
                    <a:pt x="807" y="1929"/>
                  </a:cubicBezTo>
                  <a:cubicBezTo>
                    <a:pt x="269" y="2198"/>
                    <a:pt x="0" y="2769"/>
                    <a:pt x="168" y="3307"/>
                  </a:cubicBezTo>
                  <a:cubicBezTo>
                    <a:pt x="299" y="3724"/>
                    <a:pt x="711" y="3979"/>
                    <a:pt x="1156" y="3979"/>
                  </a:cubicBezTo>
                  <a:cubicBezTo>
                    <a:pt x="1286" y="3979"/>
                    <a:pt x="1418" y="3957"/>
                    <a:pt x="1546" y="3912"/>
                  </a:cubicBezTo>
                  <a:lnTo>
                    <a:pt x="2756" y="3442"/>
                  </a:lnTo>
                  <a:cubicBezTo>
                    <a:pt x="2756" y="3442"/>
                    <a:pt x="3053" y="3707"/>
                    <a:pt x="3644" y="3707"/>
                  </a:cubicBezTo>
                  <a:cubicBezTo>
                    <a:pt x="4277" y="3707"/>
                    <a:pt x="5249" y="3401"/>
                    <a:pt x="6554" y="2131"/>
                  </a:cubicBezTo>
                  <a:lnTo>
                    <a:pt x="5277" y="350"/>
                  </a:lnTo>
                  <a:cubicBezTo>
                    <a:pt x="5117" y="121"/>
                    <a:pt x="4847" y="1"/>
                    <a:pt x="4564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5778885" y="2522542"/>
              <a:ext cx="147057" cy="142368"/>
            </a:xfrm>
            <a:custGeom>
              <a:avLst/>
              <a:gdLst/>
              <a:ahLst/>
              <a:cxnLst/>
              <a:rect l="l" t="t" r="r" b="b"/>
              <a:pathLst>
                <a:path w="8437" h="8168" extrusionOk="0">
                  <a:moveTo>
                    <a:pt x="3429" y="0"/>
                  </a:moveTo>
                  <a:lnTo>
                    <a:pt x="0" y="3765"/>
                  </a:lnTo>
                  <a:lnTo>
                    <a:pt x="4638" y="8167"/>
                  </a:lnTo>
                  <a:cubicBezTo>
                    <a:pt x="4638" y="8167"/>
                    <a:pt x="7025" y="7226"/>
                    <a:pt x="8268" y="4739"/>
                  </a:cubicBezTo>
                  <a:cubicBezTo>
                    <a:pt x="8436" y="4437"/>
                    <a:pt x="7562" y="2924"/>
                    <a:pt x="7293" y="2689"/>
                  </a:cubicBezTo>
                  <a:lnTo>
                    <a:pt x="3429" y="0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5734369" y="2577029"/>
              <a:ext cx="86122" cy="75280"/>
            </a:xfrm>
            <a:custGeom>
              <a:avLst/>
              <a:gdLst/>
              <a:ahLst/>
              <a:cxnLst/>
              <a:rect l="l" t="t" r="r" b="b"/>
              <a:pathLst>
                <a:path w="4941" h="4319" extrusionOk="0">
                  <a:moveTo>
                    <a:pt x="3361" y="0"/>
                  </a:moveTo>
                  <a:lnTo>
                    <a:pt x="437" y="2689"/>
                  </a:lnTo>
                  <a:cubicBezTo>
                    <a:pt x="34" y="3058"/>
                    <a:pt x="0" y="3697"/>
                    <a:pt x="370" y="4067"/>
                  </a:cubicBezTo>
                  <a:cubicBezTo>
                    <a:pt x="538" y="4235"/>
                    <a:pt x="773" y="4319"/>
                    <a:pt x="1017" y="4319"/>
                  </a:cubicBezTo>
                  <a:cubicBezTo>
                    <a:pt x="1261" y="4319"/>
                    <a:pt x="1513" y="4235"/>
                    <a:pt x="1714" y="4067"/>
                  </a:cubicBezTo>
                  <a:lnTo>
                    <a:pt x="4941" y="1546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5790023" y="2623306"/>
              <a:ext cx="79673" cy="80649"/>
            </a:xfrm>
            <a:custGeom>
              <a:avLst/>
              <a:gdLst/>
              <a:ahLst/>
              <a:cxnLst/>
              <a:rect l="l" t="t" r="r" b="b"/>
              <a:pathLst>
                <a:path w="4571" h="4627" extrusionOk="0">
                  <a:moveTo>
                    <a:pt x="2924" y="0"/>
                  </a:moveTo>
                  <a:lnTo>
                    <a:pt x="370" y="3126"/>
                  </a:lnTo>
                  <a:cubicBezTo>
                    <a:pt x="0" y="3563"/>
                    <a:pt x="0" y="4134"/>
                    <a:pt x="370" y="4436"/>
                  </a:cubicBezTo>
                  <a:cubicBezTo>
                    <a:pt x="527" y="4565"/>
                    <a:pt x="721" y="4627"/>
                    <a:pt x="923" y="4627"/>
                  </a:cubicBezTo>
                  <a:cubicBezTo>
                    <a:pt x="1195" y="4627"/>
                    <a:pt x="1482" y="4514"/>
                    <a:pt x="1714" y="4302"/>
                  </a:cubicBezTo>
                  <a:lnTo>
                    <a:pt x="4571" y="1277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5828683" y="2636779"/>
              <a:ext cx="59767" cy="70748"/>
            </a:xfrm>
            <a:custGeom>
              <a:avLst/>
              <a:gdLst/>
              <a:ahLst/>
              <a:cxnLst/>
              <a:rect l="l" t="t" r="r" b="b"/>
              <a:pathLst>
                <a:path w="3429" h="4059" extrusionOk="0">
                  <a:moveTo>
                    <a:pt x="1849" y="0"/>
                  </a:moveTo>
                  <a:lnTo>
                    <a:pt x="235" y="2924"/>
                  </a:lnTo>
                  <a:cubicBezTo>
                    <a:pt x="0" y="3361"/>
                    <a:pt x="101" y="3865"/>
                    <a:pt x="471" y="4000"/>
                  </a:cubicBezTo>
                  <a:cubicBezTo>
                    <a:pt x="551" y="4039"/>
                    <a:pt x="638" y="4059"/>
                    <a:pt x="728" y="4059"/>
                  </a:cubicBezTo>
                  <a:cubicBezTo>
                    <a:pt x="1017" y="4059"/>
                    <a:pt x="1333" y="3862"/>
                    <a:pt x="1513" y="3529"/>
                  </a:cubicBezTo>
                  <a:lnTo>
                    <a:pt x="3428" y="639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5757202" y="2607479"/>
              <a:ext cx="79115" cy="78330"/>
            </a:xfrm>
            <a:custGeom>
              <a:avLst/>
              <a:gdLst/>
              <a:ahLst/>
              <a:cxnLst/>
              <a:rect l="l" t="t" r="r" b="b"/>
              <a:pathLst>
                <a:path w="4539" h="4494" extrusionOk="0">
                  <a:moveTo>
                    <a:pt x="2757" y="1"/>
                  </a:moveTo>
                  <a:lnTo>
                    <a:pt x="337" y="2925"/>
                  </a:lnTo>
                  <a:cubicBezTo>
                    <a:pt x="1" y="3362"/>
                    <a:pt x="35" y="3967"/>
                    <a:pt x="438" y="4303"/>
                  </a:cubicBezTo>
                  <a:cubicBezTo>
                    <a:pt x="595" y="4431"/>
                    <a:pt x="795" y="4493"/>
                    <a:pt x="1001" y="4493"/>
                  </a:cubicBezTo>
                  <a:cubicBezTo>
                    <a:pt x="1280" y="4493"/>
                    <a:pt x="1570" y="4381"/>
                    <a:pt x="1782" y="4168"/>
                  </a:cubicBezTo>
                  <a:lnTo>
                    <a:pt x="4538" y="1311"/>
                  </a:lnTo>
                  <a:lnTo>
                    <a:pt x="2757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5741986" y="2158618"/>
              <a:ext cx="219688" cy="201665"/>
            </a:xfrm>
            <a:custGeom>
              <a:avLst/>
              <a:gdLst/>
              <a:ahLst/>
              <a:cxnLst/>
              <a:rect l="l" t="t" r="r" b="b"/>
              <a:pathLst>
                <a:path w="12604" h="11570" extrusionOk="0">
                  <a:moveTo>
                    <a:pt x="5427" y="1"/>
                  </a:moveTo>
                  <a:cubicBezTo>
                    <a:pt x="4388" y="1"/>
                    <a:pt x="3340" y="332"/>
                    <a:pt x="2454" y="1017"/>
                  </a:cubicBezTo>
                  <a:cubicBezTo>
                    <a:pt x="437" y="2596"/>
                    <a:pt x="0" y="5453"/>
                    <a:pt x="1412" y="7570"/>
                  </a:cubicBezTo>
                  <a:lnTo>
                    <a:pt x="4369" y="11570"/>
                  </a:lnTo>
                  <a:lnTo>
                    <a:pt x="12603" y="6461"/>
                  </a:lnTo>
                  <a:lnTo>
                    <a:pt x="9478" y="2159"/>
                  </a:lnTo>
                  <a:cubicBezTo>
                    <a:pt x="8529" y="747"/>
                    <a:pt x="6988" y="1"/>
                    <a:pt x="5427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746082" y="2263233"/>
              <a:ext cx="91978" cy="99403"/>
            </a:xfrm>
            <a:custGeom>
              <a:avLst/>
              <a:gdLst/>
              <a:ahLst/>
              <a:cxnLst/>
              <a:rect l="l" t="t" r="r" b="b"/>
              <a:pathLst>
                <a:path w="5277" h="5703" extrusionOk="0">
                  <a:moveTo>
                    <a:pt x="149" y="0"/>
                  </a:moveTo>
                  <a:cubicBezTo>
                    <a:pt x="123" y="0"/>
                    <a:pt x="95" y="8"/>
                    <a:pt x="68" y="22"/>
                  </a:cubicBezTo>
                  <a:cubicBezTo>
                    <a:pt x="34" y="56"/>
                    <a:pt x="0" y="157"/>
                    <a:pt x="34" y="190"/>
                  </a:cubicBezTo>
                  <a:lnTo>
                    <a:pt x="4033" y="5635"/>
                  </a:lnTo>
                  <a:cubicBezTo>
                    <a:pt x="4067" y="5669"/>
                    <a:pt x="4101" y="5702"/>
                    <a:pt x="4134" y="5702"/>
                  </a:cubicBezTo>
                  <a:cubicBezTo>
                    <a:pt x="4168" y="5702"/>
                    <a:pt x="4168" y="5702"/>
                    <a:pt x="4201" y="5669"/>
                  </a:cubicBezTo>
                  <a:lnTo>
                    <a:pt x="5210" y="5064"/>
                  </a:lnTo>
                  <a:cubicBezTo>
                    <a:pt x="5243" y="5030"/>
                    <a:pt x="5277" y="4963"/>
                    <a:pt x="5243" y="4896"/>
                  </a:cubicBezTo>
                  <a:cubicBezTo>
                    <a:pt x="5224" y="4856"/>
                    <a:pt x="5192" y="4840"/>
                    <a:pt x="5156" y="4840"/>
                  </a:cubicBezTo>
                  <a:cubicBezTo>
                    <a:pt x="5131" y="4840"/>
                    <a:pt x="5103" y="4848"/>
                    <a:pt x="5075" y="4862"/>
                  </a:cubicBezTo>
                  <a:lnTo>
                    <a:pt x="4168" y="5433"/>
                  </a:lnTo>
                  <a:lnTo>
                    <a:pt x="236" y="56"/>
                  </a:lnTo>
                  <a:cubicBezTo>
                    <a:pt x="216" y="17"/>
                    <a:pt x="185" y="0"/>
                    <a:pt x="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624228" y="1998835"/>
              <a:ext cx="129487" cy="168740"/>
            </a:xfrm>
            <a:custGeom>
              <a:avLst/>
              <a:gdLst/>
              <a:ahLst/>
              <a:cxnLst/>
              <a:rect l="l" t="t" r="r" b="b"/>
              <a:pathLst>
                <a:path w="7429" h="9681" extrusionOk="0">
                  <a:moveTo>
                    <a:pt x="3563" y="0"/>
                  </a:moveTo>
                  <a:lnTo>
                    <a:pt x="1" y="4403"/>
                  </a:lnTo>
                  <a:lnTo>
                    <a:pt x="1513" y="9243"/>
                  </a:lnTo>
                  <a:cubicBezTo>
                    <a:pt x="1513" y="9243"/>
                    <a:pt x="2134" y="9680"/>
                    <a:pt x="3211" y="9680"/>
                  </a:cubicBezTo>
                  <a:cubicBezTo>
                    <a:pt x="4246" y="9680"/>
                    <a:pt x="5700" y="9277"/>
                    <a:pt x="7428" y="7697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5627749" y="2065610"/>
              <a:ext cx="48055" cy="56839"/>
            </a:xfrm>
            <a:custGeom>
              <a:avLst/>
              <a:gdLst/>
              <a:ahLst/>
              <a:cxnLst/>
              <a:rect l="l" t="t" r="r" b="b"/>
              <a:pathLst>
                <a:path w="2757" h="3261" extrusionOk="0">
                  <a:moveTo>
                    <a:pt x="2756" y="1"/>
                  </a:moveTo>
                  <a:lnTo>
                    <a:pt x="0" y="1244"/>
                  </a:lnTo>
                  <a:lnTo>
                    <a:pt x="639" y="3261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311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5535194" y="1879874"/>
              <a:ext cx="205883" cy="215539"/>
            </a:xfrm>
            <a:custGeom>
              <a:avLst/>
              <a:gdLst/>
              <a:ahLst/>
              <a:cxnLst/>
              <a:rect l="l" t="t" r="r" b="b"/>
              <a:pathLst>
                <a:path w="11812" h="12366" extrusionOk="0">
                  <a:moveTo>
                    <a:pt x="4283" y="0"/>
                  </a:moveTo>
                  <a:cubicBezTo>
                    <a:pt x="4070" y="0"/>
                    <a:pt x="3852" y="12"/>
                    <a:pt x="3630" y="36"/>
                  </a:cubicBezTo>
                  <a:cubicBezTo>
                    <a:pt x="3496" y="70"/>
                    <a:pt x="3395" y="104"/>
                    <a:pt x="3260" y="104"/>
                  </a:cubicBezTo>
                  <a:cubicBezTo>
                    <a:pt x="3260" y="104"/>
                    <a:pt x="303" y="675"/>
                    <a:pt x="101" y="3969"/>
                  </a:cubicBezTo>
                  <a:cubicBezTo>
                    <a:pt x="101" y="3969"/>
                    <a:pt x="0" y="5884"/>
                    <a:pt x="303" y="9279"/>
                  </a:cubicBezTo>
                  <a:cubicBezTo>
                    <a:pt x="480" y="11314"/>
                    <a:pt x="2209" y="12365"/>
                    <a:pt x="3834" y="12365"/>
                  </a:cubicBezTo>
                  <a:cubicBezTo>
                    <a:pt x="4061" y="12365"/>
                    <a:pt x="4286" y="12345"/>
                    <a:pt x="4504" y="12303"/>
                  </a:cubicBezTo>
                  <a:cubicBezTo>
                    <a:pt x="5579" y="12068"/>
                    <a:pt x="7596" y="11026"/>
                    <a:pt x="8671" y="10220"/>
                  </a:cubicBezTo>
                  <a:lnTo>
                    <a:pt x="8335" y="9682"/>
                  </a:lnTo>
                  <a:cubicBezTo>
                    <a:pt x="11811" y="6013"/>
                    <a:pt x="9122" y="0"/>
                    <a:pt x="4283" y="0"/>
                  </a:cubicBez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525224" y="1998835"/>
              <a:ext cx="22293" cy="35749"/>
            </a:xfrm>
            <a:custGeom>
              <a:avLst/>
              <a:gdLst/>
              <a:ahLst/>
              <a:cxnLst/>
              <a:rect l="l" t="t" r="r" b="b"/>
              <a:pathLst>
                <a:path w="1279" h="2051" extrusionOk="0">
                  <a:moveTo>
                    <a:pt x="1009" y="0"/>
                  </a:moveTo>
                  <a:lnTo>
                    <a:pt x="203" y="1445"/>
                  </a:lnTo>
                  <a:cubicBezTo>
                    <a:pt x="1" y="1748"/>
                    <a:pt x="35" y="1950"/>
                    <a:pt x="236" y="1983"/>
                  </a:cubicBezTo>
                  <a:lnTo>
                    <a:pt x="1278" y="2050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525224" y="1843097"/>
              <a:ext cx="257668" cy="219601"/>
            </a:xfrm>
            <a:custGeom>
              <a:avLst/>
              <a:gdLst/>
              <a:ahLst/>
              <a:cxnLst/>
              <a:rect l="l" t="t" r="r" b="b"/>
              <a:pathLst>
                <a:path w="14783" h="12599" extrusionOk="0">
                  <a:moveTo>
                    <a:pt x="7702" y="0"/>
                  </a:moveTo>
                  <a:cubicBezTo>
                    <a:pt x="7502" y="0"/>
                    <a:pt x="7299" y="10"/>
                    <a:pt x="7092" y="29"/>
                  </a:cubicBezTo>
                  <a:cubicBezTo>
                    <a:pt x="1" y="634"/>
                    <a:pt x="774" y="5373"/>
                    <a:pt x="774" y="5373"/>
                  </a:cubicBezTo>
                  <a:cubicBezTo>
                    <a:pt x="1303" y="5444"/>
                    <a:pt x="1920" y="5471"/>
                    <a:pt x="2541" y="5471"/>
                  </a:cubicBezTo>
                  <a:cubicBezTo>
                    <a:pt x="4248" y="5471"/>
                    <a:pt x="5983" y="5272"/>
                    <a:pt x="5983" y="5272"/>
                  </a:cubicBezTo>
                  <a:lnTo>
                    <a:pt x="6790" y="8398"/>
                  </a:lnTo>
                  <a:lnTo>
                    <a:pt x="9512" y="8498"/>
                  </a:lnTo>
                  <a:cubicBezTo>
                    <a:pt x="8874" y="10515"/>
                    <a:pt x="10688" y="12599"/>
                    <a:pt x="10688" y="12599"/>
                  </a:cubicBezTo>
                  <a:cubicBezTo>
                    <a:pt x="11596" y="10212"/>
                    <a:pt x="12974" y="8666"/>
                    <a:pt x="13209" y="8061"/>
                  </a:cubicBezTo>
                  <a:cubicBezTo>
                    <a:pt x="14783" y="4368"/>
                    <a:pt x="11999" y="0"/>
                    <a:pt x="7702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5650007" y="1953656"/>
              <a:ext cx="66792" cy="64596"/>
            </a:xfrm>
            <a:custGeom>
              <a:avLst/>
              <a:gdLst/>
              <a:ahLst/>
              <a:cxnLst/>
              <a:rect l="l" t="t" r="r" b="b"/>
              <a:pathLst>
                <a:path w="3832" h="3706" extrusionOk="0">
                  <a:moveTo>
                    <a:pt x="1941" y="0"/>
                  </a:moveTo>
                  <a:cubicBezTo>
                    <a:pt x="1900" y="0"/>
                    <a:pt x="1858" y="2"/>
                    <a:pt x="1815" y="4"/>
                  </a:cubicBezTo>
                  <a:cubicBezTo>
                    <a:pt x="807" y="72"/>
                    <a:pt x="1" y="945"/>
                    <a:pt x="68" y="1954"/>
                  </a:cubicBezTo>
                  <a:cubicBezTo>
                    <a:pt x="132" y="2953"/>
                    <a:pt x="939" y="3705"/>
                    <a:pt x="1925" y="3705"/>
                  </a:cubicBezTo>
                  <a:cubicBezTo>
                    <a:pt x="1966" y="3705"/>
                    <a:pt x="2008" y="3704"/>
                    <a:pt x="2051" y="3701"/>
                  </a:cubicBezTo>
                  <a:cubicBezTo>
                    <a:pt x="3059" y="3668"/>
                    <a:pt x="3832" y="2760"/>
                    <a:pt x="3798" y="1752"/>
                  </a:cubicBezTo>
                  <a:cubicBezTo>
                    <a:pt x="3734" y="752"/>
                    <a:pt x="2927" y="0"/>
                    <a:pt x="1941" y="0"/>
                  </a:cubicBez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5667001" y="1972359"/>
              <a:ext cx="26964" cy="23565"/>
            </a:xfrm>
            <a:custGeom>
              <a:avLst/>
              <a:gdLst/>
              <a:ahLst/>
              <a:cxnLst/>
              <a:rect l="l" t="t" r="r" b="b"/>
              <a:pathLst>
                <a:path w="1547" h="1352" extrusionOk="0">
                  <a:moveTo>
                    <a:pt x="1251" y="1"/>
                  </a:moveTo>
                  <a:cubicBezTo>
                    <a:pt x="885" y="1"/>
                    <a:pt x="576" y="104"/>
                    <a:pt x="370" y="309"/>
                  </a:cubicBezTo>
                  <a:cubicBezTo>
                    <a:pt x="0" y="645"/>
                    <a:pt x="0" y="1183"/>
                    <a:pt x="0" y="1217"/>
                  </a:cubicBezTo>
                  <a:cubicBezTo>
                    <a:pt x="0" y="1284"/>
                    <a:pt x="67" y="1351"/>
                    <a:pt x="168" y="1351"/>
                  </a:cubicBezTo>
                  <a:cubicBezTo>
                    <a:pt x="235" y="1351"/>
                    <a:pt x="303" y="1284"/>
                    <a:pt x="303" y="1183"/>
                  </a:cubicBezTo>
                  <a:cubicBezTo>
                    <a:pt x="303" y="1183"/>
                    <a:pt x="303" y="780"/>
                    <a:pt x="572" y="511"/>
                  </a:cubicBezTo>
                  <a:cubicBezTo>
                    <a:pt x="712" y="371"/>
                    <a:pt x="922" y="301"/>
                    <a:pt x="1202" y="301"/>
                  </a:cubicBezTo>
                  <a:cubicBezTo>
                    <a:pt x="1258" y="301"/>
                    <a:pt x="1317" y="304"/>
                    <a:pt x="1378" y="309"/>
                  </a:cubicBezTo>
                  <a:cubicBezTo>
                    <a:pt x="1390" y="315"/>
                    <a:pt x="1402" y="318"/>
                    <a:pt x="1414" y="318"/>
                  </a:cubicBezTo>
                  <a:cubicBezTo>
                    <a:pt x="1468" y="318"/>
                    <a:pt x="1519" y="258"/>
                    <a:pt x="1546" y="175"/>
                  </a:cubicBezTo>
                  <a:cubicBezTo>
                    <a:pt x="1546" y="108"/>
                    <a:pt x="1479" y="7"/>
                    <a:pt x="1412" y="7"/>
                  </a:cubicBezTo>
                  <a:cubicBezTo>
                    <a:pt x="1357" y="3"/>
                    <a:pt x="1304" y="1"/>
                    <a:pt x="1251" y="1"/>
                  </a:cubicBezTo>
                  <a:close/>
                </a:path>
              </a:pathLst>
            </a:custGeom>
            <a:solidFill>
              <a:srgbClr val="311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5743729" y="1852387"/>
              <a:ext cx="259533" cy="213169"/>
            </a:xfrm>
            <a:custGeom>
              <a:avLst/>
              <a:gdLst/>
              <a:ahLst/>
              <a:cxnLst/>
              <a:rect l="l" t="t" r="r" b="b"/>
              <a:pathLst>
                <a:path w="14890" h="12230" extrusionOk="0">
                  <a:moveTo>
                    <a:pt x="3509" y="1"/>
                  </a:moveTo>
                  <a:cubicBezTo>
                    <a:pt x="767" y="1"/>
                    <a:pt x="1" y="2655"/>
                    <a:pt x="1" y="2655"/>
                  </a:cubicBezTo>
                  <a:lnTo>
                    <a:pt x="203" y="3529"/>
                  </a:lnTo>
                  <a:cubicBezTo>
                    <a:pt x="402" y="3141"/>
                    <a:pt x="689" y="2917"/>
                    <a:pt x="1060" y="2917"/>
                  </a:cubicBezTo>
                  <a:cubicBezTo>
                    <a:pt x="1880" y="2917"/>
                    <a:pt x="3110" y="4011"/>
                    <a:pt x="4706" y="6856"/>
                  </a:cubicBezTo>
                  <a:cubicBezTo>
                    <a:pt x="6605" y="10241"/>
                    <a:pt x="9315" y="12229"/>
                    <a:pt x="11416" y="12229"/>
                  </a:cubicBezTo>
                  <a:cubicBezTo>
                    <a:pt x="11881" y="12229"/>
                    <a:pt x="12315" y="12132"/>
                    <a:pt x="12705" y="11931"/>
                  </a:cubicBezTo>
                  <a:cubicBezTo>
                    <a:pt x="14890" y="10822"/>
                    <a:pt x="13108" y="8201"/>
                    <a:pt x="13108" y="8201"/>
                  </a:cubicBezTo>
                  <a:cubicBezTo>
                    <a:pt x="13108" y="8201"/>
                    <a:pt x="8000" y="773"/>
                    <a:pt x="4471" y="101"/>
                  </a:cubicBezTo>
                  <a:cubicBezTo>
                    <a:pt x="4126" y="32"/>
                    <a:pt x="3806" y="1"/>
                    <a:pt x="3509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547500" y="1957125"/>
              <a:ext cx="35017" cy="12428"/>
            </a:xfrm>
            <a:custGeom>
              <a:avLst/>
              <a:gdLst/>
              <a:ahLst/>
              <a:cxnLst/>
              <a:rect l="l" t="t" r="r" b="b"/>
              <a:pathLst>
                <a:path w="2009" h="713" extrusionOk="0">
                  <a:moveTo>
                    <a:pt x="1140" y="1"/>
                  </a:moveTo>
                  <a:cubicBezTo>
                    <a:pt x="1083" y="1"/>
                    <a:pt x="1028" y="3"/>
                    <a:pt x="975" y="7"/>
                  </a:cubicBezTo>
                  <a:cubicBezTo>
                    <a:pt x="975" y="7"/>
                    <a:pt x="958" y="6"/>
                    <a:pt x="929" y="6"/>
                  </a:cubicBezTo>
                  <a:cubicBezTo>
                    <a:pt x="740" y="6"/>
                    <a:pt x="29" y="32"/>
                    <a:pt x="0" y="410"/>
                  </a:cubicBezTo>
                  <a:cubicBezTo>
                    <a:pt x="0" y="410"/>
                    <a:pt x="0" y="679"/>
                    <a:pt x="807" y="713"/>
                  </a:cubicBezTo>
                  <a:cubicBezTo>
                    <a:pt x="1647" y="713"/>
                    <a:pt x="1849" y="646"/>
                    <a:pt x="1949" y="377"/>
                  </a:cubicBezTo>
                  <a:cubicBezTo>
                    <a:pt x="2008" y="111"/>
                    <a:pt x="1549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5542811" y="2040772"/>
              <a:ext cx="27539" cy="9046"/>
            </a:xfrm>
            <a:custGeom>
              <a:avLst/>
              <a:gdLst/>
              <a:ahLst/>
              <a:cxnLst/>
              <a:rect l="l" t="t" r="r" b="b"/>
              <a:pathLst>
                <a:path w="1580" h="519" extrusionOk="0">
                  <a:moveTo>
                    <a:pt x="1404" y="1"/>
                  </a:moveTo>
                  <a:cubicBezTo>
                    <a:pt x="1383" y="1"/>
                    <a:pt x="1363" y="5"/>
                    <a:pt x="1345" y="14"/>
                  </a:cubicBezTo>
                  <a:cubicBezTo>
                    <a:pt x="1078" y="174"/>
                    <a:pt x="773" y="212"/>
                    <a:pt x="546" y="212"/>
                  </a:cubicBezTo>
                  <a:cubicBezTo>
                    <a:pt x="343" y="212"/>
                    <a:pt x="202" y="182"/>
                    <a:pt x="202" y="182"/>
                  </a:cubicBezTo>
                  <a:cubicBezTo>
                    <a:pt x="190" y="176"/>
                    <a:pt x="176" y="173"/>
                    <a:pt x="162" y="173"/>
                  </a:cubicBezTo>
                  <a:cubicBezTo>
                    <a:pt x="101" y="173"/>
                    <a:pt x="34" y="228"/>
                    <a:pt x="34" y="283"/>
                  </a:cubicBezTo>
                  <a:cubicBezTo>
                    <a:pt x="0" y="350"/>
                    <a:pt x="67" y="451"/>
                    <a:pt x="135" y="485"/>
                  </a:cubicBezTo>
                  <a:cubicBezTo>
                    <a:pt x="135" y="485"/>
                    <a:pt x="336" y="518"/>
                    <a:pt x="572" y="518"/>
                  </a:cubicBezTo>
                  <a:cubicBezTo>
                    <a:pt x="840" y="518"/>
                    <a:pt x="1177" y="485"/>
                    <a:pt x="1479" y="283"/>
                  </a:cubicBezTo>
                  <a:cubicBezTo>
                    <a:pt x="1580" y="249"/>
                    <a:pt x="1580" y="149"/>
                    <a:pt x="1546" y="81"/>
                  </a:cubicBezTo>
                  <a:cubicBezTo>
                    <a:pt x="1522" y="32"/>
                    <a:pt x="1461" y="1"/>
                    <a:pt x="1404" y="1"/>
                  </a:cubicBezTo>
                  <a:close/>
                </a:path>
              </a:pathLst>
            </a:custGeom>
            <a:solidFill>
              <a:srgbClr val="311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5550428" y="1991497"/>
              <a:ext cx="14659" cy="13508"/>
            </a:xfrm>
            <a:custGeom>
              <a:avLst/>
              <a:gdLst/>
              <a:ahLst/>
              <a:cxnLst/>
              <a:rect l="l" t="t" r="r" b="b"/>
              <a:pathLst>
                <a:path w="841" h="775" extrusionOk="0">
                  <a:moveTo>
                    <a:pt x="424" y="0"/>
                  </a:moveTo>
                  <a:cubicBezTo>
                    <a:pt x="385" y="0"/>
                    <a:pt x="344" y="6"/>
                    <a:pt x="303" y="18"/>
                  </a:cubicBezTo>
                  <a:cubicBezTo>
                    <a:pt x="101" y="52"/>
                    <a:pt x="0" y="287"/>
                    <a:pt x="34" y="488"/>
                  </a:cubicBezTo>
                  <a:cubicBezTo>
                    <a:pt x="89" y="654"/>
                    <a:pt x="235" y="775"/>
                    <a:pt x="398" y="775"/>
                  </a:cubicBezTo>
                  <a:cubicBezTo>
                    <a:pt x="433" y="775"/>
                    <a:pt x="469" y="769"/>
                    <a:pt x="504" y="757"/>
                  </a:cubicBezTo>
                  <a:cubicBezTo>
                    <a:pt x="740" y="690"/>
                    <a:pt x="840" y="488"/>
                    <a:pt x="807" y="287"/>
                  </a:cubicBezTo>
                  <a:cubicBezTo>
                    <a:pt x="751" y="121"/>
                    <a:pt x="605" y="0"/>
                    <a:pt x="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3446800" y="3065578"/>
              <a:ext cx="158195" cy="188645"/>
            </a:xfrm>
            <a:custGeom>
              <a:avLst/>
              <a:gdLst/>
              <a:ahLst/>
              <a:cxnLst/>
              <a:rect l="l" t="t" r="r" b="b"/>
              <a:pathLst>
                <a:path w="9076" h="10823" extrusionOk="0">
                  <a:moveTo>
                    <a:pt x="1" y="1"/>
                  </a:moveTo>
                  <a:lnTo>
                    <a:pt x="2354" y="10823"/>
                  </a:lnTo>
                  <a:lnTo>
                    <a:pt x="9075" y="10823"/>
                  </a:lnTo>
                  <a:lnTo>
                    <a:pt x="6723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449728" y="3217883"/>
              <a:ext cx="312258" cy="106062"/>
            </a:xfrm>
            <a:custGeom>
              <a:avLst/>
              <a:gdLst/>
              <a:ahLst/>
              <a:cxnLst/>
              <a:rect l="l" t="t" r="r" b="b"/>
              <a:pathLst>
                <a:path w="17915" h="6085" extrusionOk="0">
                  <a:moveTo>
                    <a:pt x="1211" y="1"/>
                  </a:moveTo>
                  <a:cubicBezTo>
                    <a:pt x="169" y="3698"/>
                    <a:pt x="1" y="6084"/>
                    <a:pt x="1" y="6084"/>
                  </a:cubicBezTo>
                  <a:lnTo>
                    <a:pt x="17914" y="6084"/>
                  </a:lnTo>
                  <a:cubicBezTo>
                    <a:pt x="17679" y="4068"/>
                    <a:pt x="16099" y="2555"/>
                    <a:pt x="13243" y="2253"/>
                  </a:cubicBezTo>
                  <a:cubicBezTo>
                    <a:pt x="10386" y="1950"/>
                    <a:pt x="10218" y="1"/>
                    <a:pt x="10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449728" y="3323928"/>
              <a:ext cx="312258" cy="22276"/>
            </a:xfrm>
            <a:custGeom>
              <a:avLst/>
              <a:gdLst/>
              <a:ahLst/>
              <a:cxnLst/>
              <a:rect l="l" t="t" r="r" b="b"/>
              <a:pathLst>
                <a:path w="17915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7914" y="1277"/>
                  </a:lnTo>
                  <a:lnTo>
                    <a:pt x="17914" y="0"/>
                  </a:ln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3457938" y="3266513"/>
              <a:ext cx="62103" cy="57432"/>
            </a:xfrm>
            <a:custGeom>
              <a:avLst/>
              <a:gdLst/>
              <a:ahLst/>
              <a:cxnLst/>
              <a:rect l="l" t="t" r="r" b="b"/>
              <a:pathLst>
                <a:path w="3563" h="3295" extrusionOk="0">
                  <a:moveTo>
                    <a:pt x="34" y="0"/>
                  </a:moveTo>
                  <a:lnTo>
                    <a:pt x="0" y="303"/>
                  </a:lnTo>
                  <a:cubicBezTo>
                    <a:pt x="34" y="303"/>
                    <a:pt x="3260" y="673"/>
                    <a:pt x="3260" y="3294"/>
                  </a:cubicBezTo>
                  <a:lnTo>
                    <a:pt x="3563" y="3294"/>
                  </a:lnTo>
                  <a:cubicBezTo>
                    <a:pt x="3563" y="404"/>
                    <a:pt x="68" y="0"/>
                    <a:pt x="34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3563390" y="3186631"/>
              <a:ext cx="83193" cy="60569"/>
            </a:xfrm>
            <a:custGeom>
              <a:avLst/>
              <a:gdLst/>
              <a:ahLst/>
              <a:cxnLst/>
              <a:rect l="l" t="t" r="r" b="b"/>
              <a:pathLst>
                <a:path w="4773" h="3475" extrusionOk="0">
                  <a:moveTo>
                    <a:pt x="1277" y="315"/>
                  </a:moveTo>
                  <a:cubicBezTo>
                    <a:pt x="1378" y="315"/>
                    <a:pt x="1479" y="349"/>
                    <a:pt x="1580" y="382"/>
                  </a:cubicBezTo>
                  <a:cubicBezTo>
                    <a:pt x="2689" y="651"/>
                    <a:pt x="3798" y="2332"/>
                    <a:pt x="4268" y="3037"/>
                  </a:cubicBezTo>
                  <a:cubicBezTo>
                    <a:pt x="2655" y="2601"/>
                    <a:pt x="471" y="1727"/>
                    <a:pt x="336" y="1021"/>
                  </a:cubicBezTo>
                  <a:cubicBezTo>
                    <a:pt x="336" y="954"/>
                    <a:pt x="302" y="752"/>
                    <a:pt x="706" y="517"/>
                  </a:cubicBezTo>
                  <a:cubicBezTo>
                    <a:pt x="874" y="382"/>
                    <a:pt x="1075" y="315"/>
                    <a:pt x="1277" y="315"/>
                  </a:cubicBezTo>
                  <a:close/>
                  <a:moveTo>
                    <a:pt x="1293" y="1"/>
                  </a:moveTo>
                  <a:cubicBezTo>
                    <a:pt x="1025" y="1"/>
                    <a:pt x="773" y="83"/>
                    <a:pt x="538" y="248"/>
                  </a:cubicBezTo>
                  <a:cubicBezTo>
                    <a:pt x="168" y="483"/>
                    <a:pt x="0" y="752"/>
                    <a:pt x="34" y="1055"/>
                  </a:cubicBezTo>
                  <a:cubicBezTo>
                    <a:pt x="235" y="2298"/>
                    <a:pt x="4100" y="3340"/>
                    <a:pt x="4537" y="3474"/>
                  </a:cubicBezTo>
                  <a:lnTo>
                    <a:pt x="4604" y="3474"/>
                  </a:lnTo>
                  <a:cubicBezTo>
                    <a:pt x="4638" y="3474"/>
                    <a:pt x="4672" y="3441"/>
                    <a:pt x="4739" y="3407"/>
                  </a:cubicBezTo>
                  <a:cubicBezTo>
                    <a:pt x="4772" y="3374"/>
                    <a:pt x="4772" y="3273"/>
                    <a:pt x="4739" y="3239"/>
                  </a:cubicBezTo>
                  <a:cubicBezTo>
                    <a:pt x="4672" y="3105"/>
                    <a:pt x="3193" y="450"/>
                    <a:pt x="1647" y="46"/>
                  </a:cubicBezTo>
                  <a:cubicBezTo>
                    <a:pt x="1526" y="16"/>
                    <a:pt x="1408" y="1"/>
                    <a:pt x="1293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3640710" y="3196514"/>
              <a:ext cx="77337" cy="50686"/>
            </a:xfrm>
            <a:custGeom>
              <a:avLst/>
              <a:gdLst/>
              <a:ahLst/>
              <a:cxnLst/>
              <a:rect l="l" t="t" r="r" b="b"/>
              <a:pathLst>
                <a:path w="4437" h="2908" extrusionOk="0">
                  <a:moveTo>
                    <a:pt x="3059" y="319"/>
                  </a:moveTo>
                  <a:cubicBezTo>
                    <a:pt x="3294" y="319"/>
                    <a:pt x="3563" y="420"/>
                    <a:pt x="3798" y="656"/>
                  </a:cubicBezTo>
                  <a:cubicBezTo>
                    <a:pt x="4101" y="924"/>
                    <a:pt x="4067" y="1126"/>
                    <a:pt x="4033" y="1193"/>
                  </a:cubicBezTo>
                  <a:cubicBezTo>
                    <a:pt x="3832" y="1798"/>
                    <a:pt x="1882" y="2302"/>
                    <a:pt x="471" y="2538"/>
                  </a:cubicBezTo>
                  <a:cubicBezTo>
                    <a:pt x="874" y="1933"/>
                    <a:pt x="1849" y="521"/>
                    <a:pt x="2857" y="353"/>
                  </a:cubicBezTo>
                  <a:cubicBezTo>
                    <a:pt x="2924" y="353"/>
                    <a:pt x="2991" y="319"/>
                    <a:pt x="3059" y="319"/>
                  </a:cubicBezTo>
                  <a:close/>
                  <a:moveTo>
                    <a:pt x="3039" y="0"/>
                  </a:moveTo>
                  <a:cubicBezTo>
                    <a:pt x="2968" y="0"/>
                    <a:pt x="2896" y="6"/>
                    <a:pt x="2823" y="17"/>
                  </a:cubicBezTo>
                  <a:cubicBezTo>
                    <a:pt x="1378" y="252"/>
                    <a:pt x="68" y="2571"/>
                    <a:pt x="0" y="2672"/>
                  </a:cubicBezTo>
                  <a:cubicBezTo>
                    <a:pt x="0" y="2706"/>
                    <a:pt x="0" y="2773"/>
                    <a:pt x="34" y="2840"/>
                  </a:cubicBezTo>
                  <a:cubicBezTo>
                    <a:pt x="68" y="2874"/>
                    <a:pt x="101" y="2907"/>
                    <a:pt x="168" y="2907"/>
                  </a:cubicBezTo>
                  <a:cubicBezTo>
                    <a:pt x="572" y="2840"/>
                    <a:pt x="4000" y="2370"/>
                    <a:pt x="4336" y="1261"/>
                  </a:cubicBezTo>
                  <a:cubicBezTo>
                    <a:pt x="4437" y="992"/>
                    <a:pt x="4336" y="689"/>
                    <a:pt x="4000" y="420"/>
                  </a:cubicBezTo>
                  <a:cubicBezTo>
                    <a:pt x="3720" y="140"/>
                    <a:pt x="3393" y="0"/>
                    <a:pt x="3039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610242" y="3241327"/>
              <a:ext cx="35174" cy="20515"/>
            </a:xfrm>
            <a:custGeom>
              <a:avLst/>
              <a:gdLst/>
              <a:ahLst/>
              <a:cxnLst/>
              <a:rect l="l" t="t" r="r" b="b"/>
              <a:pathLst>
                <a:path w="2018" h="1177" extrusionOk="0">
                  <a:moveTo>
                    <a:pt x="1849" y="0"/>
                  </a:moveTo>
                  <a:cubicBezTo>
                    <a:pt x="1816" y="0"/>
                    <a:pt x="1211" y="34"/>
                    <a:pt x="68" y="874"/>
                  </a:cubicBezTo>
                  <a:cubicBezTo>
                    <a:pt x="1" y="941"/>
                    <a:pt x="1" y="1042"/>
                    <a:pt x="34" y="1109"/>
                  </a:cubicBezTo>
                  <a:cubicBezTo>
                    <a:pt x="68" y="1143"/>
                    <a:pt x="135" y="1177"/>
                    <a:pt x="169" y="1177"/>
                  </a:cubicBezTo>
                  <a:cubicBezTo>
                    <a:pt x="202" y="1177"/>
                    <a:pt x="236" y="1143"/>
                    <a:pt x="270" y="1143"/>
                  </a:cubicBezTo>
                  <a:cubicBezTo>
                    <a:pt x="1311" y="336"/>
                    <a:pt x="1849" y="336"/>
                    <a:pt x="1849" y="336"/>
                  </a:cubicBezTo>
                  <a:cubicBezTo>
                    <a:pt x="1950" y="336"/>
                    <a:pt x="2017" y="269"/>
                    <a:pt x="2017" y="168"/>
                  </a:cubicBezTo>
                  <a:cubicBezTo>
                    <a:pt x="2017" y="101"/>
                    <a:pt x="1950" y="0"/>
                    <a:pt x="1849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630165" y="3251279"/>
              <a:ext cx="35156" cy="20515"/>
            </a:xfrm>
            <a:custGeom>
              <a:avLst/>
              <a:gdLst/>
              <a:ahLst/>
              <a:cxnLst/>
              <a:rect l="l" t="t" r="r" b="b"/>
              <a:pathLst>
                <a:path w="2017" h="1177" extrusionOk="0">
                  <a:moveTo>
                    <a:pt x="1849" y="1"/>
                  </a:moveTo>
                  <a:cubicBezTo>
                    <a:pt x="1815" y="34"/>
                    <a:pt x="740" y="101"/>
                    <a:pt x="68" y="942"/>
                  </a:cubicBezTo>
                  <a:cubicBezTo>
                    <a:pt x="0" y="1009"/>
                    <a:pt x="34" y="1110"/>
                    <a:pt x="101" y="1143"/>
                  </a:cubicBezTo>
                  <a:cubicBezTo>
                    <a:pt x="135" y="1177"/>
                    <a:pt x="168" y="1177"/>
                    <a:pt x="202" y="1177"/>
                  </a:cubicBezTo>
                  <a:cubicBezTo>
                    <a:pt x="236" y="1177"/>
                    <a:pt x="303" y="1177"/>
                    <a:pt x="303" y="1143"/>
                  </a:cubicBezTo>
                  <a:cubicBezTo>
                    <a:pt x="874" y="404"/>
                    <a:pt x="1849" y="337"/>
                    <a:pt x="1849" y="337"/>
                  </a:cubicBezTo>
                  <a:cubicBezTo>
                    <a:pt x="1950" y="337"/>
                    <a:pt x="2017" y="269"/>
                    <a:pt x="2017" y="169"/>
                  </a:cubicBezTo>
                  <a:cubicBezTo>
                    <a:pt x="2017" y="68"/>
                    <a:pt x="1916" y="1"/>
                    <a:pt x="1849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162113" y="2422371"/>
              <a:ext cx="466897" cy="753935"/>
            </a:xfrm>
            <a:custGeom>
              <a:avLst/>
              <a:gdLst/>
              <a:ahLst/>
              <a:cxnLst/>
              <a:rect l="l" t="t" r="r" b="b"/>
              <a:pathLst>
                <a:path w="26787" h="43255" extrusionOk="0">
                  <a:moveTo>
                    <a:pt x="13444" y="0"/>
                  </a:moveTo>
                  <a:lnTo>
                    <a:pt x="0" y="1009"/>
                  </a:lnTo>
                  <a:lnTo>
                    <a:pt x="5949" y="11394"/>
                  </a:lnTo>
                  <a:cubicBezTo>
                    <a:pt x="12805" y="27324"/>
                    <a:pt x="15460" y="43255"/>
                    <a:pt x="15460" y="43255"/>
                  </a:cubicBezTo>
                  <a:lnTo>
                    <a:pt x="26786" y="42650"/>
                  </a:lnTo>
                  <a:cubicBezTo>
                    <a:pt x="26786" y="42650"/>
                    <a:pt x="25408" y="23291"/>
                    <a:pt x="16334" y="4302"/>
                  </a:cubicBezTo>
                  <a:lnTo>
                    <a:pt x="13444" y="0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946537" y="2984737"/>
              <a:ext cx="210903" cy="216184"/>
            </a:xfrm>
            <a:custGeom>
              <a:avLst/>
              <a:gdLst/>
              <a:ahLst/>
              <a:cxnLst/>
              <a:rect l="l" t="t" r="r" b="b"/>
              <a:pathLst>
                <a:path w="12100" h="12403" extrusionOk="0">
                  <a:moveTo>
                    <a:pt x="6016" y="1"/>
                  </a:moveTo>
                  <a:lnTo>
                    <a:pt x="0" y="9546"/>
                  </a:lnTo>
                  <a:lnTo>
                    <a:pt x="6083" y="12402"/>
                  </a:lnTo>
                  <a:lnTo>
                    <a:pt x="12099" y="2857"/>
                  </a:lnTo>
                  <a:lnTo>
                    <a:pt x="6016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82097" y="3110688"/>
              <a:ext cx="294079" cy="220280"/>
            </a:xfrm>
            <a:custGeom>
              <a:avLst/>
              <a:gdLst/>
              <a:ahLst/>
              <a:cxnLst/>
              <a:rect l="l" t="t" r="r" b="b"/>
              <a:pathLst>
                <a:path w="16872" h="12638" extrusionOk="0">
                  <a:moveTo>
                    <a:pt x="3697" y="1"/>
                  </a:moveTo>
                  <a:cubicBezTo>
                    <a:pt x="1177" y="2891"/>
                    <a:pt x="0" y="5008"/>
                    <a:pt x="0" y="5008"/>
                  </a:cubicBezTo>
                  <a:lnTo>
                    <a:pt x="16200" y="12637"/>
                  </a:lnTo>
                  <a:cubicBezTo>
                    <a:pt x="16872" y="10688"/>
                    <a:pt x="16065" y="8672"/>
                    <a:pt x="13612" y="7159"/>
                  </a:cubicBezTo>
                  <a:cubicBezTo>
                    <a:pt x="11158" y="5680"/>
                    <a:pt x="11864" y="3866"/>
                    <a:pt x="11864" y="3866"/>
                  </a:cubicBezTo>
                  <a:lnTo>
                    <a:pt x="36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2872720" y="3197978"/>
              <a:ext cx="291743" cy="152913"/>
            </a:xfrm>
            <a:custGeom>
              <a:avLst/>
              <a:gdLst/>
              <a:ahLst/>
              <a:cxnLst/>
              <a:rect l="l" t="t" r="r" b="b"/>
              <a:pathLst>
                <a:path w="16738" h="8773" extrusionOk="0">
                  <a:moveTo>
                    <a:pt x="572" y="0"/>
                  </a:moveTo>
                  <a:lnTo>
                    <a:pt x="1" y="1143"/>
                  </a:lnTo>
                  <a:lnTo>
                    <a:pt x="16200" y="8772"/>
                  </a:lnTo>
                  <a:lnTo>
                    <a:pt x="16738" y="762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2911973" y="3149348"/>
              <a:ext cx="55671" cy="78522"/>
            </a:xfrm>
            <a:custGeom>
              <a:avLst/>
              <a:gdLst/>
              <a:ahLst/>
              <a:cxnLst/>
              <a:rect l="l" t="t" r="r" b="b"/>
              <a:pathLst>
                <a:path w="3194" h="4505" extrusionOk="0">
                  <a:moveTo>
                    <a:pt x="168" y="1"/>
                  </a:moveTo>
                  <a:lnTo>
                    <a:pt x="0" y="270"/>
                  </a:lnTo>
                  <a:cubicBezTo>
                    <a:pt x="101" y="337"/>
                    <a:pt x="2756" y="1984"/>
                    <a:pt x="1647" y="4370"/>
                  </a:cubicBezTo>
                  <a:lnTo>
                    <a:pt x="1950" y="4504"/>
                  </a:lnTo>
                  <a:cubicBezTo>
                    <a:pt x="3193" y="1849"/>
                    <a:pt x="168" y="34"/>
                    <a:pt x="168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3030306" y="3129321"/>
              <a:ext cx="63864" cy="81555"/>
            </a:xfrm>
            <a:custGeom>
              <a:avLst/>
              <a:gdLst/>
              <a:ahLst/>
              <a:cxnLst/>
              <a:rect l="l" t="t" r="r" b="b"/>
              <a:pathLst>
                <a:path w="3664" h="4679" extrusionOk="0">
                  <a:moveTo>
                    <a:pt x="1345" y="309"/>
                  </a:moveTo>
                  <a:cubicBezTo>
                    <a:pt x="1580" y="309"/>
                    <a:pt x="1815" y="410"/>
                    <a:pt x="2017" y="578"/>
                  </a:cubicBezTo>
                  <a:cubicBezTo>
                    <a:pt x="2891" y="1318"/>
                    <a:pt x="3193" y="3301"/>
                    <a:pt x="3294" y="4141"/>
                  </a:cubicBezTo>
                  <a:cubicBezTo>
                    <a:pt x="2050" y="3065"/>
                    <a:pt x="437" y="1318"/>
                    <a:pt x="639" y="646"/>
                  </a:cubicBezTo>
                  <a:cubicBezTo>
                    <a:pt x="639" y="578"/>
                    <a:pt x="706" y="377"/>
                    <a:pt x="1177" y="343"/>
                  </a:cubicBezTo>
                  <a:cubicBezTo>
                    <a:pt x="1210" y="309"/>
                    <a:pt x="1277" y="309"/>
                    <a:pt x="1345" y="309"/>
                  </a:cubicBezTo>
                  <a:close/>
                  <a:moveTo>
                    <a:pt x="1290" y="1"/>
                  </a:moveTo>
                  <a:cubicBezTo>
                    <a:pt x="1242" y="1"/>
                    <a:pt x="1193" y="3"/>
                    <a:pt x="1143" y="7"/>
                  </a:cubicBezTo>
                  <a:cubicBezTo>
                    <a:pt x="706" y="74"/>
                    <a:pt x="437" y="242"/>
                    <a:pt x="336" y="545"/>
                  </a:cubicBezTo>
                  <a:cubicBezTo>
                    <a:pt x="0" y="1721"/>
                    <a:pt x="3059" y="4343"/>
                    <a:pt x="3395" y="4645"/>
                  </a:cubicBezTo>
                  <a:cubicBezTo>
                    <a:pt x="3428" y="4679"/>
                    <a:pt x="3462" y="4679"/>
                    <a:pt x="3496" y="4679"/>
                  </a:cubicBezTo>
                  <a:lnTo>
                    <a:pt x="3563" y="4679"/>
                  </a:lnTo>
                  <a:cubicBezTo>
                    <a:pt x="3630" y="4645"/>
                    <a:pt x="3664" y="4578"/>
                    <a:pt x="3664" y="4511"/>
                  </a:cubicBezTo>
                  <a:cubicBezTo>
                    <a:pt x="3664" y="4376"/>
                    <a:pt x="3462" y="1351"/>
                    <a:pt x="2218" y="343"/>
                  </a:cubicBezTo>
                  <a:cubicBezTo>
                    <a:pt x="1953" y="107"/>
                    <a:pt x="1636" y="1"/>
                    <a:pt x="1290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3088296" y="3183912"/>
              <a:ext cx="83786" cy="38102"/>
            </a:xfrm>
            <a:custGeom>
              <a:avLst/>
              <a:gdLst/>
              <a:ahLst/>
              <a:cxnLst/>
              <a:rect l="l" t="t" r="r" b="b"/>
              <a:pathLst>
                <a:path w="4807" h="2186" extrusionOk="0">
                  <a:moveTo>
                    <a:pt x="3226" y="318"/>
                  </a:moveTo>
                  <a:cubicBezTo>
                    <a:pt x="3368" y="318"/>
                    <a:pt x="3504" y="334"/>
                    <a:pt x="3630" y="370"/>
                  </a:cubicBezTo>
                  <a:cubicBezTo>
                    <a:pt x="3966" y="471"/>
                    <a:pt x="4202" y="706"/>
                    <a:pt x="4370" y="1042"/>
                  </a:cubicBezTo>
                  <a:cubicBezTo>
                    <a:pt x="4538" y="1446"/>
                    <a:pt x="4403" y="1580"/>
                    <a:pt x="4370" y="1647"/>
                  </a:cubicBezTo>
                  <a:cubicBezTo>
                    <a:pt x="4213" y="1804"/>
                    <a:pt x="3888" y="1868"/>
                    <a:pt x="3473" y="1868"/>
                  </a:cubicBezTo>
                  <a:cubicBezTo>
                    <a:pt x="2644" y="1868"/>
                    <a:pt x="1457" y="1614"/>
                    <a:pt x="538" y="1345"/>
                  </a:cubicBezTo>
                  <a:cubicBezTo>
                    <a:pt x="1091" y="996"/>
                    <a:pt x="2300" y="318"/>
                    <a:pt x="3226" y="318"/>
                  </a:cubicBezTo>
                  <a:close/>
                  <a:moveTo>
                    <a:pt x="3228" y="1"/>
                  </a:moveTo>
                  <a:cubicBezTo>
                    <a:pt x="1878" y="1"/>
                    <a:pt x="161" y="1218"/>
                    <a:pt x="101" y="1278"/>
                  </a:cubicBezTo>
                  <a:cubicBezTo>
                    <a:pt x="34" y="1311"/>
                    <a:pt x="0" y="1379"/>
                    <a:pt x="34" y="1412"/>
                  </a:cubicBezTo>
                  <a:cubicBezTo>
                    <a:pt x="34" y="1479"/>
                    <a:pt x="68" y="1547"/>
                    <a:pt x="135" y="1547"/>
                  </a:cubicBezTo>
                  <a:cubicBezTo>
                    <a:pt x="404" y="1647"/>
                    <a:pt x="2151" y="2185"/>
                    <a:pt x="3429" y="2185"/>
                  </a:cubicBezTo>
                  <a:cubicBezTo>
                    <a:pt x="3933" y="2185"/>
                    <a:pt x="4370" y="2084"/>
                    <a:pt x="4605" y="1849"/>
                  </a:cubicBezTo>
                  <a:cubicBezTo>
                    <a:pt x="4807" y="1614"/>
                    <a:pt x="4807" y="1311"/>
                    <a:pt x="4672" y="942"/>
                  </a:cubicBezTo>
                  <a:cubicBezTo>
                    <a:pt x="4470" y="471"/>
                    <a:pt x="4168" y="202"/>
                    <a:pt x="3731" y="68"/>
                  </a:cubicBezTo>
                  <a:cubicBezTo>
                    <a:pt x="3572" y="21"/>
                    <a:pt x="3403" y="1"/>
                    <a:pt x="3228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3054900" y="3203521"/>
              <a:ext cx="38677" cy="7948"/>
            </a:xfrm>
            <a:custGeom>
              <a:avLst/>
              <a:gdLst/>
              <a:ahLst/>
              <a:cxnLst/>
              <a:rect l="l" t="t" r="r" b="b"/>
              <a:pathLst>
                <a:path w="2219" h="456" extrusionOk="0">
                  <a:moveTo>
                    <a:pt x="1389" y="0"/>
                  </a:moveTo>
                  <a:cubicBezTo>
                    <a:pt x="1084" y="0"/>
                    <a:pt x="673" y="37"/>
                    <a:pt x="135" y="153"/>
                  </a:cubicBezTo>
                  <a:cubicBezTo>
                    <a:pt x="34" y="153"/>
                    <a:pt x="1" y="254"/>
                    <a:pt x="1" y="321"/>
                  </a:cubicBezTo>
                  <a:cubicBezTo>
                    <a:pt x="34" y="388"/>
                    <a:pt x="102" y="455"/>
                    <a:pt x="169" y="455"/>
                  </a:cubicBezTo>
                  <a:lnTo>
                    <a:pt x="202" y="455"/>
                  </a:lnTo>
                  <a:cubicBezTo>
                    <a:pt x="713" y="348"/>
                    <a:pt x="1095" y="315"/>
                    <a:pt x="1371" y="315"/>
                  </a:cubicBezTo>
                  <a:cubicBezTo>
                    <a:pt x="1786" y="315"/>
                    <a:pt x="1964" y="388"/>
                    <a:pt x="1984" y="388"/>
                  </a:cubicBezTo>
                  <a:cubicBezTo>
                    <a:pt x="2002" y="397"/>
                    <a:pt x="2022" y="401"/>
                    <a:pt x="2043" y="401"/>
                  </a:cubicBezTo>
                  <a:cubicBezTo>
                    <a:pt x="2100" y="401"/>
                    <a:pt x="2161" y="370"/>
                    <a:pt x="2185" y="321"/>
                  </a:cubicBezTo>
                  <a:cubicBezTo>
                    <a:pt x="2219" y="254"/>
                    <a:pt x="2185" y="153"/>
                    <a:pt x="2118" y="119"/>
                  </a:cubicBezTo>
                  <a:cubicBezTo>
                    <a:pt x="2097" y="98"/>
                    <a:pt x="1883" y="0"/>
                    <a:pt x="1389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68374" y="3219766"/>
              <a:ext cx="39270" cy="9273"/>
            </a:xfrm>
            <a:custGeom>
              <a:avLst/>
              <a:gdLst/>
              <a:ahLst/>
              <a:cxnLst/>
              <a:rect l="l" t="t" r="r" b="b"/>
              <a:pathLst>
                <a:path w="2253" h="532" extrusionOk="0">
                  <a:moveTo>
                    <a:pt x="1151" y="1"/>
                  </a:moveTo>
                  <a:cubicBezTo>
                    <a:pt x="838" y="1"/>
                    <a:pt x="482" y="56"/>
                    <a:pt x="135" y="229"/>
                  </a:cubicBezTo>
                  <a:cubicBezTo>
                    <a:pt x="34" y="296"/>
                    <a:pt x="1" y="363"/>
                    <a:pt x="68" y="464"/>
                  </a:cubicBezTo>
                  <a:cubicBezTo>
                    <a:pt x="102" y="498"/>
                    <a:pt x="135" y="531"/>
                    <a:pt x="202" y="531"/>
                  </a:cubicBezTo>
                  <a:lnTo>
                    <a:pt x="270" y="531"/>
                  </a:lnTo>
                  <a:cubicBezTo>
                    <a:pt x="582" y="369"/>
                    <a:pt x="898" y="318"/>
                    <a:pt x="1175" y="318"/>
                  </a:cubicBezTo>
                  <a:cubicBezTo>
                    <a:pt x="1643" y="318"/>
                    <a:pt x="1996" y="464"/>
                    <a:pt x="2017" y="464"/>
                  </a:cubicBezTo>
                  <a:cubicBezTo>
                    <a:pt x="2034" y="473"/>
                    <a:pt x="2053" y="477"/>
                    <a:pt x="2072" y="477"/>
                  </a:cubicBezTo>
                  <a:cubicBezTo>
                    <a:pt x="2131" y="477"/>
                    <a:pt x="2194" y="439"/>
                    <a:pt x="2219" y="363"/>
                  </a:cubicBezTo>
                  <a:cubicBezTo>
                    <a:pt x="2253" y="296"/>
                    <a:pt x="2185" y="195"/>
                    <a:pt x="2118" y="162"/>
                  </a:cubicBezTo>
                  <a:cubicBezTo>
                    <a:pt x="2097" y="162"/>
                    <a:pt x="1687" y="1"/>
                    <a:pt x="1151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2952393" y="2467480"/>
              <a:ext cx="401866" cy="667830"/>
            </a:xfrm>
            <a:custGeom>
              <a:avLst/>
              <a:gdLst/>
              <a:ahLst/>
              <a:cxnLst/>
              <a:rect l="l" t="t" r="r" b="b"/>
              <a:pathLst>
                <a:path w="23056" h="38315" extrusionOk="0">
                  <a:moveTo>
                    <a:pt x="12099" y="0"/>
                  </a:moveTo>
                  <a:cubicBezTo>
                    <a:pt x="12099" y="0"/>
                    <a:pt x="8671" y="1849"/>
                    <a:pt x="9747" y="10150"/>
                  </a:cubicBezTo>
                  <a:cubicBezTo>
                    <a:pt x="9747" y="10150"/>
                    <a:pt x="9814" y="19964"/>
                    <a:pt x="0" y="34247"/>
                  </a:cubicBezTo>
                  <a:lnTo>
                    <a:pt x="10150" y="38314"/>
                  </a:lnTo>
                  <a:cubicBezTo>
                    <a:pt x="10150" y="38314"/>
                    <a:pt x="21106" y="25946"/>
                    <a:pt x="23056" y="9780"/>
                  </a:cubicBezTo>
                  <a:lnTo>
                    <a:pt x="21812" y="3025"/>
                  </a:lnTo>
                  <a:lnTo>
                    <a:pt x="12099" y="0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322610" y="2609239"/>
              <a:ext cx="95516" cy="166962"/>
            </a:xfrm>
            <a:custGeom>
              <a:avLst/>
              <a:gdLst/>
              <a:ahLst/>
              <a:cxnLst/>
              <a:rect l="l" t="t" r="r" b="b"/>
              <a:pathLst>
                <a:path w="5480" h="9579" extrusionOk="0">
                  <a:moveTo>
                    <a:pt x="5311" y="1"/>
                  </a:moveTo>
                  <a:lnTo>
                    <a:pt x="2488" y="975"/>
                  </a:lnTo>
                  <a:cubicBezTo>
                    <a:pt x="2421" y="1009"/>
                    <a:pt x="2421" y="1042"/>
                    <a:pt x="2387" y="1076"/>
                  </a:cubicBezTo>
                  <a:cubicBezTo>
                    <a:pt x="1849" y="4672"/>
                    <a:pt x="68" y="9377"/>
                    <a:pt x="35" y="9445"/>
                  </a:cubicBezTo>
                  <a:cubicBezTo>
                    <a:pt x="1" y="9478"/>
                    <a:pt x="35" y="9545"/>
                    <a:pt x="102" y="9579"/>
                  </a:cubicBezTo>
                  <a:lnTo>
                    <a:pt x="135" y="9579"/>
                  </a:lnTo>
                  <a:cubicBezTo>
                    <a:pt x="203" y="9579"/>
                    <a:pt x="236" y="9545"/>
                    <a:pt x="236" y="9512"/>
                  </a:cubicBezTo>
                  <a:cubicBezTo>
                    <a:pt x="270" y="9445"/>
                    <a:pt x="2051" y="4773"/>
                    <a:pt x="2622" y="1177"/>
                  </a:cubicBezTo>
                  <a:lnTo>
                    <a:pt x="5412" y="236"/>
                  </a:lnTo>
                  <a:cubicBezTo>
                    <a:pt x="5445" y="202"/>
                    <a:pt x="5479" y="135"/>
                    <a:pt x="5479" y="68"/>
                  </a:cubicBezTo>
                  <a:cubicBezTo>
                    <a:pt x="5445" y="34"/>
                    <a:pt x="5378" y="1"/>
                    <a:pt x="53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3438015" y="2122433"/>
              <a:ext cx="457538" cy="229658"/>
            </a:xfrm>
            <a:custGeom>
              <a:avLst/>
              <a:gdLst/>
              <a:ahLst/>
              <a:cxnLst/>
              <a:rect l="l" t="t" r="r" b="b"/>
              <a:pathLst>
                <a:path w="26250" h="13176" extrusionOk="0">
                  <a:moveTo>
                    <a:pt x="25577" y="1"/>
                  </a:moveTo>
                  <a:lnTo>
                    <a:pt x="15730" y="5244"/>
                  </a:lnTo>
                  <a:lnTo>
                    <a:pt x="2555" y="538"/>
                  </a:lnTo>
                  <a:lnTo>
                    <a:pt x="1" y="7663"/>
                  </a:lnTo>
                  <a:lnTo>
                    <a:pt x="14822" y="12940"/>
                  </a:lnTo>
                  <a:cubicBezTo>
                    <a:pt x="15225" y="13108"/>
                    <a:pt x="15662" y="13175"/>
                    <a:pt x="16099" y="13175"/>
                  </a:cubicBezTo>
                  <a:cubicBezTo>
                    <a:pt x="16738" y="13175"/>
                    <a:pt x="17376" y="13007"/>
                    <a:pt x="17981" y="12671"/>
                  </a:cubicBezTo>
                  <a:lnTo>
                    <a:pt x="26249" y="8000"/>
                  </a:lnTo>
                  <a:lnTo>
                    <a:pt x="25577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3355413" y="2116332"/>
              <a:ext cx="198615" cy="189482"/>
            </a:xfrm>
            <a:custGeom>
              <a:avLst/>
              <a:gdLst/>
              <a:ahLst/>
              <a:cxnLst/>
              <a:rect l="l" t="t" r="r" b="b"/>
              <a:pathLst>
                <a:path w="11395" h="10871" extrusionOk="0">
                  <a:moveTo>
                    <a:pt x="5706" y="0"/>
                  </a:moveTo>
                  <a:cubicBezTo>
                    <a:pt x="3893" y="0"/>
                    <a:pt x="2159" y="1017"/>
                    <a:pt x="1312" y="2737"/>
                  </a:cubicBezTo>
                  <a:cubicBezTo>
                    <a:pt x="1" y="5258"/>
                    <a:pt x="1177" y="8383"/>
                    <a:pt x="3799" y="9459"/>
                  </a:cubicBezTo>
                  <a:lnTo>
                    <a:pt x="7092" y="10870"/>
                  </a:lnTo>
                  <a:lnTo>
                    <a:pt x="11394" y="2031"/>
                  </a:lnTo>
                  <a:lnTo>
                    <a:pt x="7597" y="384"/>
                  </a:lnTo>
                  <a:cubicBezTo>
                    <a:pt x="6980" y="124"/>
                    <a:pt x="6338" y="0"/>
                    <a:pt x="5706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3845149" y="2080844"/>
              <a:ext cx="102541" cy="150560"/>
            </a:xfrm>
            <a:custGeom>
              <a:avLst/>
              <a:gdLst/>
              <a:ahLst/>
              <a:cxnLst/>
              <a:rect l="l" t="t" r="r" b="b"/>
              <a:pathLst>
                <a:path w="5883" h="8638" extrusionOk="0">
                  <a:moveTo>
                    <a:pt x="4644" y="0"/>
                  </a:moveTo>
                  <a:cubicBezTo>
                    <a:pt x="4319" y="0"/>
                    <a:pt x="3981" y="130"/>
                    <a:pt x="3630" y="337"/>
                  </a:cubicBezTo>
                  <a:cubicBezTo>
                    <a:pt x="3630" y="337"/>
                    <a:pt x="1648" y="1782"/>
                    <a:pt x="337" y="3429"/>
                  </a:cubicBezTo>
                  <a:cubicBezTo>
                    <a:pt x="1" y="3798"/>
                    <a:pt x="102" y="5748"/>
                    <a:pt x="404" y="6117"/>
                  </a:cubicBezTo>
                  <a:lnTo>
                    <a:pt x="1345" y="8638"/>
                  </a:lnTo>
                  <a:cubicBezTo>
                    <a:pt x="4908" y="7831"/>
                    <a:pt x="4437" y="2958"/>
                    <a:pt x="4437" y="2958"/>
                  </a:cubicBezTo>
                  <a:lnTo>
                    <a:pt x="5479" y="1715"/>
                  </a:lnTo>
                  <a:cubicBezTo>
                    <a:pt x="5882" y="1143"/>
                    <a:pt x="5781" y="538"/>
                    <a:pt x="5244" y="169"/>
                  </a:cubicBezTo>
                  <a:cubicBezTo>
                    <a:pt x="5049" y="52"/>
                    <a:pt x="4849" y="0"/>
                    <a:pt x="4644" y="0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3860383" y="2113055"/>
              <a:ext cx="55079" cy="148852"/>
            </a:xfrm>
            <a:custGeom>
              <a:avLst/>
              <a:gdLst/>
              <a:ahLst/>
              <a:cxnLst/>
              <a:rect l="l" t="t" r="r" b="b"/>
              <a:pathLst>
                <a:path w="3160" h="8540" extrusionOk="0">
                  <a:moveTo>
                    <a:pt x="3160" y="1"/>
                  </a:moveTo>
                  <a:lnTo>
                    <a:pt x="1" y="1144"/>
                  </a:lnTo>
                  <a:lnTo>
                    <a:pt x="1681" y="6017"/>
                  </a:lnTo>
                  <a:cubicBezTo>
                    <a:pt x="1880" y="6348"/>
                    <a:pt x="1654" y="8539"/>
                    <a:pt x="2001" y="8539"/>
                  </a:cubicBezTo>
                  <a:cubicBezTo>
                    <a:pt x="2006" y="8539"/>
                    <a:pt x="2012" y="8539"/>
                    <a:pt x="2017" y="8538"/>
                  </a:cubicBezTo>
                  <a:lnTo>
                    <a:pt x="2891" y="8033"/>
                  </a:lnTo>
                  <a:lnTo>
                    <a:pt x="3160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3118764" y="2082639"/>
              <a:ext cx="380776" cy="418825"/>
            </a:xfrm>
            <a:custGeom>
              <a:avLst/>
              <a:gdLst/>
              <a:ahLst/>
              <a:cxnLst/>
              <a:rect l="l" t="t" r="r" b="b"/>
              <a:pathLst>
                <a:path w="21846" h="24029" extrusionOk="0">
                  <a:moveTo>
                    <a:pt x="14842" y="0"/>
                  </a:moveTo>
                  <a:cubicBezTo>
                    <a:pt x="14611" y="0"/>
                    <a:pt x="14380" y="11"/>
                    <a:pt x="14149" y="32"/>
                  </a:cubicBezTo>
                  <a:cubicBezTo>
                    <a:pt x="11629" y="99"/>
                    <a:pt x="9377" y="839"/>
                    <a:pt x="9377" y="839"/>
                  </a:cubicBezTo>
                  <a:lnTo>
                    <a:pt x="9175" y="2351"/>
                  </a:lnTo>
                  <a:cubicBezTo>
                    <a:pt x="7461" y="3863"/>
                    <a:pt x="6016" y="5981"/>
                    <a:pt x="5109" y="8400"/>
                  </a:cubicBezTo>
                  <a:cubicBezTo>
                    <a:pt x="2924" y="14114"/>
                    <a:pt x="0" y="23020"/>
                    <a:pt x="0" y="23020"/>
                  </a:cubicBezTo>
                  <a:lnTo>
                    <a:pt x="19123" y="24029"/>
                  </a:lnTo>
                  <a:cubicBezTo>
                    <a:pt x="19123" y="23995"/>
                    <a:pt x="21846" y="12534"/>
                    <a:pt x="21409" y="4267"/>
                  </a:cubicBezTo>
                  <a:cubicBezTo>
                    <a:pt x="21274" y="1847"/>
                    <a:pt x="20199" y="1578"/>
                    <a:pt x="17477" y="502"/>
                  </a:cubicBezTo>
                  <a:cubicBezTo>
                    <a:pt x="16598" y="156"/>
                    <a:pt x="15720" y="0"/>
                    <a:pt x="14842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3025025" y="2109168"/>
              <a:ext cx="338613" cy="499492"/>
            </a:xfrm>
            <a:custGeom>
              <a:avLst/>
              <a:gdLst/>
              <a:ahLst/>
              <a:cxnLst/>
              <a:rect l="l" t="t" r="r" b="b"/>
              <a:pathLst>
                <a:path w="19427" h="28657" extrusionOk="0">
                  <a:moveTo>
                    <a:pt x="15251" y="1"/>
                  </a:moveTo>
                  <a:cubicBezTo>
                    <a:pt x="14301" y="1"/>
                    <a:pt x="13347" y="354"/>
                    <a:pt x="12604" y="1064"/>
                  </a:cubicBezTo>
                  <a:lnTo>
                    <a:pt x="3799" y="9634"/>
                  </a:lnTo>
                  <a:cubicBezTo>
                    <a:pt x="3261" y="10172"/>
                    <a:pt x="2891" y="10878"/>
                    <a:pt x="2723" y="11651"/>
                  </a:cubicBezTo>
                  <a:lnTo>
                    <a:pt x="404" y="24187"/>
                  </a:lnTo>
                  <a:cubicBezTo>
                    <a:pt x="1" y="26237"/>
                    <a:pt x="1379" y="28220"/>
                    <a:pt x="3429" y="28623"/>
                  </a:cubicBezTo>
                  <a:cubicBezTo>
                    <a:pt x="3664" y="28657"/>
                    <a:pt x="3899" y="28657"/>
                    <a:pt x="4101" y="28657"/>
                  </a:cubicBezTo>
                  <a:cubicBezTo>
                    <a:pt x="5916" y="28657"/>
                    <a:pt x="7495" y="27413"/>
                    <a:pt x="7832" y="25599"/>
                  </a:cubicBezTo>
                  <a:lnTo>
                    <a:pt x="9949" y="14205"/>
                  </a:lnTo>
                  <a:lnTo>
                    <a:pt x="17881" y="6475"/>
                  </a:lnTo>
                  <a:cubicBezTo>
                    <a:pt x="19393" y="5030"/>
                    <a:pt x="19426" y="2644"/>
                    <a:pt x="17948" y="1131"/>
                  </a:cubicBezTo>
                  <a:cubicBezTo>
                    <a:pt x="17213" y="379"/>
                    <a:pt x="16234" y="1"/>
                    <a:pt x="15251" y="1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3103530" y="2522716"/>
              <a:ext cx="88475" cy="109147"/>
            </a:xfrm>
            <a:custGeom>
              <a:avLst/>
              <a:gdLst/>
              <a:ahLst/>
              <a:cxnLst/>
              <a:rect l="l" t="t" r="r" b="b"/>
              <a:pathLst>
                <a:path w="5076" h="6262" extrusionOk="0">
                  <a:moveTo>
                    <a:pt x="2555" y="1"/>
                  </a:moveTo>
                  <a:cubicBezTo>
                    <a:pt x="2488" y="1"/>
                    <a:pt x="2421" y="8"/>
                    <a:pt x="2353" y="24"/>
                  </a:cubicBezTo>
                  <a:lnTo>
                    <a:pt x="0" y="528"/>
                  </a:lnTo>
                  <a:cubicBezTo>
                    <a:pt x="269" y="4360"/>
                    <a:pt x="2151" y="4360"/>
                    <a:pt x="2151" y="4360"/>
                  </a:cubicBezTo>
                  <a:lnTo>
                    <a:pt x="2790" y="5603"/>
                  </a:lnTo>
                  <a:cubicBezTo>
                    <a:pt x="2998" y="6020"/>
                    <a:pt x="3398" y="6261"/>
                    <a:pt x="3813" y="6261"/>
                  </a:cubicBezTo>
                  <a:cubicBezTo>
                    <a:pt x="4001" y="6261"/>
                    <a:pt x="4192" y="6212"/>
                    <a:pt x="4369" y="6107"/>
                  </a:cubicBezTo>
                  <a:cubicBezTo>
                    <a:pt x="4874" y="5805"/>
                    <a:pt x="5075" y="5133"/>
                    <a:pt x="4840" y="4561"/>
                  </a:cubicBezTo>
                  <a:cubicBezTo>
                    <a:pt x="4840" y="4561"/>
                    <a:pt x="4302" y="2545"/>
                    <a:pt x="3428" y="595"/>
                  </a:cubicBezTo>
                  <a:cubicBezTo>
                    <a:pt x="3258" y="226"/>
                    <a:pt x="2919" y="1"/>
                    <a:pt x="2555" y="1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3016833" y="2516685"/>
              <a:ext cx="143536" cy="111901"/>
            </a:xfrm>
            <a:custGeom>
              <a:avLst/>
              <a:gdLst/>
              <a:ahLst/>
              <a:cxnLst/>
              <a:rect l="l" t="t" r="r" b="b"/>
              <a:pathLst>
                <a:path w="8235" h="6420" extrusionOk="0">
                  <a:moveTo>
                    <a:pt x="3059" y="0"/>
                  </a:moveTo>
                  <a:cubicBezTo>
                    <a:pt x="2655" y="34"/>
                    <a:pt x="874" y="639"/>
                    <a:pt x="773" y="1009"/>
                  </a:cubicBezTo>
                  <a:cubicBezTo>
                    <a:pt x="0" y="3899"/>
                    <a:pt x="1277" y="6420"/>
                    <a:pt x="1277" y="6420"/>
                  </a:cubicBezTo>
                  <a:lnTo>
                    <a:pt x="8234" y="6184"/>
                  </a:lnTo>
                  <a:lnTo>
                    <a:pt x="8167" y="639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3114651" y="2605143"/>
              <a:ext cx="50408" cy="95534"/>
            </a:xfrm>
            <a:custGeom>
              <a:avLst/>
              <a:gdLst/>
              <a:ahLst/>
              <a:cxnLst/>
              <a:rect l="l" t="t" r="r" b="b"/>
              <a:pathLst>
                <a:path w="2892" h="5481" extrusionOk="0">
                  <a:moveTo>
                    <a:pt x="2421" y="0"/>
                  </a:moveTo>
                  <a:lnTo>
                    <a:pt x="1" y="135"/>
                  </a:lnTo>
                  <a:lnTo>
                    <a:pt x="807" y="4504"/>
                  </a:lnTo>
                  <a:cubicBezTo>
                    <a:pt x="905" y="5054"/>
                    <a:pt x="1345" y="5480"/>
                    <a:pt x="1858" y="5480"/>
                  </a:cubicBezTo>
                  <a:cubicBezTo>
                    <a:pt x="1878" y="5480"/>
                    <a:pt x="1897" y="5480"/>
                    <a:pt x="1917" y="5478"/>
                  </a:cubicBezTo>
                  <a:cubicBezTo>
                    <a:pt x="2488" y="5411"/>
                    <a:pt x="2891" y="4907"/>
                    <a:pt x="2858" y="4302"/>
                  </a:cubicBezTo>
                  <a:lnTo>
                    <a:pt x="2421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3044355" y="2605143"/>
              <a:ext cx="39862" cy="97869"/>
            </a:xfrm>
            <a:custGeom>
              <a:avLst/>
              <a:gdLst/>
              <a:ahLst/>
              <a:cxnLst/>
              <a:rect l="l" t="t" r="r" b="b"/>
              <a:pathLst>
                <a:path w="2287" h="5615" extrusionOk="0">
                  <a:moveTo>
                    <a:pt x="1" y="0"/>
                  </a:moveTo>
                  <a:lnTo>
                    <a:pt x="169" y="4537"/>
                  </a:lnTo>
                  <a:cubicBezTo>
                    <a:pt x="202" y="5142"/>
                    <a:pt x="606" y="5613"/>
                    <a:pt x="1144" y="5613"/>
                  </a:cubicBezTo>
                  <a:cubicBezTo>
                    <a:pt x="1161" y="5614"/>
                    <a:pt x="1177" y="5615"/>
                    <a:pt x="1194" y="5615"/>
                  </a:cubicBezTo>
                  <a:cubicBezTo>
                    <a:pt x="1677" y="5615"/>
                    <a:pt x="2086" y="5156"/>
                    <a:pt x="2118" y="4571"/>
                  </a:cubicBezTo>
                  <a:lnTo>
                    <a:pt x="2286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3016240" y="2593430"/>
              <a:ext cx="42198" cy="86052"/>
            </a:xfrm>
            <a:custGeom>
              <a:avLst/>
              <a:gdLst/>
              <a:ahLst/>
              <a:cxnLst/>
              <a:rect l="l" t="t" r="r" b="b"/>
              <a:pathLst>
                <a:path w="2421" h="4937" extrusionOk="0">
                  <a:moveTo>
                    <a:pt x="673" y="0"/>
                  </a:moveTo>
                  <a:lnTo>
                    <a:pt x="101" y="3764"/>
                  </a:lnTo>
                  <a:cubicBezTo>
                    <a:pt x="1" y="4268"/>
                    <a:pt x="236" y="4773"/>
                    <a:pt x="639" y="4907"/>
                  </a:cubicBezTo>
                  <a:cubicBezTo>
                    <a:pt x="700" y="4927"/>
                    <a:pt x="761" y="4937"/>
                    <a:pt x="822" y="4937"/>
                  </a:cubicBezTo>
                  <a:cubicBezTo>
                    <a:pt x="1167" y="4937"/>
                    <a:pt x="1500" y="4630"/>
                    <a:pt x="1614" y="4201"/>
                  </a:cubicBezTo>
                  <a:lnTo>
                    <a:pt x="2420" y="63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3082440" y="2616856"/>
              <a:ext cx="42198" cy="94366"/>
            </a:xfrm>
            <a:custGeom>
              <a:avLst/>
              <a:gdLst/>
              <a:ahLst/>
              <a:cxnLst/>
              <a:rect l="l" t="t" r="r" b="b"/>
              <a:pathLst>
                <a:path w="2421" h="5414" extrusionOk="0">
                  <a:moveTo>
                    <a:pt x="0" y="0"/>
                  </a:moveTo>
                  <a:lnTo>
                    <a:pt x="202" y="4336"/>
                  </a:lnTo>
                  <a:cubicBezTo>
                    <a:pt x="236" y="4907"/>
                    <a:pt x="673" y="5378"/>
                    <a:pt x="1210" y="5411"/>
                  </a:cubicBezTo>
                  <a:cubicBezTo>
                    <a:pt x="1230" y="5413"/>
                    <a:pt x="1249" y="5413"/>
                    <a:pt x="1268" y="5413"/>
                  </a:cubicBezTo>
                  <a:cubicBezTo>
                    <a:pt x="1813" y="5413"/>
                    <a:pt x="2252" y="4954"/>
                    <a:pt x="2252" y="4370"/>
                  </a:cubicBezTo>
                  <a:lnTo>
                    <a:pt x="2420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3187300" y="2094701"/>
              <a:ext cx="211478" cy="197639"/>
            </a:xfrm>
            <a:custGeom>
              <a:avLst/>
              <a:gdLst/>
              <a:ahLst/>
              <a:cxnLst/>
              <a:rect l="l" t="t" r="r" b="b"/>
              <a:pathLst>
                <a:path w="12133" h="11339" extrusionOk="0">
                  <a:moveTo>
                    <a:pt x="6647" y="0"/>
                  </a:moveTo>
                  <a:cubicBezTo>
                    <a:pt x="5494" y="0"/>
                    <a:pt x="4335" y="399"/>
                    <a:pt x="3395" y="1222"/>
                  </a:cubicBezTo>
                  <a:lnTo>
                    <a:pt x="0" y="4213"/>
                  </a:lnTo>
                  <a:lnTo>
                    <a:pt x="6756" y="11338"/>
                  </a:lnTo>
                  <a:lnTo>
                    <a:pt x="9915" y="8616"/>
                  </a:lnTo>
                  <a:cubicBezTo>
                    <a:pt x="11864" y="6902"/>
                    <a:pt x="12133" y="3978"/>
                    <a:pt x="10587" y="1928"/>
                  </a:cubicBezTo>
                  <a:cubicBezTo>
                    <a:pt x="9604" y="661"/>
                    <a:pt x="8131" y="0"/>
                    <a:pt x="6647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3283950" y="2201077"/>
              <a:ext cx="115421" cy="90671"/>
            </a:xfrm>
            <a:custGeom>
              <a:avLst/>
              <a:gdLst/>
              <a:ahLst/>
              <a:cxnLst/>
              <a:rect l="l" t="t" r="r" b="b"/>
              <a:pathLst>
                <a:path w="6622" h="5202" extrusionOk="0">
                  <a:moveTo>
                    <a:pt x="6517" y="1"/>
                  </a:moveTo>
                  <a:cubicBezTo>
                    <a:pt x="6487" y="1"/>
                    <a:pt x="6454" y="9"/>
                    <a:pt x="6420" y="26"/>
                  </a:cubicBezTo>
                  <a:lnTo>
                    <a:pt x="1177" y="4933"/>
                  </a:lnTo>
                  <a:lnTo>
                    <a:pt x="202" y="3992"/>
                  </a:lnTo>
                  <a:cubicBezTo>
                    <a:pt x="186" y="3958"/>
                    <a:pt x="160" y="3941"/>
                    <a:pt x="131" y="3941"/>
                  </a:cubicBezTo>
                  <a:cubicBezTo>
                    <a:pt x="102" y="3941"/>
                    <a:pt x="68" y="3958"/>
                    <a:pt x="34" y="3992"/>
                  </a:cubicBezTo>
                  <a:cubicBezTo>
                    <a:pt x="1" y="4025"/>
                    <a:pt x="1" y="4093"/>
                    <a:pt x="34" y="4126"/>
                  </a:cubicBezTo>
                  <a:lnTo>
                    <a:pt x="1076" y="5168"/>
                  </a:lnTo>
                  <a:cubicBezTo>
                    <a:pt x="1110" y="5202"/>
                    <a:pt x="1143" y="5202"/>
                    <a:pt x="1177" y="5202"/>
                  </a:cubicBezTo>
                  <a:cubicBezTo>
                    <a:pt x="1177" y="5202"/>
                    <a:pt x="1211" y="5202"/>
                    <a:pt x="1244" y="5168"/>
                  </a:cubicBezTo>
                  <a:lnTo>
                    <a:pt x="6588" y="194"/>
                  </a:lnTo>
                  <a:cubicBezTo>
                    <a:pt x="6622" y="160"/>
                    <a:pt x="6622" y="59"/>
                    <a:pt x="6588" y="26"/>
                  </a:cubicBezTo>
                  <a:cubicBezTo>
                    <a:pt x="6571" y="9"/>
                    <a:pt x="6546" y="1"/>
                    <a:pt x="6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3372408" y="1932043"/>
              <a:ext cx="176932" cy="187477"/>
            </a:xfrm>
            <a:custGeom>
              <a:avLst/>
              <a:gdLst/>
              <a:ahLst/>
              <a:cxnLst/>
              <a:rect l="l" t="t" r="r" b="b"/>
              <a:pathLst>
                <a:path w="10151" h="10756" extrusionOk="0">
                  <a:moveTo>
                    <a:pt x="5311" y="1"/>
                  </a:moveTo>
                  <a:lnTo>
                    <a:pt x="1" y="8638"/>
                  </a:lnTo>
                  <a:lnTo>
                    <a:pt x="6117" y="10756"/>
                  </a:lnTo>
                  <a:lnTo>
                    <a:pt x="10150" y="4135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3471411" y="2012884"/>
              <a:ext cx="60935" cy="73833"/>
            </a:xfrm>
            <a:custGeom>
              <a:avLst/>
              <a:gdLst/>
              <a:ahLst/>
              <a:cxnLst/>
              <a:rect l="l" t="t" r="r" b="b"/>
              <a:pathLst>
                <a:path w="3496" h="4236" extrusionOk="0">
                  <a:moveTo>
                    <a:pt x="0" y="1"/>
                  </a:moveTo>
                  <a:lnTo>
                    <a:pt x="1580" y="4236"/>
                  </a:lnTo>
                  <a:lnTo>
                    <a:pt x="3496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3371833" y="2082605"/>
              <a:ext cx="107212" cy="42425"/>
            </a:xfrm>
            <a:custGeom>
              <a:avLst/>
              <a:gdLst/>
              <a:ahLst/>
              <a:cxnLst/>
              <a:rect l="l" t="t" r="r" b="b"/>
              <a:pathLst>
                <a:path w="6151" h="2434" extrusionOk="0">
                  <a:moveTo>
                    <a:pt x="34" y="0"/>
                  </a:moveTo>
                  <a:cubicBezTo>
                    <a:pt x="34" y="0"/>
                    <a:pt x="0" y="1109"/>
                    <a:pt x="2521" y="2017"/>
                  </a:cubicBezTo>
                  <a:cubicBezTo>
                    <a:pt x="3419" y="2332"/>
                    <a:pt x="4142" y="2433"/>
                    <a:pt x="4699" y="2433"/>
                  </a:cubicBezTo>
                  <a:cubicBezTo>
                    <a:pt x="5684" y="2433"/>
                    <a:pt x="6150" y="2118"/>
                    <a:pt x="6150" y="2118"/>
                  </a:cubicBezTo>
                  <a:lnTo>
                    <a:pt x="3159" y="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3399564" y="1823087"/>
              <a:ext cx="218903" cy="237728"/>
            </a:xfrm>
            <a:custGeom>
              <a:avLst/>
              <a:gdLst/>
              <a:ahLst/>
              <a:cxnLst/>
              <a:rect l="l" t="t" r="r" b="b"/>
              <a:pathLst>
                <a:path w="12559" h="13639" extrusionOk="0">
                  <a:moveTo>
                    <a:pt x="7863" y="0"/>
                  </a:moveTo>
                  <a:cubicBezTo>
                    <a:pt x="3166" y="0"/>
                    <a:pt x="1" y="5531"/>
                    <a:pt x="2913" y="9747"/>
                  </a:cubicBezTo>
                  <a:lnTo>
                    <a:pt x="4358" y="11428"/>
                  </a:lnTo>
                  <a:cubicBezTo>
                    <a:pt x="5400" y="12469"/>
                    <a:pt x="6609" y="13108"/>
                    <a:pt x="7752" y="13478"/>
                  </a:cubicBezTo>
                  <a:cubicBezTo>
                    <a:pt x="8063" y="13587"/>
                    <a:pt x="8378" y="13638"/>
                    <a:pt x="8687" y="13638"/>
                  </a:cubicBezTo>
                  <a:cubicBezTo>
                    <a:pt x="10183" y="13638"/>
                    <a:pt x="11551" y="12438"/>
                    <a:pt x="11718" y="10823"/>
                  </a:cubicBezTo>
                  <a:cubicBezTo>
                    <a:pt x="12054" y="7159"/>
                    <a:pt x="12289" y="4639"/>
                    <a:pt x="12289" y="4639"/>
                  </a:cubicBezTo>
                  <a:cubicBezTo>
                    <a:pt x="12558" y="1110"/>
                    <a:pt x="9802" y="303"/>
                    <a:pt x="9802" y="303"/>
                  </a:cubicBezTo>
                  <a:cubicBezTo>
                    <a:pt x="9701" y="270"/>
                    <a:pt x="9567" y="236"/>
                    <a:pt x="9433" y="202"/>
                  </a:cubicBezTo>
                  <a:cubicBezTo>
                    <a:pt x="8896" y="65"/>
                    <a:pt x="8371" y="0"/>
                    <a:pt x="7863" y="0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3594433" y="1966607"/>
              <a:ext cx="28725" cy="31653"/>
            </a:xfrm>
            <a:custGeom>
              <a:avLst/>
              <a:gdLst/>
              <a:ahLst/>
              <a:cxnLst/>
              <a:rect l="l" t="t" r="r" b="b"/>
              <a:pathLst>
                <a:path w="1648" h="1816" extrusionOk="0">
                  <a:moveTo>
                    <a:pt x="370" y="1"/>
                  </a:moveTo>
                  <a:lnTo>
                    <a:pt x="0" y="1816"/>
                  </a:lnTo>
                  <a:lnTo>
                    <a:pt x="1277" y="1816"/>
                  </a:lnTo>
                  <a:cubicBezTo>
                    <a:pt x="1513" y="1816"/>
                    <a:pt x="1647" y="1547"/>
                    <a:pt x="1479" y="1345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3372408" y="1795007"/>
              <a:ext cx="231993" cy="209177"/>
            </a:xfrm>
            <a:custGeom>
              <a:avLst/>
              <a:gdLst/>
              <a:ahLst/>
              <a:cxnLst/>
              <a:rect l="l" t="t" r="r" b="b"/>
              <a:pathLst>
                <a:path w="13310" h="12001" extrusionOk="0">
                  <a:moveTo>
                    <a:pt x="7081" y="1"/>
                  </a:moveTo>
                  <a:cubicBezTo>
                    <a:pt x="6208" y="1"/>
                    <a:pt x="5229" y="130"/>
                    <a:pt x="4134" y="435"/>
                  </a:cubicBezTo>
                  <a:cubicBezTo>
                    <a:pt x="2723" y="839"/>
                    <a:pt x="1110" y="2351"/>
                    <a:pt x="673" y="3763"/>
                  </a:cubicBezTo>
                  <a:cubicBezTo>
                    <a:pt x="1" y="6082"/>
                    <a:pt x="1211" y="8031"/>
                    <a:pt x="2857" y="11997"/>
                  </a:cubicBezTo>
                  <a:cubicBezTo>
                    <a:pt x="2857" y="11997"/>
                    <a:pt x="2889" y="12001"/>
                    <a:pt x="2945" y="12001"/>
                  </a:cubicBezTo>
                  <a:cubicBezTo>
                    <a:pt x="3303" y="12001"/>
                    <a:pt x="4671" y="11850"/>
                    <a:pt x="5512" y="9644"/>
                  </a:cubicBezTo>
                  <a:cubicBezTo>
                    <a:pt x="5748" y="9039"/>
                    <a:pt x="6924" y="7762"/>
                    <a:pt x="6924" y="7762"/>
                  </a:cubicBezTo>
                  <a:cubicBezTo>
                    <a:pt x="6924" y="7762"/>
                    <a:pt x="5499" y="3051"/>
                    <a:pt x="10165" y="3051"/>
                  </a:cubicBezTo>
                  <a:cubicBezTo>
                    <a:pt x="11002" y="3051"/>
                    <a:pt x="12036" y="3203"/>
                    <a:pt x="13310" y="3561"/>
                  </a:cubicBezTo>
                  <a:cubicBezTo>
                    <a:pt x="13310" y="3561"/>
                    <a:pt x="11672" y="1"/>
                    <a:pt x="7081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3449728" y="1836560"/>
              <a:ext cx="96092" cy="109565"/>
            </a:xfrm>
            <a:custGeom>
              <a:avLst/>
              <a:gdLst/>
              <a:ahLst/>
              <a:cxnLst/>
              <a:rect l="l" t="t" r="r" b="b"/>
              <a:pathLst>
                <a:path w="5513" h="6286" extrusionOk="0">
                  <a:moveTo>
                    <a:pt x="3295" y="1"/>
                  </a:moveTo>
                  <a:lnTo>
                    <a:pt x="1" y="2118"/>
                  </a:lnTo>
                  <a:lnTo>
                    <a:pt x="2723" y="6286"/>
                  </a:lnTo>
                  <a:lnTo>
                    <a:pt x="3429" y="3866"/>
                  </a:lnTo>
                  <a:cubicBezTo>
                    <a:pt x="5513" y="2622"/>
                    <a:pt x="3295" y="1"/>
                    <a:pt x="3295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3432158" y="1910307"/>
              <a:ext cx="70905" cy="65171"/>
            </a:xfrm>
            <a:custGeom>
              <a:avLst/>
              <a:gdLst/>
              <a:ahLst/>
              <a:cxnLst/>
              <a:rect l="l" t="t" r="r" b="b"/>
              <a:pathLst>
                <a:path w="4068" h="3739" extrusionOk="0">
                  <a:moveTo>
                    <a:pt x="2014" y="1"/>
                  </a:moveTo>
                  <a:cubicBezTo>
                    <a:pt x="1148" y="1"/>
                    <a:pt x="379" y="600"/>
                    <a:pt x="202" y="1483"/>
                  </a:cubicBezTo>
                  <a:cubicBezTo>
                    <a:pt x="1" y="2525"/>
                    <a:pt x="639" y="3500"/>
                    <a:pt x="1648" y="3701"/>
                  </a:cubicBezTo>
                  <a:cubicBezTo>
                    <a:pt x="1773" y="3726"/>
                    <a:pt x="1898" y="3738"/>
                    <a:pt x="2022" y="3738"/>
                  </a:cubicBezTo>
                  <a:cubicBezTo>
                    <a:pt x="2894" y="3738"/>
                    <a:pt x="3689" y="3139"/>
                    <a:pt x="3866" y="2256"/>
                  </a:cubicBezTo>
                  <a:cubicBezTo>
                    <a:pt x="4067" y="1214"/>
                    <a:pt x="3429" y="240"/>
                    <a:pt x="2387" y="38"/>
                  </a:cubicBezTo>
                  <a:cubicBezTo>
                    <a:pt x="2262" y="13"/>
                    <a:pt x="2137" y="1"/>
                    <a:pt x="2014" y="1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3459105" y="1925019"/>
              <a:ext cx="26964" cy="30485"/>
            </a:xfrm>
            <a:custGeom>
              <a:avLst/>
              <a:gdLst/>
              <a:ahLst/>
              <a:cxnLst/>
              <a:rect l="l" t="t" r="r" b="b"/>
              <a:pathLst>
                <a:path w="1547" h="1749" extrusionOk="0">
                  <a:moveTo>
                    <a:pt x="202" y="1"/>
                  </a:moveTo>
                  <a:cubicBezTo>
                    <a:pt x="102" y="1"/>
                    <a:pt x="1" y="68"/>
                    <a:pt x="1" y="169"/>
                  </a:cubicBezTo>
                  <a:cubicBezTo>
                    <a:pt x="1" y="269"/>
                    <a:pt x="68" y="337"/>
                    <a:pt x="169" y="337"/>
                  </a:cubicBezTo>
                  <a:cubicBezTo>
                    <a:pt x="505" y="370"/>
                    <a:pt x="740" y="471"/>
                    <a:pt x="875" y="639"/>
                  </a:cubicBezTo>
                  <a:cubicBezTo>
                    <a:pt x="1143" y="975"/>
                    <a:pt x="1043" y="1513"/>
                    <a:pt x="1043" y="1513"/>
                  </a:cubicBezTo>
                  <a:cubicBezTo>
                    <a:pt x="1043" y="1614"/>
                    <a:pt x="1110" y="1715"/>
                    <a:pt x="1177" y="1715"/>
                  </a:cubicBezTo>
                  <a:cubicBezTo>
                    <a:pt x="1211" y="1748"/>
                    <a:pt x="1211" y="1748"/>
                    <a:pt x="1211" y="1748"/>
                  </a:cubicBezTo>
                  <a:cubicBezTo>
                    <a:pt x="1311" y="1748"/>
                    <a:pt x="1379" y="1681"/>
                    <a:pt x="1412" y="1580"/>
                  </a:cubicBezTo>
                  <a:cubicBezTo>
                    <a:pt x="1412" y="1547"/>
                    <a:pt x="1547" y="908"/>
                    <a:pt x="1177" y="438"/>
                  </a:cubicBezTo>
                  <a:cubicBezTo>
                    <a:pt x="942" y="169"/>
                    <a:pt x="639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3572907" y="1917890"/>
              <a:ext cx="35017" cy="11940"/>
            </a:xfrm>
            <a:custGeom>
              <a:avLst/>
              <a:gdLst/>
              <a:ahLst/>
              <a:cxnLst/>
              <a:rect l="l" t="t" r="r" b="b"/>
              <a:pathLst>
                <a:path w="2009" h="685" extrusionOk="0">
                  <a:moveTo>
                    <a:pt x="866" y="0"/>
                  </a:moveTo>
                  <a:cubicBezTo>
                    <a:pt x="458" y="0"/>
                    <a:pt x="0" y="107"/>
                    <a:pt x="59" y="342"/>
                  </a:cubicBezTo>
                  <a:cubicBezTo>
                    <a:pt x="147" y="578"/>
                    <a:pt x="313" y="685"/>
                    <a:pt x="919" y="685"/>
                  </a:cubicBezTo>
                  <a:cubicBezTo>
                    <a:pt x="1004" y="685"/>
                    <a:pt x="1098" y="683"/>
                    <a:pt x="1202" y="678"/>
                  </a:cubicBezTo>
                  <a:cubicBezTo>
                    <a:pt x="2008" y="678"/>
                    <a:pt x="2008" y="376"/>
                    <a:pt x="2008" y="376"/>
                  </a:cubicBezTo>
                  <a:cubicBezTo>
                    <a:pt x="1979" y="30"/>
                    <a:pt x="1284" y="6"/>
                    <a:pt x="1086" y="6"/>
                  </a:cubicBezTo>
                  <a:cubicBezTo>
                    <a:pt x="1053" y="6"/>
                    <a:pt x="1034" y="6"/>
                    <a:pt x="1034" y="6"/>
                  </a:cubicBezTo>
                  <a:cubicBezTo>
                    <a:pt x="980" y="2"/>
                    <a:pt x="923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3569822" y="1999776"/>
              <a:ext cx="31060" cy="13125"/>
            </a:xfrm>
            <a:custGeom>
              <a:avLst/>
              <a:gdLst/>
              <a:ahLst/>
              <a:cxnLst/>
              <a:rect l="l" t="t" r="r" b="b"/>
              <a:pathLst>
                <a:path w="1782" h="753" extrusionOk="0">
                  <a:moveTo>
                    <a:pt x="170" y="0"/>
                  </a:moveTo>
                  <a:cubicBezTo>
                    <a:pt x="118" y="0"/>
                    <a:pt x="71" y="25"/>
                    <a:pt x="34" y="81"/>
                  </a:cubicBezTo>
                  <a:cubicBezTo>
                    <a:pt x="1" y="148"/>
                    <a:pt x="1" y="249"/>
                    <a:pt x="68" y="316"/>
                  </a:cubicBezTo>
                  <a:cubicBezTo>
                    <a:pt x="572" y="686"/>
                    <a:pt x="1110" y="753"/>
                    <a:pt x="1412" y="753"/>
                  </a:cubicBezTo>
                  <a:lnTo>
                    <a:pt x="1614" y="753"/>
                  </a:lnTo>
                  <a:cubicBezTo>
                    <a:pt x="1715" y="719"/>
                    <a:pt x="1782" y="618"/>
                    <a:pt x="1782" y="551"/>
                  </a:cubicBezTo>
                  <a:cubicBezTo>
                    <a:pt x="1782" y="450"/>
                    <a:pt x="1681" y="383"/>
                    <a:pt x="1580" y="383"/>
                  </a:cubicBezTo>
                  <a:cubicBezTo>
                    <a:pt x="1580" y="383"/>
                    <a:pt x="1510" y="393"/>
                    <a:pt x="1396" y="393"/>
                  </a:cubicBezTo>
                  <a:cubicBezTo>
                    <a:pt x="1148" y="393"/>
                    <a:pt x="694" y="346"/>
                    <a:pt x="303" y="47"/>
                  </a:cubicBezTo>
                  <a:cubicBezTo>
                    <a:pt x="258" y="17"/>
                    <a:pt x="213" y="0"/>
                    <a:pt x="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3580960" y="1953412"/>
              <a:ext cx="14659" cy="13526"/>
            </a:xfrm>
            <a:custGeom>
              <a:avLst/>
              <a:gdLst/>
              <a:ahLst/>
              <a:cxnLst/>
              <a:rect l="l" t="t" r="r" b="b"/>
              <a:pathLst>
                <a:path w="841" h="776" extrusionOk="0">
                  <a:moveTo>
                    <a:pt x="417" y="1"/>
                  </a:moveTo>
                  <a:cubicBezTo>
                    <a:pt x="236" y="1"/>
                    <a:pt x="89" y="121"/>
                    <a:pt x="34" y="287"/>
                  </a:cubicBezTo>
                  <a:cubicBezTo>
                    <a:pt x="0" y="489"/>
                    <a:pt x="101" y="691"/>
                    <a:pt x="336" y="758"/>
                  </a:cubicBezTo>
                  <a:cubicBezTo>
                    <a:pt x="372" y="770"/>
                    <a:pt x="408" y="775"/>
                    <a:pt x="443" y="775"/>
                  </a:cubicBezTo>
                  <a:cubicBezTo>
                    <a:pt x="605" y="775"/>
                    <a:pt x="752" y="655"/>
                    <a:pt x="807" y="489"/>
                  </a:cubicBezTo>
                  <a:cubicBezTo>
                    <a:pt x="840" y="287"/>
                    <a:pt x="740" y="52"/>
                    <a:pt x="538" y="18"/>
                  </a:cubicBezTo>
                  <a:cubicBezTo>
                    <a:pt x="496" y="7"/>
                    <a:pt x="456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Google Shape;231;p22"/>
          <p:cNvSpPr/>
          <p:nvPr/>
        </p:nvSpPr>
        <p:spPr>
          <a:xfrm>
            <a:off x="4733925" y="1518920"/>
            <a:ext cx="3937000" cy="839470"/>
          </a:xfrm>
          <a:prstGeom prst="round1Rect">
            <a:avLst/>
          </a:prstGeom>
          <a:solidFill>
            <a:srgbClr val="8CB0BE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Google Shape;231;p22"/>
          <p:cNvSpPr/>
          <p:nvPr/>
        </p:nvSpPr>
        <p:spPr>
          <a:xfrm>
            <a:off x="4733925" y="2475865"/>
            <a:ext cx="3937000" cy="839470"/>
          </a:xfrm>
          <a:prstGeom prst="round1Rect">
            <a:avLst/>
          </a:prstGeom>
          <a:solidFill>
            <a:srgbClr val="8CB0BE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4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0" name="Google Shape;1890;p48"/>
          <p:cNvSpPr/>
          <p:nvPr/>
        </p:nvSpPr>
        <p:spPr>
          <a:xfrm>
            <a:off x="2707925" y="2330675"/>
            <a:ext cx="1477800" cy="165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91" name="Google Shape;1891;p48"/>
          <p:cNvSpPr/>
          <p:nvPr/>
        </p:nvSpPr>
        <p:spPr>
          <a:xfrm>
            <a:off x="4956750" y="2330675"/>
            <a:ext cx="1477800" cy="165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92" name="Google Shape;1892;p48"/>
          <p:cNvSpPr/>
          <p:nvPr/>
        </p:nvSpPr>
        <p:spPr>
          <a:xfrm>
            <a:off x="7205575" y="2330675"/>
            <a:ext cx="1477800" cy="165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93" name="Google Shape;1893;p48"/>
          <p:cNvSpPr/>
          <p:nvPr/>
        </p:nvSpPr>
        <p:spPr>
          <a:xfrm>
            <a:off x="459100" y="2330675"/>
            <a:ext cx="1477800" cy="165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94" name="Google Shape;1894;p48"/>
          <p:cNvSpPr/>
          <p:nvPr/>
        </p:nvSpPr>
        <p:spPr>
          <a:xfrm>
            <a:off x="7331163" y="2908936"/>
            <a:ext cx="1272451" cy="297080"/>
          </a:xfrm>
          <a:custGeom>
            <a:avLst/>
            <a:gdLst/>
            <a:ahLst/>
            <a:cxnLst/>
            <a:rect l="l" t="t" r="r" b="b"/>
            <a:pathLst>
              <a:path w="26943" h="6642" extrusionOk="0">
                <a:moveTo>
                  <a:pt x="3321" y="1"/>
                </a:moveTo>
                <a:cubicBezTo>
                  <a:pt x="1482" y="1"/>
                  <a:pt x="0" y="1492"/>
                  <a:pt x="0" y="3321"/>
                </a:cubicBezTo>
                <a:cubicBezTo>
                  <a:pt x="0" y="5150"/>
                  <a:pt x="1482" y="6642"/>
                  <a:pt x="3321" y="6642"/>
                </a:cubicBezTo>
                <a:lnTo>
                  <a:pt x="23581" y="6642"/>
                </a:lnTo>
                <a:cubicBezTo>
                  <a:pt x="25410" y="6642"/>
                  <a:pt x="26943" y="5150"/>
                  <a:pt x="26943" y="3321"/>
                </a:cubicBezTo>
                <a:cubicBezTo>
                  <a:pt x="26943" y="1492"/>
                  <a:pt x="25410" y="1"/>
                  <a:pt x="23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95" name="Google Shape;1895;p48"/>
          <p:cNvSpPr txBox="1"/>
          <p:nvPr/>
        </p:nvSpPr>
        <p:spPr>
          <a:xfrm>
            <a:off x="7206300" y="3278825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composed of hydrogen and helium gas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96" name="Google Shape;1896;p48"/>
          <p:cNvSpPr/>
          <p:nvPr/>
        </p:nvSpPr>
        <p:spPr>
          <a:xfrm>
            <a:off x="565100" y="2908936"/>
            <a:ext cx="1272451" cy="297080"/>
          </a:xfrm>
          <a:custGeom>
            <a:avLst/>
            <a:gdLst/>
            <a:ahLst/>
            <a:cxnLst/>
            <a:rect l="l" t="t" r="r" b="b"/>
            <a:pathLst>
              <a:path w="26943" h="6642" extrusionOk="0">
                <a:moveTo>
                  <a:pt x="3321" y="1"/>
                </a:moveTo>
                <a:cubicBezTo>
                  <a:pt x="1482" y="1"/>
                  <a:pt x="0" y="1492"/>
                  <a:pt x="0" y="3321"/>
                </a:cubicBezTo>
                <a:cubicBezTo>
                  <a:pt x="0" y="5150"/>
                  <a:pt x="1482" y="6642"/>
                  <a:pt x="3321" y="6642"/>
                </a:cubicBezTo>
                <a:lnTo>
                  <a:pt x="23581" y="6642"/>
                </a:lnTo>
                <a:cubicBezTo>
                  <a:pt x="25410" y="6642"/>
                  <a:pt x="26943" y="5150"/>
                  <a:pt x="26943" y="3321"/>
                </a:cubicBezTo>
                <a:cubicBezTo>
                  <a:pt x="26943" y="1492"/>
                  <a:pt x="25410" y="1"/>
                  <a:pt x="235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97" name="Google Shape;1897;p48"/>
          <p:cNvSpPr txBox="1"/>
          <p:nvPr/>
        </p:nvSpPr>
        <p:spPr>
          <a:xfrm>
            <a:off x="457175" y="3278819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The Earth is the third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98" name="Google Shape;1898;p48"/>
          <p:cNvSpPr txBox="1"/>
          <p:nvPr/>
        </p:nvSpPr>
        <p:spPr>
          <a:xfrm>
            <a:off x="457175" y="28426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</a:t>
            </a:r>
            <a:endParaRPr sz="1700"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99" name="Google Shape;1899;p48"/>
          <p:cNvSpPr/>
          <p:nvPr/>
        </p:nvSpPr>
        <p:spPr>
          <a:xfrm>
            <a:off x="5095175" y="2908936"/>
            <a:ext cx="1272451" cy="297080"/>
          </a:xfrm>
          <a:custGeom>
            <a:avLst/>
            <a:gdLst/>
            <a:ahLst/>
            <a:cxnLst/>
            <a:rect l="l" t="t" r="r" b="b"/>
            <a:pathLst>
              <a:path w="26943" h="6642" extrusionOk="0">
                <a:moveTo>
                  <a:pt x="3321" y="1"/>
                </a:moveTo>
                <a:cubicBezTo>
                  <a:pt x="1482" y="1"/>
                  <a:pt x="0" y="1492"/>
                  <a:pt x="0" y="3321"/>
                </a:cubicBezTo>
                <a:cubicBezTo>
                  <a:pt x="0" y="5150"/>
                  <a:pt x="1482" y="6642"/>
                  <a:pt x="3321" y="6642"/>
                </a:cubicBezTo>
                <a:lnTo>
                  <a:pt x="23581" y="6642"/>
                </a:lnTo>
                <a:cubicBezTo>
                  <a:pt x="25410" y="6642"/>
                  <a:pt x="26943" y="5150"/>
                  <a:pt x="26943" y="3321"/>
                </a:cubicBezTo>
                <a:cubicBezTo>
                  <a:pt x="26943" y="1492"/>
                  <a:pt x="25410" y="1"/>
                  <a:pt x="2358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00" name="Google Shape;1900;p48"/>
          <p:cNvSpPr txBox="1"/>
          <p:nvPr/>
        </p:nvSpPr>
        <p:spPr>
          <a:xfrm>
            <a:off x="4924825" y="3278819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 is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01" name="Google Shape;1901;p48"/>
          <p:cNvSpPr txBox="1"/>
          <p:nvPr/>
        </p:nvSpPr>
        <p:spPr>
          <a:xfrm>
            <a:off x="4924825" y="28426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02" name="Google Shape;1902;p48"/>
          <p:cNvSpPr/>
          <p:nvPr/>
        </p:nvSpPr>
        <p:spPr>
          <a:xfrm>
            <a:off x="2814900" y="2908936"/>
            <a:ext cx="1272451" cy="297080"/>
          </a:xfrm>
          <a:custGeom>
            <a:avLst/>
            <a:gdLst/>
            <a:ahLst/>
            <a:cxnLst/>
            <a:rect l="l" t="t" r="r" b="b"/>
            <a:pathLst>
              <a:path w="26943" h="6642" extrusionOk="0">
                <a:moveTo>
                  <a:pt x="3321" y="1"/>
                </a:moveTo>
                <a:cubicBezTo>
                  <a:pt x="1482" y="1"/>
                  <a:pt x="0" y="1492"/>
                  <a:pt x="0" y="3321"/>
                </a:cubicBezTo>
                <a:cubicBezTo>
                  <a:pt x="0" y="5150"/>
                  <a:pt x="1482" y="6642"/>
                  <a:pt x="3321" y="6642"/>
                </a:cubicBezTo>
                <a:lnTo>
                  <a:pt x="23581" y="6642"/>
                </a:lnTo>
                <a:cubicBezTo>
                  <a:pt x="25410" y="6642"/>
                  <a:pt x="26943" y="5150"/>
                  <a:pt x="26943" y="3321"/>
                </a:cubicBezTo>
                <a:cubicBezTo>
                  <a:pt x="26943" y="1492"/>
                  <a:pt x="25410" y="1"/>
                  <a:pt x="2358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03" name="Google Shape;1903;p48"/>
          <p:cNvSpPr txBox="1"/>
          <p:nvPr/>
        </p:nvSpPr>
        <p:spPr>
          <a:xfrm>
            <a:off x="2706963" y="3278819"/>
            <a:ext cx="1488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Planet 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 is 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04" name="Google Shape;1904;p48"/>
          <p:cNvSpPr txBox="1"/>
          <p:nvPr/>
        </p:nvSpPr>
        <p:spPr>
          <a:xfrm>
            <a:off x="2706963" y="28426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05" name="Google Shape;1905;p48"/>
          <p:cNvSpPr txBox="1"/>
          <p:nvPr/>
        </p:nvSpPr>
        <p:spPr>
          <a:xfrm>
            <a:off x="769613" y="2477395"/>
            <a:ext cx="863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25k</a:t>
            </a:r>
            <a:endParaRPr sz="24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06" name="Google Shape;1906;p48"/>
          <p:cNvSpPr txBox="1"/>
          <p:nvPr/>
        </p:nvSpPr>
        <p:spPr>
          <a:xfrm>
            <a:off x="3015113" y="2477395"/>
            <a:ext cx="863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50k</a:t>
            </a:r>
            <a:endParaRPr sz="24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07" name="Google Shape;1907;p48"/>
          <p:cNvSpPr txBox="1"/>
          <p:nvPr/>
        </p:nvSpPr>
        <p:spPr>
          <a:xfrm>
            <a:off x="5238225" y="2477395"/>
            <a:ext cx="863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75k</a:t>
            </a:r>
            <a:endParaRPr sz="24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08" name="Google Shape;1908;p48"/>
          <p:cNvSpPr txBox="1"/>
          <p:nvPr/>
        </p:nvSpPr>
        <p:spPr>
          <a:xfrm>
            <a:off x="7518738" y="2477395"/>
            <a:ext cx="863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8k</a:t>
            </a:r>
            <a:endParaRPr sz="24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09" name="Google Shape;1909;p48"/>
          <p:cNvSpPr txBox="1"/>
          <p:nvPr/>
        </p:nvSpPr>
        <p:spPr>
          <a:xfrm>
            <a:off x="7206300" y="28426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10" name="Google Shape;1910;p48"/>
          <p:cNvSpPr/>
          <p:nvPr/>
        </p:nvSpPr>
        <p:spPr>
          <a:xfrm>
            <a:off x="2215400" y="2822625"/>
            <a:ext cx="222600" cy="6636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11" name="Google Shape;1911;p48"/>
          <p:cNvSpPr/>
          <p:nvPr/>
        </p:nvSpPr>
        <p:spPr>
          <a:xfrm>
            <a:off x="4469700" y="2822625"/>
            <a:ext cx="222600" cy="6636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12" name="Google Shape;1912;p48"/>
          <p:cNvSpPr/>
          <p:nvPr/>
        </p:nvSpPr>
        <p:spPr>
          <a:xfrm>
            <a:off x="6709725" y="2822625"/>
            <a:ext cx="222600" cy="6636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13" name="Google Shape;1913;p48"/>
          <p:cNvSpPr/>
          <p:nvPr/>
        </p:nvSpPr>
        <p:spPr>
          <a:xfrm>
            <a:off x="1002688" y="1780738"/>
            <a:ext cx="390600" cy="39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1</a:t>
            </a:r>
            <a:endParaRPr sz="1700" b="1"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14" name="Google Shape;1914;p48"/>
          <p:cNvSpPr/>
          <p:nvPr/>
        </p:nvSpPr>
        <p:spPr>
          <a:xfrm>
            <a:off x="3251513" y="1780738"/>
            <a:ext cx="390600" cy="39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2</a:t>
            </a:r>
            <a:endParaRPr sz="1700" b="1"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15" name="Google Shape;1915;p48"/>
          <p:cNvSpPr/>
          <p:nvPr/>
        </p:nvSpPr>
        <p:spPr>
          <a:xfrm>
            <a:off x="5473663" y="1780738"/>
            <a:ext cx="390600" cy="39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3</a:t>
            </a:r>
            <a:endParaRPr sz="1700" b="1"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16" name="Google Shape;1916;p48"/>
          <p:cNvSpPr/>
          <p:nvPr/>
        </p:nvSpPr>
        <p:spPr>
          <a:xfrm>
            <a:off x="7772088" y="1780738"/>
            <a:ext cx="390600" cy="39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4</a:t>
            </a:r>
            <a:endParaRPr sz="1700" b="1"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4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922" name="Google Shape;1922;p49" title="Gráfico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7175" y="1374462"/>
            <a:ext cx="4574820" cy="28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3" name="Google Shape;1923;p49"/>
          <p:cNvSpPr txBox="1"/>
          <p:nvPr/>
        </p:nvSpPr>
        <p:spPr>
          <a:xfrm>
            <a:off x="759213" y="4297800"/>
            <a:ext cx="43920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If you want to modify this graph, click on it, follow the link, change the data and replace it</a:t>
            </a:r>
            <a:endParaRPr sz="10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24" name="Google Shape;1924;p49"/>
          <p:cNvSpPr/>
          <p:nvPr/>
        </p:nvSpPr>
        <p:spPr>
          <a:xfrm>
            <a:off x="6113825" y="2361492"/>
            <a:ext cx="2386800" cy="821100"/>
          </a:xfrm>
          <a:prstGeom prst="roundRect">
            <a:avLst>
              <a:gd name="adj" fmla="val 25813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25" name="Google Shape;1925;p49"/>
          <p:cNvSpPr/>
          <p:nvPr/>
        </p:nvSpPr>
        <p:spPr>
          <a:xfrm>
            <a:off x="6113825" y="3369272"/>
            <a:ext cx="2386800" cy="821100"/>
          </a:xfrm>
          <a:prstGeom prst="roundRect">
            <a:avLst>
              <a:gd name="adj" fmla="val 25813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26" name="Google Shape;1926;p49"/>
          <p:cNvSpPr/>
          <p:nvPr/>
        </p:nvSpPr>
        <p:spPr>
          <a:xfrm>
            <a:off x="6113825" y="1353725"/>
            <a:ext cx="2386800" cy="821100"/>
          </a:xfrm>
          <a:prstGeom prst="roundRect">
            <a:avLst>
              <a:gd name="adj" fmla="val 25813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27" name="Google Shape;1927;p49"/>
          <p:cNvSpPr txBox="1"/>
          <p:nvPr/>
        </p:nvSpPr>
        <p:spPr>
          <a:xfrm>
            <a:off x="6219013" y="335037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28" name="Google Shape;1928;p49"/>
          <p:cNvSpPr txBox="1"/>
          <p:nvPr/>
        </p:nvSpPr>
        <p:spPr>
          <a:xfrm>
            <a:off x="6219013" y="364303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 is composed of hydrogen and helium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29" name="Google Shape;1929;p49"/>
          <p:cNvSpPr txBox="1"/>
          <p:nvPr/>
        </p:nvSpPr>
        <p:spPr>
          <a:xfrm>
            <a:off x="6219013" y="129907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30" name="Google Shape;1930;p49"/>
          <p:cNvSpPr txBox="1"/>
          <p:nvPr/>
        </p:nvSpPr>
        <p:spPr>
          <a:xfrm>
            <a:off x="6219013" y="15917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 is the third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31" name="Google Shape;1931;p49"/>
          <p:cNvSpPr txBox="1"/>
          <p:nvPr/>
        </p:nvSpPr>
        <p:spPr>
          <a:xfrm>
            <a:off x="6219013" y="2324716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32" name="Google Shape;1932;p49"/>
          <p:cNvSpPr txBox="1"/>
          <p:nvPr/>
        </p:nvSpPr>
        <p:spPr>
          <a:xfrm>
            <a:off x="6219013" y="261738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 is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50"/>
          <p:cNvSpPr/>
          <p:nvPr/>
        </p:nvSpPr>
        <p:spPr>
          <a:xfrm>
            <a:off x="6547812" y="1289925"/>
            <a:ext cx="1800900" cy="18009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8" name="Google Shape;1938;p50"/>
          <p:cNvSpPr/>
          <p:nvPr/>
        </p:nvSpPr>
        <p:spPr>
          <a:xfrm>
            <a:off x="833400" y="1289925"/>
            <a:ext cx="1800900" cy="18009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9" name="Google Shape;1939;p5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40" name="Google Shape;1940;p50"/>
          <p:cNvGrpSpPr/>
          <p:nvPr/>
        </p:nvGrpSpPr>
        <p:grpSpPr>
          <a:xfrm>
            <a:off x="1177846" y="1684031"/>
            <a:ext cx="1111978" cy="1104833"/>
            <a:chOff x="3683024" y="1667269"/>
            <a:chExt cx="354145" cy="351869"/>
          </a:xfrm>
        </p:grpSpPr>
        <p:sp>
          <p:nvSpPr>
            <p:cNvPr id="1941" name="Google Shape;1941;p50"/>
            <p:cNvSpPr/>
            <p:nvPr/>
          </p:nvSpPr>
          <p:spPr>
            <a:xfrm>
              <a:off x="3683024" y="1667269"/>
              <a:ext cx="354145" cy="351869"/>
            </a:xfrm>
            <a:custGeom>
              <a:avLst/>
              <a:gdLst/>
              <a:ahLst/>
              <a:cxnLst/>
              <a:rect l="l" t="t" r="r" b="b"/>
              <a:pathLst>
                <a:path w="23653" h="23501" extrusionOk="0">
                  <a:moveTo>
                    <a:pt x="19698" y="1"/>
                  </a:moveTo>
                  <a:cubicBezTo>
                    <a:pt x="19495" y="1"/>
                    <a:pt x="19290" y="80"/>
                    <a:pt x="19133" y="237"/>
                  </a:cubicBezTo>
                  <a:lnTo>
                    <a:pt x="316" y="19075"/>
                  </a:lnTo>
                  <a:cubicBezTo>
                    <a:pt x="0" y="19369"/>
                    <a:pt x="0" y="19874"/>
                    <a:pt x="316" y="20168"/>
                  </a:cubicBezTo>
                  <a:lnTo>
                    <a:pt x="3406" y="23280"/>
                  </a:lnTo>
                  <a:cubicBezTo>
                    <a:pt x="3564" y="23427"/>
                    <a:pt x="3764" y="23501"/>
                    <a:pt x="3964" y="23501"/>
                  </a:cubicBezTo>
                  <a:cubicBezTo>
                    <a:pt x="4163" y="23501"/>
                    <a:pt x="4363" y="23427"/>
                    <a:pt x="4521" y="23280"/>
                  </a:cubicBezTo>
                  <a:lnTo>
                    <a:pt x="23358" y="4442"/>
                  </a:lnTo>
                  <a:cubicBezTo>
                    <a:pt x="23653" y="4148"/>
                    <a:pt x="23653" y="3643"/>
                    <a:pt x="23358" y="3328"/>
                  </a:cubicBezTo>
                  <a:lnTo>
                    <a:pt x="20247" y="237"/>
                  </a:lnTo>
                  <a:cubicBezTo>
                    <a:pt x="20100" y="80"/>
                    <a:pt x="19900" y="1"/>
                    <a:pt x="19698" y="1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3787218" y="1937747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3791305" y="1900301"/>
              <a:ext cx="41249" cy="41249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4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50"/>
            <p:cNvSpPr/>
            <p:nvPr/>
          </p:nvSpPr>
          <p:spPr>
            <a:xfrm>
              <a:off x="3829081" y="1895884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1" y="547"/>
                  </a:lnTo>
                  <a:lnTo>
                    <a:pt x="1115" y="1662"/>
                  </a:lnTo>
                  <a:lnTo>
                    <a:pt x="1641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50"/>
            <p:cNvSpPr/>
            <p:nvPr/>
          </p:nvSpPr>
          <p:spPr>
            <a:xfrm>
              <a:off x="3849863" y="1875117"/>
              <a:ext cx="24570" cy="24555"/>
            </a:xfrm>
            <a:custGeom>
              <a:avLst/>
              <a:gdLst/>
              <a:ahLst/>
              <a:cxnLst/>
              <a:rect l="l" t="t" r="r" b="b"/>
              <a:pathLst>
                <a:path w="1641" h="1640" extrusionOk="0">
                  <a:moveTo>
                    <a:pt x="526" y="0"/>
                  </a:moveTo>
                  <a:lnTo>
                    <a:pt x="0" y="526"/>
                  </a:lnTo>
                  <a:lnTo>
                    <a:pt x="1115" y="1640"/>
                  </a:lnTo>
                  <a:lnTo>
                    <a:pt x="1640" y="1114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3854265" y="1837341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1" y="547"/>
                  </a:lnTo>
                  <a:lnTo>
                    <a:pt x="2229" y="2775"/>
                  </a:lnTo>
                  <a:lnTo>
                    <a:pt x="2755" y="2250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3891726" y="1833239"/>
              <a:ext cx="24884" cy="24570"/>
            </a:xfrm>
            <a:custGeom>
              <a:avLst/>
              <a:gdLst/>
              <a:ahLst/>
              <a:cxnLst/>
              <a:rect l="l" t="t" r="r" b="b"/>
              <a:pathLst>
                <a:path w="1662" h="1641" extrusionOk="0">
                  <a:moveTo>
                    <a:pt x="526" y="1"/>
                  </a:moveTo>
                  <a:lnTo>
                    <a:pt x="1" y="526"/>
                  </a:lnTo>
                  <a:lnTo>
                    <a:pt x="1115" y="1641"/>
                  </a:lnTo>
                  <a:lnTo>
                    <a:pt x="1662" y="1115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912822" y="1812158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0"/>
                  </a:moveTo>
                  <a:lnTo>
                    <a:pt x="0" y="547"/>
                  </a:lnTo>
                  <a:lnTo>
                    <a:pt x="1115" y="1661"/>
                  </a:lnTo>
                  <a:lnTo>
                    <a:pt x="1640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916910" y="1774696"/>
              <a:ext cx="41564" cy="41249"/>
            </a:xfrm>
            <a:custGeom>
              <a:avLst/>
              <a:gdLst/>
              <a:ahLst/>
              <a:cxnLst/>
              <a:rect l="l" t="t" r="r" b="b"/>
              <a:pathLst>
                <a:path w="2776" h="2755" extrusionOk="0">
                  <a:moveTo>
                    <a:pt x="526" y="0"/>
                  </a:moveTo>
                  <a:lnTo>
                    <a:pt x="1" y="526"/>
                  </a:lnTo>
                  <a:lnTo>
                    <a:pt x="2229" y="2755"/>
                  </a:lnTo>
                  <a:lnTo>
                    <a:pt x="2776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3954685" y="1770279"/>
              <a:ext cx="24570" cy="24884"/>
            </a:xfrm>
            <a:custGeom>
              <a:avLst/>
              <a:gdLst/>
              <a:ahLst/>
              <a:cxnLst/>
              <a:rect l="l" t="t" r="r" b="b"/>
              <a:pathLst>
                <a:path w="1641" h="1662" extrusionOk="0">
                  <a:moveTo>
                    <a:pt x="526" y="1"/>
                  </a:moveTo>
                  <a:lnTo>
                    <a:pt x="0" y="548"/>
                  </a:lnTo>
                  <a:lnTo>
                    <a:pt x="1115" y="1662"/>
                  </a:lnTo>
                  <a:lnTo>
                    <a:pt x="1640" y="113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975467" y="1749513"/>
              <a:ext cx="24869" cy="24570"/>
            </a:xfrm>
            <a:custGeom>
              <a:avLst/>
              <a:gdLst/>
              <a:ahLst/>
              <a:cxnLst/>
              <a:rect l="l" t="t" r="r" b="b"/>
              <a:pathLst>
                <a:path w="1661" h="1641" extrusionOk="0">
                  <a:moveTo>
                    <a:pt x="526" y="0"/>
                  </a:moveTo>
                  <a:lnTo>
                    <a:pt x="0" y="526"/>
                  </a:lnTo>
                  <a:lnTo>
                    <a:pt x="1114" y="1640"/>
                  </a:lnTo>
                  <a:lnTo>
                    <a:pt x="1661" y="1115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3979869" y="1711737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0" y="526"/>
                  </a:lnTo>
                  <a:lnTo>
                    <a:pt x="2229" y="2776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3791305" y="1803339"/>
              <a:ext cx="108940" cy="108925"/>
            </a:xfrm>
            <a:custGeom>
              <a:avLst/>
              <a:gdLst/>
              <a:ahLst/>
              <a:cxnLst/>
              <a:rect l="l" t="t" r="r" b="b"/>
              <a:pathLst>
                <a:path w="7276" h="7275" extrusionOk="0">
                  <a:moveTo>
                    <a:pt x="3070" y="1"/>
                  </a:moveTo>
                  <a:lnTo>
                    <a:pt x="1" y="3049"/>
                  </a:lnTo>
                  <a:lnTo>
                    <a:pt x="4206" y="7275"/>
                  </a:lnTo>
                  <a:lnTo>
                    <a:pt x="7275" y="4205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3685540" y="1672075"/>
              <a:ext cx="316698" cy="313225"/>
            </a:xfrm>
            <a:custGeom>
              <a:avLst/>
              <a:gdLst/>
              <a:ahLst/>
              <a:cxnLst/>
              <a:rect l="l" t="t" r="r" b="b"/>
              <a:pathLst>
                <a:path w="21152" h="20920" extrusionOk="0">
                  <a:moveTo>
                    <a:pt x="2387" y="0"/>
                  </a:moveTo>
                  <a:cubicBezTo>
                    <a:pt x="1835" y="0"/>
                    <a:pt x="1283" y="211"/>
                    <a:pt x="863" y="631"/>
                  </a:cubicBezTo>
                  <a:cubicBezTo>
                    <a:pt x="1" y="1472"/>
                    <a:pt x="1" y="2839"/>
                    <a:pt x="863" y="3701"/>
                  </a:cubicBezTo>
                  <a:lnTo>
                    <a:pt x="18082" y="20920"/>
                  </a:lnTo>
                  <a:lnTo>
                    <a:pt x="21151" y="17871"/>
                  </a:lnTo>
                  <a:lnTo>
                    <a:pt x="3911" y="631"/>
                  </a:lnTo>
                  <a:cubicBezTo>
                    <a:pt x="3491" y="211"/>
                    <a:pt x="2939" y="0"/>
                    <a:pt x="2387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50"/>
            <p:cNvSpPr/>
            <p:nvPr/>
          </p:nvSpPr>
          <p:spPr>
            <a:xfrm>
              <a:off x="3956257" y="1939648"/>
              <a:ext cx="73230" cy="72287"/>
            </a:xfrm>
            <a:custGeom>
              <a:avLst/>
              <a:gdLst/>
              <a:ahLst/>
              <a:cxnLst/>
              <a:rect l="l" t="t" r="r" b="b"/>
              <a:pathLst>
                <a:path w="4891" h="4828" extrusionOk="0">
                  <a:moveTo>
                    <a:pt x="3070" y="0"/>
                  </a:moveTo>
                  <a:lnTo>
                    <a:pt x="1" y="3049"/>
                  </a:lnTo>
                  <a:lnTo>
                    <a:pt x="4521" y="4815"/>
                  </a:lnTo>
                  <a:cubicBezTo>
                    <a:pt x="4546" y="4823"/>
                    <a:pt x="4572" y="4827"/>
                    <a:pt x="4597" y="4827"/>
                  </a:cubicBezTo>
                  <a:cubicBezTo>
                    <a:pt x="4756" y="4827"/>
                    <a:pt x="4891" y="4666"/>
                    <a:pt x="4836" y="4520"/>
                  </a:cubicBezTo>
                  <a:lnTo>
                    <a:pt x="3070" y="0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50"/>
            <p:cNvSpPr/>
            <p:nvPr/>
          </p:nvSpPr>
          <p:spPr>
            <a:xfrm>
              <a:off x="3990260" y="1939648"/>
              <a:ext cx="39198" cy="72407"/>
            </a:xfrm>
            <a:custGeom>
              <a:avLst/>
              <a:gdLst/>
              <a:ahLst/>
              <a:cxnLst/>
              <a:rect l="l" t="t" r="r" b="b"/>
              <a:pathLst>
                <a:path w="2618" h="4836" extrusionOk="0">
                  <a:moveTo>
                    <a:pt x="799" y="0"/>
                  </a:moveTo>
                  <a:lnTo>
                    <a:pt x="0" y="778"/>
                  </a:lnTo>
                  <a:lnTo>
                    <a:pt x="1451" y="4499"/>
                  </a:lnTo>
                  <a:lnTo>
                    <a:pt x="2250" y="4815"/>
                  </a:lnTo>
                  <a:cubicBezTo>
                    <a:pt x="2282" y="4829"/>
                    <a:pt x="2313" y="4835"/>
                    <a:pt x="2344" y="4835"/>
                  </a:cubicBezTo>
                  <a:cubicBezTo>
                    <a:pt x="2495" y="4835"/>
                    <a:pt x="2618" y="4678"/>
                    <a:pt x="2565" y="4520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50"/>
            <p:cNvSpPr/>
            <p:nvPr/>
          </p:nvSpPr>
          <p:spPr>
            <a:xfrm>
              <a:off x="3709780" y="1672030"/>
              <a:ext cx="292458" cy="313270"/>
            </a:xfrm>
            <a:custGeom>
              <a:avLst/>
              <a:gdLst/>
              <a:ahLst/>
              <a:cxnLst/>
              <a:rect l="l" t="t" r="r" b="b"/>
              <a:pathLst>
                <a:path w="19533" h="20923" extrusionOk="0">
                  <a:moveTo>
                    <a:pt x="789" y="0"/>
                  </a:moveTo>
                  <a:cubicBezTo>
                    <a:pt x="524" y="0"/>
                    <a:pt x="257" y="49"/>
                    <a:pt x="1" y="151"/>
                  </a:cubicBezTo>
                  <a:cubicBezTo>
                    <a:pt x="295" y="256"/>
                    <a:pt x="547" y="424"/>
                    <a:pt x="778" y="634"/>
                  </a:cubicBezTo>
                  <a:lnTo>
                    <a:pt x="15706" y="15561"/>
                  </a:lnTo>
                  <a:cubicBezTo>
                    <a:pt x="16967" y="16844"/>
                    <a:pt x="16967" y="18904"/>
                    <a:pt x="15706" y="20166"/>
                  </a:cubicBezTo>
                  <a:lnTo>
                    <a:pt x="16463" y="20923"/>
                  </a:lnTo>
                  <a:lnTo>
                    <a:pt x="19532" y="17874"/>
                  </a:lnTo>
                  <a:lnTo>
                    <a:pt x="2292" y="634"/>
                  </a:lnTo>
                  <a:cubicBezTo>
                    <a:pt x="1893" y="220"/>
                    <a:pt x="1348" y="0"/>
                    <a:pt x="789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50"/>
            <p:cNvSpPr/>
            <p:nvPr/>
          </p:nvSpPr>
          <p:spPr>
            <a:xfrm>
              <a:off x="3720171" y="1703233"/>
              <a:ext cx="68320" cy="68334"/>
            </a:xfrm>
            <a:custGeom>
              <a:avLst/>
              <a:gdLst/>
              <a:ahLst/>
              <a:cxnLst/>
              <a:rect l="l" t="t" r="r" b="b"/>
              <a:pathLst>
                <a:path w="4563" h="4564" extrusionOk="0">
                  <a:moveTo>
                    <a:pt x="3049" y="1"/>
                  </a:moveTo>
                  <a:lnTo>
                    <a:pt x="0" y="3070"/>
                  </a:lnTo>
                  <a:lnTo>
                    <a:pt x="1493" y="4563"/>
                  </a:lnTo>
                  <a:lnTo>
                    <a:pt x="4563" y="1494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50"/>
            <p:cNvSpPr/>
            <p:nvPr/>
          </p:nvSpPr>
          <p:spPr>
            <a:xfrm>
              <a:off x="3761405" y="1744467"/>
              <a:ext cx="221623" cy="221952"/>
            </a:xfrm>
            <a:custGeom>
              <a:avLst/>
              <a:gdLst/>
              <a:ahLst/>
              <a:cxnLst/>
              <a:rect l="l" t="t" r="r" b="b"/>
              <a:pathLst>
                <a:path w="14802" h="14824" extrusionOk="0">
                  <a:moveTo>
                    <a:pt x="526" y="1"/>
                  </a:moveTo>
                  <a:lnTo>
                    <a:pt x="1" y="548"/>
                  </a:lnTo>
                  <a:lnTo>
                    <a:pt x="14276" y="14823"/>
                  </a:lnTo>
                  <a:lnTo>
                    <a:pt x="14802" y="1429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60" name="Google Shape;1960;p50"/>
          <p:cNvSpPr/>
          <p:nvPr/>
        </p:nvSpPr>
        <p:spPr>
          <a:xfrm>
            <a:off x="3690612" y="1289925"/>
            <a:ext cx="1800900" cy="1800900"/>
          </a:xfrm>
          <a:prstGeom prst="ellipse">
            <a:avLst/>
          </a:prstGeom>
          <a:solidFill>
            <a:srgbClr val="F3F3F3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61" name="Google Shape;1961;p50"/>
          <p:cNvGrpSpPr/>
          <p:nvPr/>
        </p:nvGrpSpPr>
        <p:grpSpPr>
          <a:xfrm>
            <a:off x="4035088" y="1646326"/>
            <a:ext cx="1111974" cy="1108887"/>
            <a:chOff x="6212013" y="1646326"/>
            <a:chExt cx="1111974" cy="1108887"/>
          </a:xfrm>
        </p:grpSpPr>
        <p:sp>
          <p:nvSpPr>
            <p:cNvPr id="1962" name="Google Shape;1962;p50"/>
            <p:cNvSpPr/>
            <p:nvPr/>
          </p:nvSpPr>
          <p:spPr>
            <a:xfrm>
              <a:off x="6674984" y="1646326"/>
              <a:ext cx="186030" cy="102227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50"/>
            <p:cNvSpPr/>
            <p:nvPr/>
          </p:nvSpPr>
          <p:spPr>
            <a:xfrm>
              <a:off x="6790483" y="1646326"/>
              <a:ext cx="70533" cy="102227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50"/>
            <p:cNvSpPr/>
            <p:nvPr/>
          </p:nvSpPr>
          <p:spPr>
            <a:xfrm>
              <a:off x="6277395" y="1804696"/>
              <a:ext cx="981193" cy="594889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50"/>
            <p:cNvSpPr/>
            <p:nvPr/>
          </p:nvSpPr>
          <p:spPr>
            <a:xfrm>
              <a:off x="7192107" y="1804696"/>
              <a:ext cx="66498" cy="594889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50"/>
            <p:cNvSpPr/>
            <p:nvPr/>
          </p:nvSpPr>
          <p:spPr>
            <a:xfrm>
              <a:off x="6212013" y="1715789"/>
              <a:ext cx="1111954" cy="121671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50"/>
            <p:cNvSpPr/>
            <p:nvPr/>
          </p:nvSpPr>
          <p:spPr>
            <a:xfrm>
              <a:off x="6548255" y="2576327"/>
              <a:ext cx="439483" cy="102227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50"/>
            <p:cNvSpPr/>
            <p:nvPr/>
          </p:nvSpPr>
          <p:spPr>
            <a:xfrm>
              <a:off x="6421526" y="2454706"/>
              <a:ext cx="268813" cy="300507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50"/>
            <p:cNvSpPr/>
            <p:nvPr/>
          </p:nvSpPr>
          <p:spPr>
            <a:xfrm>
              <a:off x="6842594" y="2455581"/>
              <a:ext cx="271876" cy="299632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50"/>
            <p:cNvSpPr/>
            <p:nvPr/>
          </p:nvSpPr>
          <p:spPr>
            <a:xfrm>
              <a:off x="6543151" y="2455581"/>
              <a:ext cx="151080" cy="65575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50"/>
            <p:cNvSpPr/>
            <p:nvPr/>
          </p:nvSpPr>
          <p:spPr>
            <a:xfrm>
              <a:off x="6842594" y="2455581"/>
              <a:ext cx="150254" cy="65575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50"/>
            <p:cNvSpPr/>
            <p:nvPr/>
          </p:nvSpPr>
          <p:spPr>
            <a:xfrm>
              <a:off x="6212013" y="2366819"/>
              <a:ext cx="1111954" cy="120650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50"/>
            <p:cNvSpPr/>
            <p:nvPr/>
          </p:nvSpPr>
          <p:spPr>
            <a:xfrm>
              <a:off x="7255496" y="1715789"/>
              <a:ext cx="68491" cy="121671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50"/>
            <p:cNvSpPr/>
            <p:nvPr/>
          </p:nvSpPr>
          <p:spPr>
            <a:xfrm>
              <a:off x="7255496" y="2366819"/>
              <a:ext cx="68491" cy="120650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50"/>
            <p:cNvSpPr/>
            <p:nvPr/>
          </p:nvSpPr>
          <p:spPr>
            <a:xfrm>
              <a:off x="6857907" y="1964865"/>
              <a:ext cx="153948" cy="164885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50"/>
            <p:cNvSpPr/>
            <p:nvPr/>
          </p:nvSpPr>
          <p:spPr>
            <a:xfrm>
              <a:off x="6676831" y="2057029"/>
              <a:ext cx="157642" cy="95227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50"/>
            <p:cNvSpPr/>
            <p:nvPr/>
          </p:nvSpPr>
          <p:spPr>
            <a:xfrm>
              <a:off x="6514519" y="2069668"/>
              <a:ext cx="144615" cy="167413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50"/>
            <p:cNvSpPr/>
            <p:nvPr/>
          </p:nvSpPr>
          <p:spPr>
            <a:xfrm>
              <a:off x="6423568" y="2197171"/>
              <a:ext cx="149233" cy="127942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50"/>
            <p:cNvSpPr/>
            <p:nvPr/>
          </p:nvSpPr>
          <p:spPr>
            <a:xfrm>
              <a:off x="6579220" y="1981490"/>
              <a:ext cx="148941" cy="127650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50"/>
            <p:cNvSpPr/>
            <p:nvPr/>
          </p:nvSpPr>
          <p:spPr>
            <a:xfrm>
              <a:off x="6770018" y="2089841"/>
              <a:ext cx="149281" cy="127990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50"/>
            <p:cNvSpPr/>
            <p:nvPr/>
          </p:nvSpPr>
          <p:spPr>
            <a:xfrm>
              <a:off x="6927420" y="1878291"/>
              <a:ext cx="150254" cy="127650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82" name="Google Shape;1982;p50"/>
          <p:cNvSpPr/>
          <p:nvPr/>
        </p:nvSpPr>
        <p:spPr>
          <a:xfrm>
            <a:off x="761975" y="3358500"/>
            <a:ext cx="1941300" cy="138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83" name="Google Shape;1983;p50"/>
          <p:cNvSpPr/>
          <p:nvPr/>
        </p:nvSpPr>
        <p:spPr>
          <a:xfrm>
            <a:off x="3620400" y="3358500"/>
            <a:ext cx="1941300" cy="138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84" name="Google Shape;1984;p50"/>
          <p:cNvSpPr txBox="1"/>
          <p:nvPr/>
        </p:nvSpPr>
        <p:spPr>
          <a:xfrm>
            <a:off x="931792" y="3730700"/>
            <a:ext cx="1604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85" name="Google Shape;1985;p50"/>
          <p:cNvSpPr txBox="1"/>
          <p:nvPr/>
        </p:nvSpPr>
        <p:spPr>
          <a:xfrm>
            <a:off x="938988" y="4024200"/>
            <a:ext cx="1604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</a:t>
            </a: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86" name="Google Shape;1986;p50"/>
          <p:cNvSpPr txBox="1"/>
          <p:nvPr/>
        </p:nvSpPr>
        <p:spPr>
          <a:xfrm>
            <a:off x="3770713" y="3730700"/>
            <a:ext cx="164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87" name="Google Shape;1987;p50"/>
          <p:cNvSpPr txBox="1"/>
          <p:nvPr/>
        </p:nvSpPr>
        <p:spPr>
          <a:xfrm>
            <a:off x="3821525" y="4024200"/>
            <a:ext cx="1590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Despite being red, Mars is a cold place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88" name="Google Shape;1988;p50"/>
          <p:cNvSpPr/>
          <p:nvPr/>
        </p:nvSpPr>
        <p:spPr>
          <a:xfrm>
            <a:off x="1528394" y="3171463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01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989" name="Google Shape;1989;p50"/>
          <p:cNvSpPr/>
          <p:nvPr/>
        </p:nvSpPr>
        <p:spPr>
          <a:xfrm>
            <a:off x="4386906" y="3171463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02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grpSp>
        <p:nvGrpSpPr>
          <p:cNvPr id="1990" name="Google Shape;1990;p50"/>
          <p:cNvGrpSpPr/>
          <p:nvPr/>
        </p:nvGrpSpPr>
        <p:grpSpPr>
          <a:xfrm>
            <a:off x="2981620" y="2010815"/>
            <a:ext cx="361480" cy="359273"/>
            <a:chOff x="2676150" y="1858575"/>
            <a:chExt cx="667800" cy="663600"/>
          </a:xfrm>
        </p:grpSpPr>
        <p:sp>
          <p:nvSpPr>
            <p:cNvPr id="1991" name="Google Shape;1991;p50"/>
            <p:cNvSpPr/>
            <p:nvPr/>
          </p:nvSpPr>
          <p:spPr>
            <a:xfrm>
              <a:off x="2676150" y="1858575"/>
              <a:ext cx="222600" cy="663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50"/>
            <p:cNvSpPr/>
            <p:nvPr/>
          </p:nvSpPr>
          <p:spPr>
            <a:xfrm>
              <a:off x="2898750" y="1858575"/>
              <a:ext cx="222600" cy="663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50"/>
            <p:cNvSpPr/>
            <p:nvPr/>
          </p:nvSpPr>
          <p:spPr>
            <a:xfrm>
              <a:off x="3121350" y="1858575"/>
              <a:ext cx="222600" cy="663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94" name="Google Shape;1994;p50"/>
          <p:cNvGrpSpPr/>
          <p:nvPr/>
        </p:nvGrpSpPr>
        <p:grpSpPr>
          <a:xfrm>
            <a:off x="5846901" y="2019019"/>
            <a:ext cx="344919" cy="342816"/>
            <a:chOff x="5838150" y="1858575"/>
            <a:chExt cx="667800" cy="663600"/>
          </a:xfrm>
        </p:grpSpPr>
        <p:sp>
          <p:nvSpPr>
            <p:cNvPr id="1995" name="Google Shape;1995;p50"/>
            <p:cNvSpPr/>
            <p:nvPr/>
          </p:nvSpPr>
          <p:spPr>
            <a:xfrm>
              <a:off x="5838150" y="1858575"/>
              <a:ext cx="222600" cy="663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50"/>
            <p:cNvSpPr/>
            <p:nvPr/>
          </p:nvSpPr>
          <p:spPr>
            <a:xfrm>
              <a:off x="6060750" y="1858575"/>
              <a:ext cx="222600" cy="663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50"/>
            <p:cNvSpPr/>
            <p:nvPr/>
          </p:nvSpPr>
          <p:spPr>
            <a:xfrm>
              <a:off x="6283350" y="1858575"/>
              <a:ext cx="222600" cy="6636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98" name="Google Shape;1998;p50"/>
          <p:cNvSpPr/>
          <p:nvPr/>
        </p:nvSpPr>
        <p:spPr>
          <a:xfrm>
            <a:off x="7008426" y="2750841"/>
            <a:ext cx="79413" cy="102316"/>
          </a:xfrm>
          <a:custGeom>
            <a:avLst/>
            <a:gdLst/>
            <a:ahLst/>
            <a:cxnLst/>
            <a:rect l="l" t="t" r="r" b="b"/>
            <a:pathLst>
              <a:path w="1473" h="1898" extrusionOk="0">
                <a:moveTo>
                  <a:pt x="43" y="1"/>
                </a:moveTo>
                <a:lnTo>
                  <a:pt x="1" y="1640"/>
                </a:lnTo>
                <a:cubicBezTo>
                  <a:pt x="1" y="1798"/>
                  <a:pt x="128" y="1898"/>
                  <a:pt x="256" y="1898"/>
                </a:cubicBezTo>
                <a:cubicBezTo>
                  <a:pt x="315" y="1898"/>
                  <a:pt x="374" y="1876"/>
                  <a:pt x="421" y="1830"/>
                </a:cubicBezTo>
                <a:lnTo>
                  <a:pt x="1472" y="631"/>
                </a:lnTo>
                <a:lnTo>
                  <a:pt x="43" y="1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9" name="Google Shape;1999;p50"/>
          <p:cNvSpPr/>
          <p:nvPr/>
        </p:nvSpPr>
        <p:spPr>
          <a:xfrm>
            <a:off x="7818821" y="2757633"/>
            <a:ext cx="79413" cy="95255"/>
          </a:xfrm>
          <a:custGeom>
            <a:avLst/>
            <a:gdLst/>
            <a:ahLst/>
            <a:cxnLst/>
            <a:rect l="l" t="t" r="r" b="b"/>
            <a:pathLst>
              <a:path w="1473" h="1767" extrusionOk="0">
                <a:moveTo>
                  <a:pt x="1410" y="1"/>
                </a:moveTo>
                <a:lnTo>
                  <a:pt x="1" y="526"/>
                </a:lnTo>
                <a:lnTo>
                  <a:pt x="1031" y="1683"/>
                </a:lnTo>
                <a:cubicBezTo>
                  <a:pt x="1082" y="1741"/>
                  <a:pt x="1147" y="1766"/>
                  <a:pt x="1213" y="1766"/>
                </a:cubicBezTo>
                <a:cubicBezTo>
                  <a:pt x="1337" y="1766"/>
                  <a:pt x="1459" y="1673"/>
                  <a:pt x="1473" y="1535"/>
                </a:cubicBezTo>
                <a:lnTo>
                  <a:pt x="1410" y="1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0" name="Google Shape;2000;p50"/>
          <p:cNvSpPr/>
          <p:nvPr/>
        </p:nvSpPr>
        <p:spPr>
          <a:xfrm>
            <a:off x="6897369" y="2349606"/>
            <a:ext cx="1111999" cy="60161"/>
          </a:xfrm>
          <a:custGeom>
            <a:avLst/>
            <a:gdLst/>
            <a:ahLst/>
            <a:cxnLst/>
            <a:rect l="l" t="t" r="r" b="b"/>
            <a:pathLst>
              <a:path w="20626" h="1116" extrusionOk="0">
                <a:moveTo>
                  <a:pt x="526" y="1"/>
                </a:moveTo>
                <a:cubicBezTo>
                  <a:pt x="231" y="1"/>
                  <a:pt x="0" y="253"/>
                  <a:pt x="0" y="527"/>
                </a:cubicBezTo>
                <a:lnTo>
                  <a:pt x="0" y="590"/>
                </a:lnTo>
                <a:cubicBezTo>
                  <a:pt x="0" y="884"/>
                  <a:pt x="231" y="1115"/>
                  <a:pt x="526" y="1115"/>
                </a:cubicBezTo>
                <a:lnTo>
                  <a:pt x="20099" y="1115"/>
                </a:lnTo>
                <a:cubicBezTo>
                  <a:pt x="20394" y="1115"/>
                  <a:pt x="20625" y="884"/>
                  <a:pt x="20625" y="590"/>
                </a:cubicBezTo>
                <a:lnTo>
                  <a:pt x="20625" y="527"/>
                </a:lnTo>
                <a:cubicBezTo>
                  <a:pt x="20625" y="253"/>
                  <a:pt x="20394" y="1"/>
                  <a:pt x="20099" y="1"/>
                </a:cubicBezTo>
                <a:close/>
              </a:path>
            </a:pathLst>
          </a:custGeom>
          <a:solidFill>
            <a:srgbClr val="4D8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1" name="Google Shape;2001;p50"/>
          <p:cNvSpPr/>
          <p:nvPr/>
        </p:nvSpPr>
        <p:spPr>
          <a:xfrm>
            <a:off x="6971012" y="1841850"/>
            <a:ext cx="505591" cy="947101"/>
          </a:xfrm>
          <a:custGeom>
            <a:avLst/>
            <a:gdLst/>
            <a:ahLst/>
            <a:cxnLst/>
            <a:rect l="l" t="t" r="r" b="b"/>
            <a:pathLst>
              <a:path w="9378" h="17569" extrusionOk="0">
                <a:moveTo>
                  <a:pt x="6750" y="1"/>
                </a:moveTo>
                <a:lnTo>
                  <a:pt x="1304" y="10597"/>
                </a:lnTo>
                <a:cubicBezTo>
                  <a:pt x="358" y="12426"/>
                  <a:pt x="1" y="14487"/>
                  <a:pt x="274" y="16505"/>
                </a:cubicBezTo>
                <a:cubicBezTo>
                  <a:pt x="295" y="16736"/>
                  <a:pt x="442" y="16926"/>
                  <a:pt x="653" y="17010"/>
                </a:cubicBezTo>
                <a:lnTo>
                  <a:pt x="1935" y="17535"/>
                </a:lnTo>
                <a:cubicBezTo>
                  <a:pt x="2007" y="17558"/>
                  <a:pt x="2080" y="17569"/>
                  <a:pt x="2151" y="17569"/>
                </a:cubicBezTo>
                <a:cubicBezTo>
                  <a:pt x="2414" y="17569"/>
                  <a:pt x="2656" y="17421"/>
                  <a:pt x="2755" y="17157"/>
                </a:cubicBezTo>
                <a:lnTo>
                  <a:pt x="9378" y="1052"/>
                </a:lnTo>
                <a:lnTo>
                  <a:pt x="6750" y="1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2" name="Google Shape;2002;p50"/>
          <p:cNvSpPr/>
          <p:nvPr/>
        </p:nvSpPr>
        <p:spPr>
          <a:xfrm>
            <a:off x="7049237" y="1841850"/>
            <a:ext cx="427364" cy="946616"/>
          </a:xfrm>
          <a:custGeom>
            <a:avLst/>
            <a:gdLst/>
            <a:ahLst/>
            <a:cxnLst/>
            <a:rect l="l" t="t" r="r" b="b"/>
            <a:pathLst>
              <a:path w="7927" h="17560" extrusionOk="0">
                <a:moveTo>
                  <a:pt x="5299" y="1"/>
                </a:moveTo>
                <a:lnTo>
                  <a:pt x="4205" y="2124"/>
                </a:lnTo>
                <a:cubicBezTo>
                  <a:pt x="4353" y="2419"/>
                  <a:pt x="4563" y="2692"/>
                  <a:pt x="4794" y="2923"/>
                </a:cubicBezTo>
                <a:cubicBezTo>
                  <a:pt x="5278" y="3428"/>
                  <a:pt x="5425" y="4185"/>
                  <a:pt x="5151" y="4837"/>
                </a:cubicBezTo>
                <a:lnTo>
                  <a:pt x="85" y="17178"/>
                </a:lnTo>
                <a:cubicBezTo>
                  <a:pt x="64" y="17220"/>
                  <a:pt x="43" y="17283"/>
                  <a:pt x="0" y="17325"/>
                </a:cubicBezTo>
                <a:lnTo>
                  <a:pt x="484" y="17514"/>
                </a:lnTo>
                <a:cubicBezTo>
                  <a:pt x="565" y="17545"/>
                  <a:pt x="648" y="17559"/>
                  <a:pt x="728" y="17559"/>
                </a:cubicBezTo>
                <a:cubicBezTo>
                  <a:pt x="980" y="17559"/>
                  <a:pt x="1208" y="17417"/>
                  <a:pt x="1304" y="17178"/>
                </a:cubicBezTo>
                <a:lnTo>
                  <a:pt x="7927" y="1052"/>
                </a:lnTo>
                <a:lnTo>
                  <a:pt x="5299" y="1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3" name="Google Shape;2003;p50"/>
          <p:cNvSpPr/>
          <p:nvPr/>
        </p:nvSpPr>
        <p:spPr>
          <a:xfrm>
            <a:off x="7430066" y="1841850"/>
            <a:ext cx="504459" cy="947101"/>
          </a:xfrm>
          <a:custGeom>
            <a:avLst/>
            <a:gdLst/>
            <a:ahLst/>
            <a:cxnLst/>
            <a:rect l="l" t="t" r="r" b="b"/>
            <a:pathLst>
              <a:path w="9357" h="17569" extrusionOk="0">
                <a:moveTo>
                  <a:pt x="2629" y="1"/>
                </a:moveTo>
                <a:lnTo>
                  <a:pt x="1" y="1052"/>
                </a:lnTo>
                <a:lnTo>
                  <a:pt x="6623" y="17157"/>
                </a:lnTo>
                <a:cubicBezTo>
                  <a:pt x="6722" y="17421"/>
                  <a:pt x="6964" y="17569"/>
                  <a:pt x="7217" y="17569"/>
                </a:cubicBezTo>
                <a:cubicBezTo>
                  <a:pt x="7285" y="17569"/>
                  <a:pt x="7355" y="17558"/>
                  <a:pt x="7422" y="17535"/>
                </a:cubicBezTo>
                <a:lnTo>
                  <a:pt x="8726" y="17010"/>
                </a:lnTo>
                <a:cubicBezTo>
                  <a:pt x="8915" y="16926"/>
                  <a:pt x="9083" y="16736"/>
                  <a:pt x="9104" y="16505"/>
                </a:cubicBezTo>
                <a:cubicBezTo>
                  <a:pt x="9356" y="14487"/>
                  <a:pt x="8999" y="12426"/>
                  <a:pt x="8074" y="10597"/>
                </a:cubicBezTo>
                <a:lnTo>
                  <a:pt x="2629" y="1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4" name="Google Shape;2004;p50"/>
          <p:cNvSpPr/>
          <p:nvPr/>
        </p:nvSpPr>
        <p:spPr>
          <a:xfrm>
            <a:off x="7430066" y="1841850"/>
            <a:ext cx="505591" cy="927155"/>
          </a:xfrm>
          <a:custGeom>
            <a:avLst/>
            <a:gdLst/>
            <a:ahLst/>
            <a:cxnLst/>
            <a:rect l="l" t="t" r="r" b="b"/>
            <a:pathLst>
              <a:path w="9378" h="17199" extrusionOk="0">
                <a:moveTo>
                  <a:pt x="2629" y="1"/>
                </a:moveTo>
                <a:lnTo>
                  <a:pt x="1" y="1052"/>
                </a:lnTo>
                <a:lnTo>
                  <a:pt x="190" y="1536"/>
                </a:lnTo>
                <a:lnTo>
                  <a:pt x="1199" y="3996"/>
                </a:lnTo>
                <a:cubicBezTo>
                  <a:pt x="1367" y="3954"/>
                  <a:pt x="1556" y="3912"/>
                  <a:pt x="1704" y="3848"/>
                </a:cubicBezTo>
                <a:cubicBezTo>
                  <a:pt x="1874" y="3790"/>
                  <a:pt x="2048" y="3762"/>
                  <a:pt x="2220" y="3762"/>
                </a:cubicBezTo>
                <a:cubicBezTo>
                  <a:pt x="2793" y="3762"/>
                  <a:pt x="3337" y="4072"/>
                  <a:pt x="3596" y="4605"/>
                </a:cubicBezTo>
                <a:lnTo>
                  <a:pt x="7149" y="11543"/>
                </a:lnTo>
                <a:cubicBezTo>
                  <a:pt x="8053" y="13288"/>
                  <a:pt x="8410" y="15265"/>
                  <a:pt x="8200" y="17199"/>
                </a:cubicBezTo>
                <a:lnTo>
                  <a:pt x="8789" y="16968"/>
                </a:lnTo>
                <a:cubicBezTo>
                  <a:pt x="8978" y="16905"/>
                  <a:pt x="9104" y="16715"/>
                  <a:pt x="9104" y="16505"/>
                </a:cubicBezTo>
                <a:cubicBezTo>
                  <a:pt x="9377" y="14487"/>
                  <a:pt x="8999" y="12426"/>
                  <a:pt x="8074" y="10618"/>
                </a:cubicBezTo>
                <a:lnTo>
                  <a:pt x="3722" y="2124"/>
                </a:lnTo>
                <a:lnTo>
                  <a:pt x="2629" y="1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5" name="Google Shape;2005;p50"/>
          <p:cNvSpPr/>
          <p:nvPr/>
        </p:nvSpPr>
        <p:spPr>
          <a:xfrm>
            <a:off x="7409104" y="1619750"/>
            <a:ext cx="127018" cy="115632"/>
          </a:xfrm>
          <a:custGeom>
            <a:avLst/>
            <a:gdLst/>
            <a:ahLst/>
            <a:cxnLst/>
            <a:rect l="l" t="t" r="r" b="b"/>
            <a:pathLst>
              <a:path w="2356" h="2145" extrusionOk="0">
                <a:moveTo>
                  <a:pt x="653" y="0"/>
                </a:moveTo>
                <a:cubicBezTo>
                  <a:pt x="295" y="0"/>
                  <a:pt x="1" y="295"/>
                  <a:pt x="22" y="652"/>
                </a:cubicBezTo>
                <a:lnTo>
                  <a:pt x="22" y="2145"/>
                </a:lnTo>
                <a:lnTo>
                  <a:pt x="2355" y="2145"/>
                </a:lnTo>
                <a:lnTo>
                  <a:pt x="2355" y="631"/>
                </a:lnTo>
                <a:cubicBezTo>
                  <a:pt x="2355" y="295"/>
                  <a:pt x="2082" y="0"/>
                  <a:pt x="1725" y="0"/>
                </a:cubicBezTo>
                <a:close/>
              </a:path>
            </a:pathLst>
          </a:cu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6" name="Google Shape;2006;p50"/>
          <p:cNvSpPr/>
          <p:nvPr/>
        </p:nvSpPr>
        <p:spPr>
          <a:xfrm>
            <a:off x="7277615" y="1713819"/>
            <a:ext cx="341266" cy="291316"/>
          </a:xfrm>
          <a:custGeom>
            <a:avLst/>
            <a:gdLst/>
            <a:ahLst/>
            <a:cxnLst/>
            <a:rect l="l" t="t" r="r" b="b"/>
            <a:pathLst>
              <a:path w="6330" h="5404" extrusionOk="0">
                <a:moveTo>
                  <a:pt x="3617" y="0"/>
                </a:moveTo>
                <a:cubicBezTo>
                  <a:pt x="1220" y="0"/>
                  <a:pt x="1" y="2902"/>
                  <a:pt x="1704" y="4605"/>
                </a:cubicBezTo>
                <a:cubicBezTo>
                  <a:pt x="2255" y="5156"/>
                  <a:pt x="2935" y="5403"/>
                  <a:pt x="3602" y="5403"/>
                </a:cubicBezTo>
                <a:cubicBezTo>
                  <a:pt x="4993" y="5403"/>
                  <a:pt x="6329" y="4326"/>
                  <a:pt x="6329" y="2691"/>
                </a:cubicBezTo>
                <a:cubicBezTo>
                  <a:pt x="6329" y="1199"/>
                  <a:pt x="5110" y="0"/>
                  <a:pt x="3617" y="0"/>
                </a:cubicBezTo>
                <a:close/>
              </a:path>
            </a:pathLst>
          </a:cu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7" name="Google Shape;2007;p50"/>
          <p:cNvSpPr/>
          <p:nvPr/>
        </p:nvSpPr>
        <p:spPr>
          <a:xfrm>
            <a:off x="7437462" y="1713819"/>
            <a:ext cx="191605" cy="291316"/>
          </a:xfrm>
          <a:custGeom>
            <a:avLst/>
            <a:gdLst/>
            <a:ahLst/>
            <a:cxnLst/>
            <a:rect l="l" t="t" r="r" b="b"/>
            <a:pathLst>
              <a:path w="3554" h="5404" extrusionOk="0">
                <a:moveTo>
                  <a:pt x="652" y="0"/>
                </a:moveTo>
                <a:cubicBezTo>
                  <a:pt x="421" y="0"/>
                  <a:pt x="211" y="21"/>
                  <a:pt x="0" y="84"/>
                </a:cubicBezTo>
                <a:cubicBezTo>
                  <a:pt x="2713" y="757"/>
                  <a:pt x="2713" y="4626"/>
                  <a:pt x="0" y="5319"/>
                </a:cubicBezTo>
                <a:cubicBezTo>
                  <a:pt x="224" y="5376"/>
                  <a:pt x="448" y="5403"/>
                  <a:pt x="668" y="5403"/>
                </a:cubicBezTo>
                <a:cubicBezTo>
                  <a:pt x="1997" y="5403"/>
                  <a:pt x="3181" y="4417"/>
                  <a:pt x="3343" y="3028"/>
                </a:cubicBezTo>
                <a:cubicBezTo>
                  <a:pt x="3553" y="1409"/>
                  <a:pt x="2271" y="0"/>
                  <a:pt x="652" y="0"/>
                </a:cubicBezTo>
                <a:close/>
              </a:path>
            </a:pathLst>
          </a:cu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8" name="Google Shape;2008;p50"/>
          <p:cNvSpPr/>
          <p:nvPr/>
        </p:nvSpPr>
        <p:spPr>
          <a:xfrm>
            <a:off x="7396651" y="1802228"/>
            <a:ext cx="132679" cy="113907"/>
          </a:xfrm>
          <a:custGeom>
            <a:avLst/>
            <a:gdLst/>
            <a:ahLst/>
            <a:cxnLst/>
            <a:rect l="l" t="t" r="r" b="b"/>
            <a:pathLst>
              <a:path w="2461" h="2113" extrusionOk="0">
                <a:moveTo>
                  <a:pt x="1409" y="0"/>
                </a:moveTo>
                <a:cubicBezTo>
                  <a:pt x="463" y="0"/>
                  <a:pt x="1" y="1135"/>
                  <a:pt x="673" y="1808"/>
                </a:cubicBezTo>
                <a:cubicBezTo>
                  <a:pt x="883" y="2018"/>
                  <a:pt x="1143" y="2112"/>
                  <a:pt x="1399" y="2112"/>
                </a:cubicBezTo>
                <a:cubicBezTo>
                  <a:pt x="1938" y="2112"/>
                  <a:pt x="2460" y="1693"/>
                  <a:pt x="2460" y="1051"/>
                </a:cubicBezTo>
                <a:cubicBezTo>
                  <a:pt x="2460" y="484"/>
                  <a:pt x="1998" y="0"/>
                  <a:pt x="14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9" name="Google Shape;2009;p50"/>
          <p:cNvSpPr/>
          <p:nvPr/>
        </p:nvSpPr>
        <p:spPr>
          <a:xfrm>
            <a:off x="7390388" y="2279364"/>
            <a:ext cx="125886" cy="201776"/>
          </a:xfrm>
          <a:custGeom>
            <a:avLst/>
            <a:gdLst/>
            <a:ahLst/>
            <a:cxnLst/>
            <a:rect l="l" t="t" r="r" b="b"/>
            <a:pathLst>
              <a:path w="2335" h="3743" extrusionOk="0">
                <a:moveTo>
                  <a:pt x="947" y="0"/>
                </a:moveTo>
                <a:cubicBezTo>
                  <a:pt x="421" y="0"/>
                  <a:pt x="1" y="421"/>
                  <a:pt x="1" y="947"/>
                </a:cubicBezTo>
                <a:lnTo>
                  <a:pt x="1" y="2797"/>
                </a:lnTo>
                <a:cubicBezTo>
                  <a:pt x="1" y="3322"/>
                  <a:pt x="421" y="3743"/>
                  <a:pt x="947" y="3743"/>
                </a:cubicBezTo>
                <a:lnTo>
                  <a:pt x="1388" y="3743"/>
                </a:lnTo>
                <a:cubicBezTo>
                  <a:pt x="1914" y="3743"/>
                  <a:pt x="2334" y="3322"/>
                  <a:pt x="2334" y="2797"/>
                </a:cubicBezTo>
                <a:lnTo>
                  <a:pt x="2334" y="947"/>
                </a:lnTo>
                <a:cubicBezTo>
                  <a:pt x="2334" y="421"/>
                  <a:pt x="1914" y="0"/>
                  <a:pt x="1388" y="0"/>
                </a:cubicBezTo>
                <a:close/>
              </a:path>
            </a:pathLst>
          </a:custGeom>
          <a:solidFill>
            <a:srgbClr val="4D8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0" name="Google Shape;2010;p50"/>
          <p:cNvSpPr/>
          <p:nvPr/>
        </p:nvSpPr>
        <p:spPr>
          <a:xfrm>
            <a:off x="7430066" y="2279364"/>
            <a:ext cx="86206" cy="201776"/>
          </a:xfrm>
          <a:custGeom>
            <a:avLst/>
            <a:gdLst/>
            <a:ahLst/>
            <a:cxnLst/>
            <a:rect l="l" t="t" r="r" b="b"/>
            <a:pathLst>
              <a:path w="1599" h="3743" extrusionOk="0">
                <a:moveTo>
                  <a:pt x="211" y="0"/>
                </a:moveTo>
                <a:cubicBezTo>
                  <a:pt x="148" y="0"/>
                  <a:pt x="64" y="0"/>
                  <a:pt x="1" y="21"/>
                </a:cubicBezTo>
                <a:cubicBezTo>
                  <a:pt x="337" y="211"/>
                  <a:pt x="547" y="568"/>
                  <a:pt x="547" y="947"/>
                </a:cubicBezTo>
                <a:lnTo>
                  <a:pt x="547" y="2797"/>
                </a:lnTo>
                <a:cubicBezTo>
                  <a:pt x="547" y="3175"/>
                  <a:pt x="337" y="3533"/>
                  <a:pt x="1" y="3722"/>
                </a:cubicBezTo>
                <a:cubicBezTo>
                  <a:pt x="64" y="3743"/>
                  <a:pt x="148" y="3743"/>
                  <a:pt x="211" y="3743"/>
                </a:cubicBezTo>
                <a:lnTo>
                  <a:pt x="652" y="3743"/>
                </a:lnTo>
                <a:cubicBezTo>
                  <a:pt x="1178" y="3743"/>
                  <a:pt x="1598" y="3322"/>
                  <a:pt x="1598" y="2776"/>
                </a:cubicBezTo>
                <a:lnTo>
                  <a:pt x="1598" y="947"/>
                </a:lnTo>
                <a:cubicBezTo>
                  <a:pt x="1598" y="421"/>
                  <a:pt x="1157" y="0"/>
                  <a:pt x="652" y="0"/>
                </a:cubicBezTo>
                <a:close/>
              </a:path>
            </a:pathLst>
          </a:custGeom>
          <a:solidFill>
            <a:srgbClr val="4D8C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1" name="Google Shape;2011;p50"/>
          <p:cNvSpPr/>
          <p:nvPr/>
        </p:nvSpPr>
        <p:spPr>
          <a:xfrm>
            <a:off x="6458850" y="3358500"/>
            <a:ext cx="1941300" cy="138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2012" name="Google Shape;2012;p50"/>
          <p:cNvSpPr txBox="1"/>
          <p:nvPr/>
        </p:nvSpPr>
        <p:spPr>
          <a:xfrm>
            <a:off x="6609163" y="3730700"/>
            <a:ext cx="164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2013" name="Google Shape;2013;p50"/>
          <p:cNvSpPr txBox="1"/>
          <p:nvPr/>
        </p:nvSpPr>
        <p:spPr>
          <a:xfrm>
            <a:off x="6659975" y="4024200"/>
            <a:ext cx="1590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 is the third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2014" name="Google Shape;2014;p50"/>
          <p:cNvSpPr/>
          <p:nvPr/>
        </p:nvSpPr>
        <p:spPr>
          <a:xfrm>
            <a:off x="7225356" y="3171463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03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51"/>
          <p:cNvSpPr txBox="1"/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Instructions for use (premium users)</a:t>
            </a:r>
            <a:endParaRPr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0" name="Google Shape;2020;p51"/>
          <p:cNvSpPr txBox="1"/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 order to use this template, you must be a Premium user on </a:t>
            </a:r>
            <a:r>
              <a:rPr lang="en-US" sz="1000" b="1" u="sng">
                <a:solidFill>
                  <a:srgbClr val="869FB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US" b="1" u="sng">
                <a:solidFill>
                  <a:srgbClr val="869FB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lidesgo</a:t>
            </a:r>
            <a:r>
              <a:rPr lang="en-US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69FB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You are allowed to:</a:t>
            </a:r>
            <a:endParaRPr sz="1000" b="1">
              <a:solidFill>
                <a:srgbClr val="869F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Modify this template.</a:t>
            </a: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69FB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You are not allowed to:</a:t>
            </a:r>
            <a:endParaRPr sz="1000" b="1">
              <a:solidFill>
                <a:srgbClr val="869F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Char char="●"/>
            </a:pPr>
            <a:r>
              <a: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1" name="Google Shape;2021;p51"/>
          <p:cNvSpPr txBox="1"/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more information about editing slides, please </a:t>
            </a:r>
            <a:r>
              <a:rPr lang="en-US" sz="9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read </a:t>
            </a:r>
            <a:r>
              <a: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869FB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2"/>
              </a:rPr>
              <a:t>https://slidesgo.com/faqs</a:t>
            </a:r>
            <a:r>
              <a:rPr lang="en-US" sz="1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and</a:t>
            </a:r>
            <a:r>
              <a:rPr lang="en-US" sz="1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u="sng">
                <a:solidFill>
                  <a:srgbClr val="869FB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2"/>
          <p:cNvSpPr txBox="1"/>
          <p:nvPr>
            <p:ph type="title" idx="4294967295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Premium infographics...</a:t>
            </a:r>
            <a:endParaRPr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7" name="Google Shape;2027;p52"/>
          <p:cNvSpPr/>
          <p:nvPr/>
        </p:nvSpPr>
        <p:spPr>
          <a:xfrm>
            <a:off x="1504285" y="2948818"/>
            <a:ext cx="1713187" cy="534976"/>
          </a:xfrm>
          <a:custGeom>
            <a:avLst/>
            <a:gdLst/>
            <a:ahLst/>
            <a:cxnLst/>
            <a:rect l="l" t="t" r="r" b="b"/>
            <a:pathLst>
              <a:path w="110102" h="34387" extrusionOk="0">
                <a:moveTo>
                  <a:pt x="17194" y="1"/>
                </a:moveTo>
                <a:cubicBezTo>
                  <a:pt x="7695" y="1"/>
                  <a:pt x="1" y="7695"/>
                  <a:pt x="1" y="17194"/>
                </a:cubicBezTo>
                <a:cubicBezTo>
                  <a:pt x="1" y="26693"/>
                  <a:pt x="7695" y="34387"/>
                  <a:pt x="17194" y="34387"/>
                </a:cubicBezTo>
                <a:lnTo>
                  <a:pt x="92908" y="34387"/>
                </a:lnTo>
                <a:cubicBezTo>
                  <a:pt x="102407" y="34387"/>
                  <a:pt x="110102" y="26693"/>
                  <a:pt x="110102" y="17194"/>
                </a:cubicBezTo>
                <a:cubicBezTo>
                  <a:pt x="110102" y="7695"/>
                  <a:pt x="102407" y="1"/>
                  <a:pt x="92908" y="1"/>
                </a:cubicBezTo>
                <a:close/>
              </a:path>
            </a:pathLst>
          </a:custGeom>
          <a:noFill/>
          <a:ln w="19050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8" name="Google Shape;2028;p52"/>
          <p:cNvSpPr/>
          <p:nvPr/>
        </p:nvSpPr>
        <p:spPr>
          <a:xfrm>
            <a:off x="2653822" y="2845479"/>
            <a:ext cx="687939" cy="741642"/>
          </a:xfrm>
          <a:custGeom>
            <a:avLst/>
            <a:gdLst/>
            <a:ahLst/>
            <a:cxnLst/>
            <a:rect l="l" t="t" r="r" b="b"/>
            <a:pathLst>
              <a:path w="44212" h="47671" extrusionOk="0">
                <a:moveTo>
                  <a:pt x="1" y="1"/>
                </a:moveTo>
                <a:lnTo>
                  <a:pt x="1" y="1379"/>
                </a:lnTo>
                <a:lnTo>
                  <a:pt x="20352" y="1379"/>
                </a:lnTo>
                <a:cubicBezTo>
                  <a:pt x="32758" y="1379"/>
                  <a:pt x="42833" y="11455"/>
                  <a:pt x="42833" y="23836"/>
                </a:cubicBezTo>
                <a:cubicBezTo>
                  <a:pt x="42833" y="36217"/>
                  <a:pt x="32758" y="46292"/>
                  <a:pt x="20352" y="46292"/>
                </a:cubicBezTo>
                <a:lnTo>
                  <a:pt x="1" y="46292"/>
                </a:lnTo>
                <a:lnTo>
                  <a:pt x="1" y="47670"/>
                </a:lnTo>
                <a:lnTo>
                  <a:pt x="20352" y="47670"/>
                </a:lnTo>
                <a:cubicBezTo>
                  <a:pt x="33510" y="47670"/>
                  <a:pt x="44212" y="36969"/>
                  <a:pt x="44212" y="23836"/>
                </a:cubicBezTo>
                <a:cubicBezTo>
                  <a:pt x="44212" y="10678"/>
                  <a:pt x="33510" y="1"/>
                  <a:pt x="20352" y="1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9" name="Google Shape;2029;p52"/>
          <p:cNvSpPr/>
          <p:nvPr/>
        </p:nvSpPr>
        <p:spPr>
          <a:xfrm>
            <a:off x="1380284" y="2845479"/>
            <a:ext cx="687550" cy="741642"/>
          </a:xfrm>
          <a:custGeom>
            <a:avLst/>
            <a:gdLst/>
            <a:ahLst/>
            <a:cxnLst/>
            <a:rect l="l" t="t" r="r" b="b"/>
            <a:pathLst>
              <a:path w="44187" h="47671" extrusionOk="0">
                <a:moveTo>
                  <a:pt x="23835" y="1"/>
                </a:moveTo>
                <a:cubicBezTo>
                  <a:pt x="10677" y="1"/>
                  <a:pt x="1" y="10678"/>
                  <a:pt x="1" y="23836"/>
                </a:cubicBezTo>
                <a:cubicBezTo>
                  <a:pt x="1" y="36969"/>
                  <a:pt x="10677" y="47670"/>
                  <a:pt x="23835" y="47670"/>
                </a:cubicBezTo>
                <a:lnTo>
                  <a:pt x="44186" y="47670"/>
                </a:lnTo>
                <a:lnTo>
                  <a:pt x="44186" y="46292"/>
                </a:lnTo>
                <a:lnTo>
                  <a:pt x="23835" y="46292"/>
                </a:lnTo>
                <a:cubicBezTo>
                  <a:pt x="11454" y="46292"/>
                  <a:pt x="1379" y="36217"/>
                  <a:pt x="1379" y="23836"/>
                </a:cubicBezTo>
                <a:cubicBezTo>
                  <a:pt x="1379" y="11455"/>
                  <a:pt x="11454" y="1379"/>
                  <a:pt x="23835" y="1379"/>
                </a:cubicBezTo>
                <a:lnTo>
                  <a:pt x="44186" y="1379"/>
                </a:lnTo>
                <a:lnTo>
                  <a:pt x="44186" y="1"/>
                </a:ln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0" name="Google Shape;2030;p52"/>
          <p:cNvSpPr/>
          <p:nvPr/>
        </p:nvSpPr>
        <p:spPr>
          <a:xfrm>
            <a:off x="1998733" y="3922488"/>
            <a:ext cx="724194" cy="588011"/>
          </a:xfrm>
          <a:custGeom>
            <a:avLst/>
            <a:gdLst/>
            <a:ahLst/>
            <a:cxnLst/>
            <a:rect l="l" t="t" r="r" b="b"/>
            <a:pathLst>
              <a:path w="46542" h="37796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84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1" name="Google Shape;2031;p52"/>
          <p:cNvSpPr/>
          <p:nvPr/>
        </p:nvSpPr>
        <p:spPr>
          <a:xfrm>
            <a:off x="2949013" y="3922488"/>
            <a:ext cx="724598" cy="588011"/>
          </a:xfrm>
          <a:custGeom>
            <a:avLst/>
            <a:gdLst/>
            <a:ahLst/>
            <a:cxnLst/>
            <a:rect l="l" t="t" r="r" b="b"/>
            <a:pathLst>
              <a:path w="46568" h="37796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67" y="34412"/>
                  <a:pt x="46567" y="30226"/>
                </a:cubicBezTo>
                <a:lnTo>
                  <a:pt x="46567" y="7569"/>
                </a:lnTo>
                <a:cubicBezTo>
                  <a:pt x="46567" y="3384"/>
                  <a:pt x="43184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2" name="Google Shape;2032;p52"/>
          <p:cNvSpPr/>
          <p:nvPr/>
        </p:nvSpPr>
        <p:spPr>
          <a:xfrm>
            <a:off x="1048453" y="3922488"/>
            <a:ext cx="724194" cy="588011"/>
          </a:xfrm>
          <a:custGeom>
            <a:avLst/>
            <a:gdLst/>
            <a:ahLst/>
            <a:cxnLst/>
            <a:rect l="l" t="t" r="r" b="b"/>
            <a:pathLst>
              <a:path w="46542" h="37796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3" name="Google Shape;2033;p52"/>
          <p:cNvSpPr/>
          <p:nvPr/>
        </p:nvSpPr>
        <p:spPr>
          <a:xfrm>
            <a:off x="1998733" y="1922125"/>
            <a:ext cx="724194" cy="587996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84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4" name="Google Shape;2034;p52"/>
          <p:cNvSpPr/>
          <p:nvPr/>
        </p:nvSpPr>
        <p:spPr>
          <a:xfrm>
            <a:off x="2949013" y="1922125"/>
            <a:ext cx="724598" cy="587996"/>
          </a:xfrm>
          <a:custGeom>
            <a:avLst/>
            <a:gdLst/>
            <a:ahLst/>
            <a:cxnLst/>
            <a:rect l="l" t="t" r="r" b="b"/>
            <a:pathLst>
              <a:path w="46568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84" y="37795"/>
                  <a:pt x="46567" y="34412"/>
                  <a:pt x="46567" y="30226"/>
                </a:cubicBezTo>
                <a:lnTo>
                  <a:pt x="46567" y="7569"/>
                </a:lnTo>
                <a:cubicBezTo>
                  <a:pt x="46567" y="3384"/>
                  <a:pt x="43184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5" name="Google Shape;2035;p52"/>
          <p:cNvSpPr/>
          <p:nvPr/>
        </p:nvSpPr>
        <p:spPr>
          <a:xfrm>
            <a:off x="1048453" y="1922125"/>
            <a:ext cx="724194" cy="587996"/>
          </a:xfrm>
          <a:custGeom>
            <a:avLst/>
            <a:gdLst/>
            <a:ahLst/>
            <a:cxnLst/>
            <a:rect l="l" t="t" r="r" b="b"/>
            <a:pathLst>
              <a:path w="46542" h="37795" extrusionOk="0">
                <a:moveTo>
                  <a:pt x="7544" y="0"/>
                </a:moveTo>
                <a:cubicBezTo>
                  <a:pt x="3384" y="0"/>
                  <a:pt x="0" y="3384"/>
                  <a:pt x="0" y="7569"/>
                </a:cubicBezTo>
                <a:lnTo>
                  <a:pt x="0" y="30226"/>
                </a:lnTo>
                <a:cubicBezTo>
                  <a:pt x="0" y="34412"/>
                  <a:pt x="3384" y="37795"/>
                  <a:pt x="7544" y="37795"/>
                </a:cubicBezTo>
                <a:lnTo>
                  <a:pt x="38998" y="37795"/>
                </a:lnTo>
                <a:cubicBezTo>
                  <a:pt x="43158" y="37795"/>
                  <a:pt x="46542" y="34412"/>
                  <a:pt x="46542" y="30226"/>
                </a:cubicBezTo>
                <a:lnTo>
                  <a:pt x="46542" y="7569"/>
                </a:lnTo>
                <a:cubicBezTo>
                  <a:pt x="46542" y="3384"/>
                  <a:pt x="43158" y="0"/>
                  <a:pt x="38998" y="0"/>
                </a:cubicBezTo>
                <a:close/>
              </a:path>
            </a:pathLst>
          </a:cu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6" name="Google Shape;2036;p52"/>
          <p:cNvSpPr/>
          <p:nvPr/>
        </p:nvSpPr>
        <p:spPr>
          <a:xfrm>
            <a:off x="1180249" y="2214186"/>
            <a:ext cx="453169" cy="3905"/>
          </a:xfrm>
          <a:custGeom>
            <a:avLst/>
            <a:gdLst/>
            <a:ahLst/>
            <a:cxnLst/>
            <a:rect l="l" t="t" r="r" b="b"/>
            <a:pathLst>
              <a:path w="29124" h="251" extrusionOk="0">
                <a:moveTo>
                  <a:pt x="126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26" y="251"/>
                </a:cubicBezTo>
                <a:lnTo>
                  <a:pt x="29023" y="251"/>
                </a:lnTo>
                <a:cubicBezTo>
                  <a:pt x="29073" y="251"/>
                  <a:pt x="29123" y="176"/>
                  <a:pt x="29123" y="126"/>
                </a:cubicBezTo>
                <a:cubicBezTo>
                  <a:pt x="29123" y="50"/>
                  <a:pt x="29073" y="0"/>
                  <a:pt x="2902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7" name="Google Shape;2037;p52"/>
          <p:cNvSpPr/>
          <p:nvPr/>
        </p:nvSpPr>
        <p:spPr>
          <a:xfrm>
            <a:off x="2132085" y="2214186"/>
            <a:ext cx="453169" cy="3905"/>
          </a:xfrm>
          <a:custGeom>
            <a:avLst/>
            <a:gdLst/>
            <a:ahLst/>
            <a:cxnLst/>
            <a:rect l="l" t="t" r="r" b="b"/>
            <a:pathLst>
              <a:path w="29124" h="251" extrusionOk="0">
                <a:moveTo>
                  <a:pt x="101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01" y="251"/>
                </a:cubicBezTo>
                <a:lnTo>
                  <a:pt x="28998" y="251"/>
                </a:lnTo>
                <a:cubicBezTo>
                  <a:pt x="29074" y="251"/>
                  <a:pt x="29124" y="176"/>
                  <a:pt x="29124" y="126"/>
                </a:cubicBezTo>
                <a:cubicBezTo>
                  <a:pt x="29124" y="50"/>
                  <a:pt x="29074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8" name="Google Shape;2038;p52"/>
          <p:cNvSpPr/>
          <p:nvPr/>
        </p:nvSpPr>
        <p:spPr>
          <a:xfrm>
            <a:off x="3087047" y="2214186"/>
            <a:ext cx="453169" cy="3905"/>
          </a:xfrm>
          <a:custGeom>
            <a:avLst/>
            <a:gdLst/>
            <a:ahLst/>
            <a:cxnLst/>
            <a:rect l="l" t="t" r="r" b="b"/>
            <a:pathLst>
              <a:path w="29124" h="251" extrusionOk="0">
                <a:moveTo>
                  <a:pt x="101" y="0"/>
                </a:moveTo>
                <a:cubicBezTo>
                  <a:pt x="51" y="0"/>
                  <a:pt x="1" y="50"/>
                  <a:pt x="1" y="126"/>
                </a:cubicBezTo>
                <a:cubicBezTo>
                  <a:pt x="1" y="176"/>
                  <a:pt x="51" y="251"/>
                  <a:pt x="101" y="251"/>
                </a:cubicBezTo>
                <a:lnTo>
                  <a:pt x="28998" y="251"/>
                </a:lnTo>
                <a:cubicBezTo>
                  <a:pt x="29073" y="251"/>
                  <a:pt x="29124" y="176"/>
                  <a:pt x="29124" y="126"/>
                </a:cubicBezTo>
                <a:cubicBezTo>
                  <a:pt x="29124" y="50"/>
                  <a:pt x="29073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9" name="Google Shape;2039;p52"/>
          <p:cNvSpPr/>
          <p:nvPr/>
        </p:nvSpPr>
        <p:spPr>
          <a:xfrm>
            <a:off x="3087047" y="4214548"/>
            <a:ext cx="453169" cy="3920"/>
          </a:xfrm>
          <a:custGeom>
            <a:avLst/>
            <a:gdLst/>
            <a:ahLst/>
            <a:cxnLst/>
            <a:rect l="l" t="t" r="r" b="b"/>
            <a:pathLst>
              <a:path w="29124" h="252" extrusionOk="0">
                <a:moveTo>
                  <a:pt x="101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01" y="251"/>
                </a:cubicBezTo>
                <a:lnTo>
                  <a:pt x="28998" y="251"/>
                </a:lnTo>
                <a:cubicBezTo>
                  <a:pt x="29073" y="251"/>
                  <a:pt x="29124" y="201"/>
                  <a:pt x="29124" y="126"/>
                </a:cubicBezTo>
                <a:cubicBezTo>
                  <a:pt x="29124" y="51"/>
                  <a:pt x="29073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0" name="Google Shape;2040;p52"/>
          <p:cNvSpPr/>
          <p:nvPr/>
        </p:nvSpPr>
        <p:spPr>
          <a:xfrm>
            <a:off x="2132085" y="4214548"/>
            <a:ext cx="453169" cy="3920"/>
          </a:xfrm>
          <a:custGeom>
            <a:avLst/>
            <a:gdLst/>
            <a:ahLst/>
            <a:cxnLst/>
            <a:rect l="l" t="t" r="r" b="b"/>
            <a:pathLst>
              <a:path w="29124" h="252" extrusionOk="0">
                <a:moveTo>
                  <a:pt x="101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01" y="251"/>
                </a:cubicBezTo>
                <a:lnTo>
                  <a:pt x="28998" y="251"/>
                </a:lnTo>
                <a:cubicBezTo>
                  <a:pt x="29074" y="251"/>
                  <a:pt x="29124" y="201"/>
                  <a:pt x="29124" y="126"/>
                </a:cubicBezTo>
                <a:cubicBezTo>
                  <a:pt x="29124" y="51"/>
                  <a:pt x="29074" y="0"/>
                  <a:pt x="28998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1" name="Google Shape;2041;p52"/>
          <p:cNvSpPr/>
          <p:nvPr/>
        </p:nvSpPr>
        <p:spPr>
          <a:xfrm>
            <a:off x="1181416" y="4214548"/>
            <a:ext cx="453169" cy="3920"/>
          </a:xfrm>
          <a:custGeom>
            <a:avLst/>
            <a:gdLst/>
            <a:ahLst/>
            <a:cxnLst/>
            <a:rect l="l" t="t" r="r" b="b"/>
            <a:pathLst>
              <a:path w="29124" h="252" extrusionOk="0">
                <a:moveTo>
                  <a:pt x="126" y="0"/>
                </a:moveTo>
                <a:cubicBezTo>
                  <a:pt x="51" y="0"/>
                  <a:pt x="1" y="51"/>
                  <a:pt x="1" y="126"/>
                </a:cubicBezTo>
                <a:cubicBezTo>
                  <a:pt x="1" y="201"/>
                  <a:pt x="51" y="251"/>
                  <a:pt x="126" y="251"/>
                </a:cubicBezTo>
                <a:lnTo>
                  <a:pt x="29023" y="251"/>
                </a:lnTo>
                <a:cubicBezTo>
                  <a:pt x="29074" y="251"/>
                  <a:pt x="29124" y="201"/>
                  <a:pt x="29124" y="126"/>
                </a:cubicBezTo>
                <a:cubicBezTo>
                  <a:pt x="29124" y="51"/>
                  <a:pt x="29074" y="0"/>
                  <a:pt x="29023" y="0"/>
                </a:cubicBezTo>
                <a:close/>
              </a:path>
            </a:pathLst>
          </a:custGeom>
          <a:solidFill>
            <a:srgbClr val="CFD9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2" name="Google Shape;2042;p52"/>
          <p:cNvSpPr txBox="1"/>
          <p:nvPr>
            <p:ph type="title" idx="4294967295"/>
          </p:nvPr>
        </p:nvSpPr>
        <p:spPr>
          <a:xfrm>
            <a:off x="1644313" y="3079887"/>
            <a:ext cx="14286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0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Add the Title here</a:t>
            </a:r>
            <a:endParaRPr sz="10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043" name="Google Shape;2043;p52"/>
          <p:cNvGrpSpPr/>
          <p:nvPr/>
        </p:nvGrpSpPr>
        <p:grpSpPr>
          <a:xfrm>
            <a:off x="1311648" y="1983281"/>
            <a:ext cx="197743" cy="197743"/>
            <a:chOff x="2676100" y="832575"/>
            <a:chExt cx="483125" cy="483125"/>
          </a:xfrm>
        </p:grpSpPr>
        <p:sp>
          <p:nvSpPr>
            <p:cNvPr id="2044" name="Google Shape;2044;p52"/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5" name="Google Shape;2045;p52"/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6" name="Google Shape;2046;p52"/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47" name="Google Shape;2047;p52"/>
          <p:cNvGrpSpPr/>
          <p:nvPr/>
        </p:nvGrpSpPr>
        <p:grpSpPr>
          <a:xfrm>
            <a:off x="2258621" y="1976256"/>
            <a:ext cx="204394" cy="197743"/>
            <a:chOff x="3270550" y="832575"/>
            <a:chExt cx="499375" cy="483125"/>
          </a:xfrm>
        </p:grpSpPr>
        <p:sp>
          <p:nvSpPr>
            <p:cNvPr id="2048" name="Google Shape;2048;p52"/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9" name="Google Shape;2049;p52"/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0" name="Google Shape;2050;p52"/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51" name="Google Shape;2051;p52"/>
          <p:cNvGrpSpPr/>
          <p:nvPr/>
        </p:nvGrpSpPr>
        <p:grpSpPr>
          <a:xfrm>
            <a:off x="3212214" y="1983307"/>
            <a:ext cx="197774" cy="197743"/>
            <a:chOff x="3270475" y="1427025"/>
            <a:chExt cx="483200" cy="483125"/>
          </a:xfrm>
        </p:grpSpPr>
        <p:sp>
          <p:nvSpPr>
            <p:cNvPr id="2052" name="Google Shape;2052;p52"/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3" name="Google Shape;2053;p52"/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4" name="Google Shape;2054;p52"/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55" name="Google Shape;2055;p52"/>
          <p:cNvSpPr/>
          <p:nvPr/>
        </p:nvSpPr>
        <p:spPr>
          <a:xfrm>
            <a:off x="3212183" y="3978579"/>
            <a:ext cx="197784" cy="197743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056" name="Google Shape;2056;p52"/>
          <p:cNvSpPr/>
          <p:nvPr/>
        </p:nvSpPr>
        <p:spPr>
          <a:xfrm>
            <a:off x="1309717" y="3978574"/>
            <a:ext cx="199697" cy="197753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057" name="Google Shape;2057;p52"/>
          <p:cNvGrpSpPr/>
          <p:nvPr/>
        </p:nvGrpSpPr>
        <p:grpSpPr>
          <a:xfrm>
            <a:off x="2258607" y="3980427"/>
            <a:ext cx="204425" cy="194059"/>
            <a:chOff x="6222125" y="2025975"/>
            <a:chExt cx="499450" cy="474125"/>
          </a:xfrm>
        </p:grpSpPr>
        <p:sp>
          <p:nvSpPr>
            <p:cNvPr id="2058" name="Google Shape;2058;p52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9" name="Google Shape;2059;p52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0" name="Google Shape;2060;p52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061" name="Google Shape;2061;p52"/>
          <p:cNvSpPr txBox="1"/>
          <p:nvPr>
            <p:ph type="title" idx="4294967295"/>
          </p:nvPr>
        </p:nvSpPr>
        <p:spPr>
          <a:xfrm>
            <a:off x="1048453" y="2273439"/>
            <a:ext cx="7242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 1</a:t>
            </a:r>
            <a:endParaRPr sz="9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2" name="Google Shape;2062;p52"/>
          <p:cNvSpPr txBox="1"/>
          <p:nvPr>
            <p:ph type="title" idx="4294967295"/>
          </p:nvPr>
        </p:nvSpPr>
        <p:spPr>
          <a:xfrm>
            <a:off x="1998736" y="2272486"/>
            <a:ext cx="7242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 2</a:t>
            </a:r>
            <a:endParaRPr sz="9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3" name="Google Shape;2063;p52"/>
          <p:cNvSpPr txBox="1"/>
          <p:nvPr>
            <p:ph type="title" idx="4294967295"/>
          </p:nvPr>
        </p:nvSpPr>
        <p:spPr>
          <a:xfrm>
            <a:off x="2949019" y="2272486"/>
            <a:ext cx="7242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 3</a:t>
            </a:r>
            <a:endParaRPr sz="9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4" name="Google Shape;2064;p52"/>
          <p:cNvSpPr txBox="1"/>
          <p:nvPr>
            <p:ph type="title" idx="4294967295"/>
          </p:nvPr>
        </p:nvSpPr>
        <p:spPr>
          <a:xfrm>
            <a:off x="1048350" y="4285808"/>
            <a:ext cx="7242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 4</a:t>
            </a:r>
            <a:endParaRPr sz="9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5" name="Google Shape;2065;p52"/>
          <p:cNvSpPr txBox="1"/>
          <p:nvPr>
            <p:ph type="title" idx="4294967295"/>
          </p:nvPr>
        </p:nvSpPr>
        <p:spPr>
          <a:xfrm>
            <a:off x="1998684" y="4285808"/>
            <a:ext cx="7242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 5</a:t>
            </a:r>
            <a:endParaRPr sz="9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6" name="Google Shape;2066;p52"/>
          <p:cNvSpPr txBox="1"/>
          <p:nvPr>
            <p:ph type="title" idx="4294967295"/>
          </p:nvPr>
        </p:nvSpPr>
        <p:spPr>
          <a:xfrm>
            <a:off x="2949019" y="4285808"/>
            <a:ext cx="724200" cy="2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0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 6</a:t>
            </a:r>
            <a:endParaRPr sz="9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7" name="Google Shape;2067;p52"/>
          <p:cNvSpPr/>
          <p:nvPr/>
        </p:nvSpPr>
        <p:spPr>
          <a:xfrm>
            <a:off x="1374787" y="255507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8" name="Google Shape;2068;p52"/>
          <p:cNvSpPr/>
          <p:nvPr/>
        </p:nvSpPr>
        <p:spPr>
          <a:xfrm>
            <a:off x="2326630" y="255507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9" name="Google Shape;2069;p52"/>
          <p:cNvSpPr/>
          <p:nvPr/>
        </p:nvSpPr>
        <p:spPr>
          <a:xfrm>
            <a:off x="3278485" y="255507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0" name="Google Shape;2070;p52"/>
          <p:cNvSpPr/>
          <p:nvPr/>
        </p:nvSpPr>
        <p:spPr>
          <a:xfrm>
            <a:off x="1374774" y="381718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1" name="Google Shape;2071;p52"/>
          <p:cNvSpPr/>
          <p:nvPr/>
        </p:nvSpPr>
        <p:spPr>
          <a:xfrm>
            <a:off x="2326617" y="381718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2" name="Google Shape;2072;p52"/>
          <p:cNvSpPr/>
          <p:nvPr/>
        </p:nvSpPr>
        <p:spPr>
          <a:xfrm>
            <a:off x="3278472" y="3817186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3" name="Google Shape;2073;p52"/>
          <p:cNvSpPr/>
          <p:nvPr/>
        </p:nvSpPr>
        <p:spPr>
          <a:xfrm>
            <a:off x="2200729" y="282085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4" name="Google Shape;2074;p52"/>
          <p:cNvSpPr/>
          <p:nvPr/>
        </p:nvSpPr>
        <p:spPr>
          <a:xfrm>
            <a:off x="2328782" y="282085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5" name="Google Shape;2075;p52"/>
          <p:cNvSpPr/>
          <p:nvPr/>
        </p:nvSpPr>
        <p:spPr>
          <a:xfrm>
            <a:off x="2456836" y="2820855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6" name="Google Shape;2076;p52"/>
          <p:cNvSpPr/>
          <p:nvPr/>
        </p:nvSpPr>
        <p:spPr>
          <a:xfrm>
            <a:off x="2200729" y="3549568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7" name="Google Shape;2077;p52"/>
          <p:cNvSpPr/>
          <p:nvPr/>
        </p:nvSpPr>
        <p:spPr>
          <a:xfrm>
            <a:off x="2328782" y="3549568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8" name="Google Shape;2078;p52"/>
          <p:cNvSpPr/>
          <p:nvPr/>
        </p:nvSpPr>
        <p:spPr>
          <a:xfrm>
            <a:off x="2456836" y="3549568"/>
            <a:ext cx="63900" cy="639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079" name="Google Shape;2079;p52"/>
          <p:cNvCxnSpPr>
            <a:stCxn id="2067" idx="4"/>
            <a:endCxn id="2073" idx="0"/>
          </p:cNvCxnSpPr>
          <p:nvPr/>
        </p:nvCxnSpPr>
        <p:spPr>
          <a:xfrm rot="-5400000" flipH="1">
            <a:off x="1718737" y="2306976"/>
            <a:ext cx="201900" cy="8259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0" name="Google Shape;2080;p52"/>
          <p:cNvCxnSpPr>
            <a:stCxn id="2069" idx="4"/>
            <a:endCxn id="2075" idx="0"/>
          </p:cNvCxnSpPr>
          <p:nvPr/>
        </p:nvCxnSpPr>
        <p:spPr>
          <a:xfrm rot="5400000">
            <a:off x="2798635" y="2309076"/>
            <a:ext cx="201900" cy="8217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1" name="Google Shape;2081;p52"/>
          <p:cNvCxnSpPr>
            <a:stCxn id="2068" idx="4"/>
            <a:endCxn id="2074" idx="0"/>
          </p:cNvCxnSpPr>
          <p:nvPr/>
        </p:nvCxnSpPr>
        <p:spPr>
          <a:xfrm rot="-5400000" flipH="1">
            <a:off x="2258680" y="2718876"/>
            <a:ext cx="201900" cy="21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2" name="Google Shape;2082;p52"/>
          <p:cNvCxnSpPr>
            <a:stCxn id="2070" idx="0"/>
            <a:endCxn id="2076" idx="4"/>
          </p:cNvCxnSpPr>
          <p:nvPr/>
        </p:nvCxnSpPr>
        <p:spPr>
          <a:xfrm rot="-5400000">
            <a:off x="1717824" y="3302386"/>
            <a:ext cx="203700" cy="8259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3" name="Google Shape;2083;p52"/>
          <p:cNvCxnSpPr>
            <a:stCxn id="2072" idx="0"/>
            <a:endCxn id="2078" idx="4"/>
          </p:cNvCxnSpPr>
          <p:nvPr/>
        </p:nvCxnSpPr>
        <p:spPr>
          <a:xfrm rot="5400000" flipH="1">
            <a:off x="2797722" y="3304486"/>
            <a:ext cx="203700" cy="8217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4" name="Google Shape;2084;p52"/>
          <p:cNvCxnSpPr>
            <a:stCxn id="2071" idx="0"/>
            <a:endCxn id="2077" idx="4"/>
          </p:cNvCxnSpPr>
          <p:nvPr/>
        </p:nvCxnSpPr>
        <p:spPr>
          <a:xfrm rot="-5400000">
            <a:off x="2257767" y="3714286"/>
            <a:ext cx="203700" cy="21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5F7D9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5" name="Google Shape;2085;p52"/>
          <p:cNvSpPr/>
          <p:nvPr/>
        </p:nvSpPr>
        <p:spPr>
          <a:xfrm>
            <a:off x="4239724" y="3070969"/>
            <a:ext cx="779136" cy="252234"/>
          </a:xfrm>
          <a:custGeom>
            <a:avLst/>
            <a:gdLst/>
            <a:ahLst/>
            <a:cxnLst/>
            <a:rect l="l" t="t" r="r" b="b"/>
            <a:pathLst>
              <a:path w="44351" h="14358" extrusionOk="0">
                <a:moveTo>
                  <a:pt x="1599" y="0"/>
                </a:moveTo>
                <a:cubicBezTo>
                  <a:pt x="708" y="0"/>
                  <a:pt x="1" y="708"/>
                  <a:pt x="1" y="1598"/>
                </a:cubicBezTo>
                <a:lnTo>
                  <a:pt x="1" y="5706"/>
                </a:lnTo>
                <a:lnTo>
                  <a:pt x="1484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08" y="14357"/>
                  <a:pt x="1599" y="14357"/>
                </a:cubicBezTo>
                <a:lnTo>
                  <a:pt x="41269" y="14357"/>
                </a:lnTo>
                <a:cubicBezTo>
                  <a:pt x="42136" y="14357"/>
                  <a:pt x="42867" y="13650"/>
                  <a:pt x="42867" y="12759"/>
                </a:cubicBezTo>
                <a:lnTo>
                  <a:pt x="42867" y="8674"/>
                </a:lnTo>
                <a:lnTo>
                  <a:pt x="44350" y="7190"/>
                </a:lnTo>
                <a:lnTo>
                  <a:pt x="42867" y="5706"/>
                </a:lnTo>
                <a:lnTo>
                  <a:pt x="42867" y="1598"/>
                </a:lnTo>
                <a:cubicBezTo>
                  <a:pt x="42867" y="708"/>
                  <a:pt x="42136" y="0"/>
                  <a:pt x="41269" y="0"/>
                </a:cubicBezTo>
                <a:close/>
              </a:path>
            </a:pathLst>
          </a:custGeom>
          <a:noFill/>
          <a:ln w="9525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6" name="Google Shape;2086;p52"/>
          <p:cNvSpPr/>
          <p:nvPr/>
        </p:nvSpPr>
        <p:spPr>
          <a:xfrm>
            <a:off x="5018842" y="3070969"/>
            <a:ext cx="779119" cy="252234"/>
          </a:xfrm>
          <a:custGeom>
            <a:avLst/>
            <a:gdLst/>
            <a:ahLst/>
            <a:cxnLst/>
            <a:rect l="l" t="t" r="r" b="b"/>
            <a:pathLst>
              <a:path w="44350" h="14358" extrusionOk="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36" y="0"/>
                  <a:pt x="41268" y="0"/>
                </a:cubicBezTo>
                <a:lnTo>
                  <a:pt x="1598" y="0"/>
                </a:lnTo>
                <a:cubicBezTo>
                  <a:pt x="708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08" y="14357"/>
                  <a:pt x="1598" y="14357"/>
                </a:cubicBezTo>
                <a:lnTo>
                  <a:pt x="41268" y="14357"/>
                </a:lnTo>
                <a:cubicBezTo>
                  <a:pt x="42136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</a:path>
            </a:pathLst>
          </a:cu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7" name="Google Shape;2087;p52"/>
          <p:cNvSpPr/>
          <p:nvPr/>
        </p:nvSpPr>
        <p:spPr>
          <a:xfrm>
            <a:off x="5797943" y="3070969"/>
            <a:ext cx="778732" cy="252234"/>
          </a:xfrm>
          <a:custGeom>
            <a:avLst/>
            <a:gdLst/>
            <a:ahLst/>
            <a:cxnLst/>
            <a:rect l="l" t="t" r="r" b="b"/>
            <a:pathLst>
              <a:path w="44328" h="14358" extrusionOk="0">
                <a:moveTo>
                  <a:pt x="42844" y="5706"/>
                </a:moveTo>
                <a:lnTo>
                  <a:pt x="42844" y="1598"/>
                </a:lnTo>
                <a:cubicBezTo>
                  <a:pt x="42844" y="708"/>
                  <a:pt x="42136" y="0"/>
                  <a:pt x="41246" y="0"/>
                </a:cubicBezTo>
                <a:lnTo>
                  <a:pt x="1599" y="0"/>
                </a:lnTo>
                <a:cubicBezTo>
                  <a:pt x="708" y="0"/>
                  <a:pt x="1" y="708"/>
                  <a:pt x="1" y="1598"/>
                </a:cubicBezTo>
                <a:lnTo>
                  <a:pt x="1" y="5706"/>
                </a:lnTo>
                <a:lnTo>
                  <a:pt x="1485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08" y="14357"/>
                  <a:pt x="1599" y="14357"/>
                </a:cubicBezTo>
                <a:lnTo>
                  <a:pt x="41246" y="14357"/>
                </a:lnTo>
                <a:cubicBezTo>
                  <a:pt x="42136" y="14357"/>
                  <a:pt x="42844" y="13650"/>
                  <a:pt x="42844" y="12759"/>
                </a:cubicBezTo>
                <a:lnTo>
                  <a:pt x="42844" y="8674"/>
                </a:lnTo>
                <a:lnTo>
                  <a:pt x="44328" y="7190"/>
                </a:lnTo>
                <a:lnTo>
                  <a:pt x="42844" y="5706"/>
                </a:lnTo>
                <a:close/>
              </a:path>
            </a:pathLst>
          </a:custGeom>
          <a:noFill/>
          <a:ln w="9525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8" name="Google Shape;2088;p52"/>
          <p:cNvSpPr/>
          <p:nvPr/>
        </p:nvSpPr>
        <p:spPr>
          <a:xfrm>
            <a:off x="6576658" y="3070969"/>
            <a:ext cx="779136" cy="252234"/>
          </a:xfrm>
          <a:custGeom>
            <a:avLst/>
            <a:gdLst/>
            <a:ahLst/>
            <a:cxnLst/>
            <a:rect l="l" t="t" r="r" b="b"/>
            <a:pathLst>
              <a:path w="44351" h="14358" extrusionOk="0">
                <a:moveTo>
                  <a:pt x="42867" y="5706"/>
                </a:moveTo>
                <a:lnTo>
                  <a:pt x="42867" y="1598"/>
                </a:lnTo>
                <a:cubicBezTo>
                  <a:pt x="42867" y="708"/>
                  <a:pt x="42159" y="0"/>
                  <a:pt x="41269" y="0"/>
                </a:cubicBezTo>
                <a:lnTo>
                  <a:pt x="1598" y="0"/>
                </a:lnTo>
                <a:cubicBezTo>
                  <a:pt x="731" y="0"/>
                  <a:pt x="1" y="708"/>
                  <a:pt x="1" y="1598"/>
                </a:cubicBezTo>
                <a:lnTo>
                  <a:pt x="1" y="5706"/>
                </a:lnTo>
                <a:lnTo>
                  <a:pt x="1507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31" y="14357"/>
                  <a:pt x="1598" y="14357"/>
                </a:cubicBezTo>
                <a:lnTo>
                  <a:pt x="41269" y="14357"/>
                </a:lnTo>
                <a:cubicBezTo>
                  <a:pt x="42159" y="14357"/>
                  <a:pt x="42867" y="13650"/>
                  <a:pt x="42867" y="12759"/>
                </a:cubicBezTo>
                <a:lnTo>
                  <a:pt x="42867" y="8674"/>
                </a:lnTo>
                <a:lnTo>
                  <a:pt x="44350" y="7190"/>
                </a:lnTo>
                <a:lnTo>
                  <a:pt x="42867" y="5706"/>
                </a:lnTo>
                <a:close/>
              </a:path>
            </a:pathLst>
          </a:custGeom>
          <a:noFill/>
          <a:ln w="9525" cap="flat" cmpd="sng">
            <a:solidFill>
              <a:srgbClr val="5F7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9" name="Google Shape;2089;p52"/>
          <p:cNvSpPr/>
          <p:nvPr/>
        </p:nvSpPr>
        <p:spPr>
          <a:xfrm>
            <a:off x="7355776" y="3070969"/>
            <a:ext cx="779119" cy="252234"/>
          </a:xfrm>
          <a:custGeom>
            <a:avLst/>
            <a:gdLst/>
            <a:ahLst/>
            <a:cxnLst/>
            <a:rect l="l" t="t" r="r" b="b"/>
            <a:pathLst>
              <a:path w="44350" h="14358" extrusionOk="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59" y="0"/>
                  <a:pt x="41268" y="0"/>
                </a:cubicBezTo>
                <a:lnTo>
                  <a:pt x="1598" y="0"/>
                </a:lnTo>
                <a:cubicBezTo>
                  <a:pt x="731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31" y="14357"/>
                  <a:pt x="1598" y="14357"/>
                </a:cubicBezTo>
                <a:lnTo>
                  <a:pt x="41268" y="14357"/>
                </a:lnTo>
                <a:cubicBezTo>
                  <a:pt x="42159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  <a:close/>
              </a:path>
            </a:pathLst>
          </a:custGeom>
          <a:noFill/>
          <a:ln w="9525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0" name="Google Shape;2090;p52"/>
          <p:cNvSpPr/>
          <p:nvPr/>
        </p:nvSpPr>
        <p:spPr>
          <a:xfrm>
            <a:off x="4429400" y="2025000"/>
            <a:ext cx="342847" cy="386555"/>
          </a:xfrm>
          <a:custGeom>
            <a:avLst/>
            <a:gdLst/>
            <a:ahLst/>
            <a:cxnLst/>
            <a:rect l="l" t="t" r="r" b="b"/>
            <a:pathLst>
              <a:path w="19516" h="22004" extrusionOk="0">
                <a:moveTo>
                  <a:pt x="9758" y="0"/>
                </a:moveTo>
                <a:cubicBezTo>
                  <a:pt x="9456" y="0"/>
                  <a:pt x="9153" y="80"/>
                  <a:pt x="8879" y="240"/>
                </a:cubicBezTo>
                <a:lnTo>
                  <a:pt x="867" y="4851"/>
                </a:lnTo>
                <a:cubicBezTo>
                  <a:pt x="320" y="5170"/>
                  <a:pt x="0" y="5741"/>
                  <a:pt x="0" y="6380"/>
                </a:cubicBezTo>
                <a:lnTo>
                  <a:pt x="0" y="15624"/>
                </a:lnTo>
                <a:cubicBezTo>
                  <a:pt x="0" y="16263"/>
                  <a:pt x="320" y="16834"/>
                  <a:pt x="867" y="17131"/>
                </a:cubicBezTo>
                <a:lnTo>
                  <a:pt x="8879" y="21764"/>
                </a:lnTo>
                <a:cubicBezTo>
                  <a:pt x="9153" y="21924"/>
                  <a:pt x="9456" y="22004"/>
                  <a:pt x="9758" y="22004"/>
                </a:cubicBezTo>
                <a:cubicBezTo>
                  <a:pt x="10060" y="22004"/>
                  <a:pt x="10363" y="21924"/>
                  <a:pt x="10637" y="21764"/>
                </a:cubicBezTo>
                <a:lnTo>
                  <a:pt x="18648" y="17131"/>
                </a:lnTo>
                <a:cubicBezTo>
                  <a:pt x="19196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6" y="5170"/>
                  <a:pt x="18648" y="4851"/>
                </a:cubicBezTo>
                <a:lnTo>
                  <a:pt x="10637" y="240"/>
                </a:lnTo>
                <a:cubicBezTo>
                  <a:pt x="10363" y="80"/>
                  <a:pt x="10060" y="0"/>
                  <a:pt x="9758" y="0"/>
                </a:cubicBezTo>
                <a:close/>
              </a:path>
            </a:pathLst>
          </a:custGeom>
          <a:noFill/>
          <a:ln w="9525" cap="flat" cmpd="sng">
            <a:solidFill>
              <a:srgbClr val="E1E7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1" name="Google Shape;2091;p52"/>
          <p:cNvSpPr/>
          <p:nvPr/>
        </p:nvSpPr>
        <p:spPr>
          <a:xfrm>
            <a:off x="5244198" y="4020984"/>
            <a:ext cx="342847" cy="386678"/>
          </a:xfrm>
          <a:custGeom>
            <a:avLst/>
            <a:gdLst/>
            <a:ahLst/>
            <a:cxnLst/>
            <a:rect l="l" t="t" r="r" b="b"/>
            <a:pathLst>
              <a:path w="19516" h="22011" extrusionOk="0">
                <a:moveTo>
                  <a:pt x="9758" y="1"/>
                </a:moveTo>
                <a:cubicBezTo>
                  <a:pt x="9456" y="1"/>
                  <a:pt x="9153" y="75"/>
                  <a:pt x="8879" y="223"/>
                </a:cubicBezTo>
                <a:lnTo>
                  <a:pt x="868" y="4857"/>
                </a:lnTo>
                <a:cubicBezTo>
                  <a:pt x="320" y="5177"/>
                  <a:pt x="0" y="5747"/>
                  <a:pt x="0" y="6363"/>
                </a:cubicBezTo>
                <a:lnTo>
                  <a:pt x="0" y="15630"/>
                </a:lnTo>
                <a:cubicBezTo>
                  <a:pt x="0" y="16247"/>
                  <a:pt x="320" y="16817"/>
                  <a:pt x="868" y="17137"/>
                </a:cubicBezTo>
                <a:lnTo>
                  <a:pt x="8879" y="21770"/>
                </a:lnTo>
                <a:cubicBezTo>
                  <a:pt x="9153" y="21930"/>
                  <a:pt x="9456" y="22010"/>
                  <a:pt x="9758" y="22010"/>
                </a:cubicBezTo>
                <a:cubicBezTo>
                  <a:pt x="10060" y="22010"/>
                  <a:pt x="10363" y="21930"/>
                  <a:pt x="10637" y="21770"/>
                </a:cubicBezTo>
                <a:lnTo>
                  <a:pt x="18648" y="17137"/>
                </a:lnTo>
                <a:cubicBezTo>
                  <a:pt x="19196" y="16817"/>
                  <a:pt x="19516" y="16247"/>
                  <a:pt x="19516" y="15630"/>
                </a:cubicBezTo>
                <a:lnTo>
                  <a:pt x="19516" y="6363"/>
                </a:lnTo>
                <a:cubicBezTo>
                  <a:pt x="19516" y="5747"/>
                  <a:pt x="19196" y="5177"/>
                  <a:pt x="18648" y="4857"/>
                </a:cubicBezTo>
                <a:lnTo>
                  <a:pt x="10637" y="223"/>
                </a:lnTo>
                <a:cubicBezTo>
                  <a:pt x="10363" y="75"/>
                  <a:pt x="10060" y="1"/>
                  <a:pt x="9758" y="1"/>
                </a:cubicBezTo>
                <a:close/>
              </a:path>
            </a:pathLst>
          </a:custGeom>
          <a:noFill/>
          <a:ln w="9525" cap="flat" cmpd="sng">
            <a:solidFill>
              <a:srgbClr val="E1E7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2" name="Google Shape;2092;p52"/>
          <p:cNvSpPr/>
          <p:nvPr/>
        </p:nvSpPr>
        <p:spPr>
          <a:xfrm>
            <a:off x="6007260" y="2025000"/>
            <a:ext cx="342865" cy="386555"/>
          </a:xfrm>
          <a:custGeom>
            <a:avLst/>
            <a:gdLst/>
            <a:ahLst/>
            <a:cxnLst/>
            <a:rect l="l" t="t" r="r" b="b"/>
            <a:pathLst>
              <a:path w="19517" h="22004" extrusionOk="0">
                <a:moveTo>
                  <a:pt x="9759" y="0"/>
                </a:moveTo>
                <a:cubicBezTo>
                  <a:pt x="9456" y="0"/>
                  <a:pt x="9154" y="80"/>
                  <a:pt x="8880" y="240"/>
                </a:cubicBezTo>
                <a:lnTo>
                  <a:pt x="868" y="4851"/>
                </a:lnTo>
                <a:cubicBezTo>
                  <a:pt x="320" y="5170"/>
                  <a:pt x="1" y="5741"/>
                  <a:pt x="1" y="6380"/>
                </a:cubicBezTo>
                <a:lnTo>
                  <a:pt x="1" y="15624"/>
                </a:lnTo>
                <a:cubicBezTo>
                  <a:pt x="1" y="16263"/>
                  <a:pt x="320" y="16834"/>
                  <a:pt x="868" y="17131"/>
                </a:cubicBezTo>
                <a:lnTo>
                  <a:pt x="8880" y="21764"/>
                </a:lnTo>
                <a:cubicBezTo>
                  <a:pt x="9154" y="21924"/>
                  <a:pt x="9456" y="22004"/>
                  <a:pt x="9759" y="22004"/>
                </a:cubicBezTo>
                <a:cubicBezTo>
                  <a:pt x="10061" y="22004"/>
                  <a:pt x="10363" y="21924"/>
                  <a:pt x="10637" y="21764"/>
                </a:cubicBezTo>
                <a:lnTo>
                  <a:pt x="18649" y="17131"/>
                </a:lnTo>
                <a:cubicBezTo>
                  <a:pt x="19197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7" y="5170"/>
                  <a:pt x="18649" y="4851"/>
                </a:cubicBezTo>
                <a:lnTo>
                  <a:pt x="10637" y="240"/>
                </a:lnTo>
                <a:cubicBezTo>
                  <a:pt x="10363" y="80"/>
                  <a:pt x="10061" y="0"/>
                  <a:pt x="9759" y="0"/>
                </a:cubicBezTo>
                <a:close/>
              </a:path>
            </a:pathLst>
          </a:custGeom>
          <a:noFill/>
          <a:ln w="9525" cap="flat" cmpd="sng">
            <a:solidFill>
              <a:srgbClr val="E1E7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3" name="Google Shape;2093;p52"/>
          <p:cNvSpPr/>
          <p:nvPr/>
        </p:nvSpPr>
        <p:spPr>
          <a:xfrm>
            <a:off x="6796005" y="4021089"/>
            <a:ext cx="343251" cy="386661"/>
          </a:xfrm>
          <a:custGeom>
            <a:avLst/>
            <a:gdLst/>
            <a:ahLst/>
            <a:cxnLst/>
            <a:rect l="l" t="t" r="r" b="b"/>
            <a:pathLst>
              <a:path w="19539" h="22010" extrusionOk="0">
                <a:moveTo>
                  <a:pt x="9761" y="1"/>
                </a:moveTo>
                <a:cubicBezTo>
                  <a:pt x="9461" y="1"/>
                  <a:pt x="9164" y="80"/>
                  <a:pt x="8902" y="240"/>
                </a:cubicBezTo>
                <a:lnTo>
                  <a:pt x="867" y="4874"/>
                </a:lnTo>
                <a:cubicBezTo>
                  <a:pt x="342" y="5171"/>
                  <a:pt x="0" y="5741"/>
                  <a:pt x="0" y="6380"/>
                </a:cubicBezTo>
                <a:lnTo>
                  <a:pt x="0" y="15647"/>
                </a:lnTo>
                <a:cubicBezTo>
                  <a:pt x="0" y="16264"/>
                  <a:pt x="342" y="16834"/>
                  <a:pt x="867" y="17154"/>
                </a:cubicBezTo>
                <a:lnTo>
                  <a:pt x="8902" y="21787"/>
                </a:lnTo>
                <a:cubicBezTo>
                  <a:pt x="9164" y="21936"/>
                  <a:pt x="9461" y="22010"/>
                  <a:pt x="9761" y="22010"/>
                </a:cubicBezTo>
                <a:cubicBezTo>
                  <a:pt x="10060" y="22010"/>
                  <a:pt x="10363" y="21936"/>
                  <a:pt x="10637" y="21787"/>
                </a:cubicBezTo>
                <a:lnTo>
                  <a:pt x="18671" y="17154"/>
                </a:lnTo>
                <a:cubicBezTo>
                  <a:pt x="19196" y="16834"/>
                  <a:pt x="19539" y="16264"/>
                  <a:pt x="19539" y="15647"/>
                </a:cubicBezTo>
                <a:lnTo>
                  <a:pt x="19539" y="6380"/>
                </a:lnTo>
                <a:cubicBezTo>
                  <a:pt x="19539" y="5741"/>
                  <a:pt x="19196" y="5171"/>
                  <a:pt x="18671" y="4874"/>
                </a:cubicBezTo>
                <a:lnTo>
                  <a:pt x="10637" y="240"/>
                </a:lnTo>
                <a:cubicBezTo>
                  <a:pt x="10363" y="80"/>
                  <a:pt x="10060" y="1"/>
                  <a:pt x="9761" y="1"/>
                </a:cubicBezTo>
                <a:close/>
              </a:path>
            </a:pathLst>
          </a:custGeom>
          <a:noFill/>
          <a:ln w="9525" cap="flat" cmpd="sng">
            <a:solidFill>
              <a:srgbClr val="E1E7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4" name="Google Shape;2094;p52"/>
          <p:cNvSpPr/>
          <p:nvPr/>
        </p:nvSpPr>
        <p:spPr>
          <a:xfrm>
            <a:off x="7585138" y="2025000"/>
            <a:ext cx="342847" cy="386555"/>
          </a:xfrm>
          <a:custGeom>
            <a:avLst/>
            <a:gdLst/>
            <a:ahLst/>
            <a:cxnLst/>
            <a:rect l="l" t="t" r="r" b="b"/>
            <a:pathLst>
              <a:path w="19516" h="22004" extrusionOk="0">
                <a:moveTo>
                  <a:pt x="9758" y="0"/>
                </a:moveTo>
                <a:cubicBezTo>
                  <a:pt x="9456" y="0"/>
                  <a:pt x="9153" y="80"/>
                  <a:pt x="8879" y="240"/>
                </a:cubicBezTo>
                <a:lnTo>
                  <a:pt x="868" y="4851"/>
                </a:lnTo>
                <a:cubicBezTo>
                  <a:pt x="320" y="5170"/>
                  <a:pt x="0" y="5741"/>
                  <a:pt x="0" y="6380"/>
                </a:cubicBezTo>
                <a:lnTo>
                  <a:pt x="0" y="15624"/>
                </a:lnTo>
                <a:cubicBezTo>
                  <a:pt x="0" y="16263"/>
                  <a:pt x="320" y="16834"/>
                  <a:pt x="868" y="17131"/>
                </a:cubicBezTo>
                <a:lnTo>
                  <a:pt x="8879" y="21764"/>
                </a:lnTo>
                <a:cubicBezTo>
                  <a:pt x="9153" y="21924"/>
                  <a:pt x="9456" y="22004"/>
                  <a:pt x="9758" y="22004"/>
                </a:cubicBezTo>
                <a:cubicBezTo>
                  <a:pt x="10061" y="22004"/>
                  <a:pt x="10363" y="21924"/>
                  <a:pt x="10637" y="21764"/>
                </a:cubicBezTo>
                <a:lnTo>
                  <a:pt x="18649" y="17131"/>
                </a:lnTo>
                <a:cubicBezTo>
                  <a:pt x="19196" y="16834"/>
                  <a:pt x="19516" y="16263"/>
                  <a:pt x="19516" y="15624"/>
                </a:cubicBezTo>
                <a:lnTo>
                  <a:pt x="19516" y="6380"/>
                </a:lnTo>
                <a:cubicBezTo>
                  <a:pt x="19516" y="5741"/>
                  <a:pt x="19196" y="5170"/>
                  <a:pt x="18649" y="4851"/>
                </a:cubicBezTo>
                <a:lnTo>
                  <a:pt x="10637" y="240"/>
                </a:lnTo>
                <a:cubicBezTo>
                  <a:pt x="10363" y="80"/>
                  <a:pt x="10061" y="0"/>
                  <a:pt x="9758" y="0"/>
                </a:cubicBezTo>
                <a:close/>
              </a:path>
            </a:pathLst>
          </a:custGeom>
          <a:noFill/>
          <a:ln w="9525" cap="flat" cmpd="sng">
            <a:solidFill>
              <a:srgbClr val="E1E7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5" name="Google Shape;2095;p52"/>
          <p:cNvSpPr/>
          <p:nvPr/>
        </p:nvSpPr>
        <p:spPr>
          <a:xfrm>
            <a:off x="4569763" y="294203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6" name="Google Shape;2096;p52"/>
          <p:cNvSpPr/>
          <p:nvPr/>
        </p:nvSpPr>
        <p:spPr>
          <a:xfrm>
            <a:off x="6147625" y="294203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7" name="Google Shape;2097;p52"/>
          <p:cNvSpPr/>
          <p:nvPr/>
        </p:nvSpPr>
        <p:spPr>
          <a:xfrm>
            <a:off x="7725475" y="2942032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8" name="Google Shape;2098;p52"/>
          <p:cNvSpPr/>
          <p:nvPr/>
        </p:nvSpPr>
        <p:spPr>
          <a:xfrm>
            <a:off x="5384563" y="3362370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9" name="Google Shape;2099;p52"/>
          <p:cNvSpPr/>
          <p:nvPr/>
        </p:nvSpPr>
        <p:spPr>
          <a:xfrm>
            <a:off x="6936563" y="3362420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0" name="Google Shape;2100;p52"/>
          <p:cNvSpPr txBox="1"/>
          <p:nvPr>
            <p:ph type="title" idx="4294967295"/>
          </p:nvPr>
        </p:nvSpPr>
        <p:spPr>
          <a:xfrm>
            <a:off x="4331422" y="3082559"/>
            <a:ext cx="538800" cy="2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2016</a:t>
            </a:r>
            <a:endParaRPr sz="9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1" name="Google Shape;2101;p52"/>
          <p:cNvSpPr/>
          <p:nvPr/>
        </p:nvSpPr>
        <p:spPr>
          <a:xfrm>
            <a:off x="4569763" y="2437907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2" name="Google Shape;2102;p52"/>
          <p:cNvSpPr/>
          <p:nvPr/>
        </p:nvSpPr>
        <p:spPr>
          <a:xfrm>
            <a:off x="6153050" y="2437907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3" name="Google Shape;2103;p52"/>
          <p:cNvSpPr/>
          <p:nvPr/>
        </p:nvSpPr>
        <p:spPr>
          <a:xfrm>
            <a:off x="7725475" y="2437907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4" name="Google Shape;2104;p52"/>
          <p:cNvSpPr/>
          <p:nvPr/>
        </p:nvSpPr>
        <p:spPr>
          <a:xfrm>
            <a:off x="5384166" y="3932246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5" name="Google Shape;2105;p52"/>
          <p:cNvSpPr/>
          <p:nvPr/>
        </p:nvSpPr>
        <p:spPr>
          <a:xfrm>
            <a:off x="6936566" y="3932246"/>
            <a:ext cx="62100" cy="62100"/>
          </a:xfrm>
          <a:prstGeom prst="ellipse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106" name="Google Shape;2106;p52"/>
          <p:cNvCxnSpPr>
            <a:stCxn id="2095" idx="0"/>
            <a:endCxn id="2101" idx="4"/>
          </p:cNvCxnSpPr>
          <p:nvPr/>
        </p:nvCxnSpPr>
        <p:spPr>
          <a:xfrm rot="10800000">
            <a:off x="4600813" y="2500132"/>
            <a:ext cx="0" cy="441900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52"/>
          <p:cNvCxnSpPr>
            <a:stCxn id="2096" idx="0"/>
            <a:endCxn id="2102" idx="4"/>
          </p:cNvCxnSpPr>
          <p:nvPr/>
        </p:nvCxnSpPr>
        <p:spPr>
          <a:xfrm rot="10800000" flipH="1">
            <a:off x="6178675" y="2500132"/>
            <a:ext cx="5400" cy="441900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08" name="Google Shape;2108;p52"/>
          <p:cNvCxnSpPr>
            <a:stCxn id="2097" idx="0"/>
            <a:endCxn id="2103" idx="4"/>
          </p:cNvCxnSpPr>
          <p:nvPr/>
        </p:nvCxnSpPr>
        <p:spPr>
          <a:xfrm rot="10800000">
            <a:off x="7756525" y="2500132"/>
            <a:ext cx="0" cy="441900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09" name="Google Shape;2109;p52"/>
          <p:cNvCxnSpPr>
            <a:stCxn id="2098" idx="4"/>
            <a:endCxn id="2104" idx="0"/>
          </p:cNvCxnSpPr>
          <p:nvPr/>
        </p:nvCxnSpPr>
        <p:spPr>
          <a:xfrm flipH="1">
            <a:off x="5415313" y="3424470"/>
            <a:ext cx="300" cy="507900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10" name="Google Shape;2110;p52"/>
          <p:cNvCxnSpPr>
            <a:stCxn id="2099" idx="4"/>
            <a:endCxn id="2105" idx="0"/>
          </p:cNvCxnSpPr>
          <p:nvPr/>
        </p:nvCxnSpPr>
        <p:spPr>
          <a:xfrm>
            <a:off x="6967613" y="3424520"/>
            <a:ext cx="0" cy="507600"/>
          </a:xfrm>
          <a:prstGeom prst="straightConnector1">
            <a:avLst/>
          </a:prstGeom>
          <a:noFill/>
          <a:ln w="9525" cap="flat" cmpd="sng">
            <a:solidFill>
              <a:srgbClr val="A5B7C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1" name="Google Shape;2111;p52"/>
          <p:cNvSpPr txBox="1"/>
          <p:nvPr>
            <p:ph type="title" idx="4294967295"/>
          </p:nvPr>
        </p:nvSpPr>
        <p:spPr>
          <a:xfrm>
            <a:off x="5138997" y="3082559"/>
            <a:ext cx="538800" cy="2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2017</a:t>
            </a:r>
            <a:endParaRPr sz="9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2" name="Google Shape;2112;p52"/>
          <p:cNvSpPr txBox="1"/>
          <p:nvPr>
            <p:ph type="title" idx="4294967295"/>
          </p:nvPr>
        </p:nvSpPr>
        <p:spPr>
          <a:xfrm>
            <a:off x="5904672" y="3082559"/>
            <a:ext cx="538800" cy="2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2018</a:t>
            </a:r>
            <a:endParaRPr sz="9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3" name="Google Shape;2113;p52"/>
          <p:cNvSpPr txBox="1"/>
          <p:nvPr>
            <p:ph type="title" idx="4294967295"/>
          </p:nvPr>
        </p:nvSpPr>
        <p:spPr>
          <a:xfrm>
            <a:off x="6696822" y="3082559"/>
            <a:ext cx="538800" cy="2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2019</a:t>
            </a:r>
            <a:endParaRPr sz="9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4" name="Google Shape;2114;p52"/>
          <p:cNvSpPr txBox="1"/>
          <p:nvPr>
            <p:ph type="title" idx="4294967295"/>
          </p:nvPr>
        </p:nvSpPr>
        <p:spPr>
          <a:xfrm>
            <a:off x="7488972" y="3082559"/>
            <a:ext cx="538800" cy="2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9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2020</a:t>
            </a:r>
            <a:endParaRPr sz="9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5" name="Google Shape;2115;p52"/>
          <p:cNvSpPr/>
          <p:nvPr/>
        </p:nvSpPr>
        <p:spPr>
          <a:xfrm>
            <a:off x="6865977" y="4092071"/>
            <a:ext cx="204488" cy="205025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16" name="Google Shape;2116;p52"/>
          <p:cNvGrpSpPr/>
          <p:nvPr/>
        </p:nvGrpSpPr>
        <p:grpSpPr>
          <a:xfrm>
            <a:off x="5307356" y="4111119"/>
            <a:ext cx="206115" cy="206115"/>
            <a:chOff x="1049375" y="2680675"/>
            <a:chExt cx="297725" cy="297725"/>
          </a:xfrm>
        </p:grpSpPr>
        <p:sp>
          <p:nvSpPr>
            <p:cNvPr id="2117" name="Google Shape;2117;p52"/>
            <p:cNvSpPr/>
            <p:nvPr/>
          </p:nvSpPr>
          <p:spPr>
            <a:xfrm>
              <a:off x="1113175" y="2752350"/>
              <a:ext cx="161475" cy="155975"/>
            </a:xfrm>
            <a:custGeom>
              <a:avLst/>
              <a:gdLst/>
              <a:ahLst/>
              <a:cxnLst/>
              <a:rect l="l" t="t" r="r" b="b"/>
              <a:pathLst>
                <a:path w="6459" h="6239" extrusionOk="0">
                  <a:moveTo>
                    <a:pt x="3403" y="2079"/>
                  </a:moveTo>
                  <a:cubicBezTo>
                    <a:pt x="3781" y="2079"/>
                    <a:pt x="4096" y="2394"/>
                    <a:pt x="4096" y="2773"/>
                  </a:cubicBezTo>
                  <a:cubicBezTo>
                    <a:pt x="4096" y="3182"/>
                    <a:pt x="3781" y="3497"/>
                    <a:pt x="3403" y="3497"/>
                  </a:cubicBezTo>
                  <a:cubicBezTo>
                    <a:pt x="2993" y="3434"/>
                    <a:pt x="2678" y="3119"/>
                    <a:pt x="2678" y="2773"/>
                  </a:cubicBezTo>
                  <a:cubicBezTo>
                    <a:pt x="2678" y="2394"/>
                    <a:pt x="2993" y="2079"/>
                    <a:pt x="3403" y="2079"/>
                  </a:cubicBezTo>
                  <a:close/>
                  <a:moveTo>
                    <a:pt x="3371" y="693"/>
                  </a:moveTo>
                  <a:cubicBezTo>
                    <a:pt x="4694" y="693"/>
                    <a:pt x="5765" y="1796"/>
                    <a:pt x="5765" y="3119"/>
                  </a:cubicBezTo>
                  <a:cubicBezTo>
                    <a:pt x="5765" y="3686"/>
                    <a:pt x="5545" y="4222"/>
                    <a:pt x="5198" y="4663"/>
                  </a:cubicBezTo>
                  <a:cubicBezTo>
                    <a:pt x="5072" y="4442"/>
                    <a:pt x="4915" y="4190"/>
                    <a:pt x="4694" y="4001"/>
                  </a:cubicBezTo>
                  <a:cubicBezTo>
                    <a:pt x="4568" y="3907"/>
                    <a:pt x="4442" y="3812"/>
                    <a:pt x="4348" y="3749"/>
                  </a:cubicBezTo>
                  <a:cubicBezTo>
                    <a:pt x="4568" y="3529"/>
                    <a:pt x="4726" y="3182"/>
                    <a:pt x="4726" y="2804"/>
                  </a:cubicBezTo>
                  <a:cubicBezTo>
                    <a:pt x="4726" y="2079"/>
                    <a:pt x="4096" y="1449"/>
                    <a:pt x="3340" y="1449"/>
                  </a:cubicBezTo>
                  <a:cubicBezTo>
                    <a:pt x="2615" y="1449"/>
                    <a:pt x="1985" y="2079"/>
                    <a:pt x="1985" y="2804"/>
                  </a:cubicBezTo>
                  <a:cubicBezTo>
                    <a:pt x="1985" y="3182"/>
                    <a:pt x="2142" y="3529"/>
                    <a:pt x="2363" y="3749"/>
                  </a:cubicBezTo>
                  <a:lnTo>
                    <a:pt x="2016" y="4001"/>
                  </a:lnTo>
                  <a:cubicBezTo>
                    <a:pt x="1827" y="4190"/>
                    <a:pt x="1607" y="4442"/>
                    <a:pt x="1512" y="4663"/>
                  </a:cubicBezTo>
                  <a:cubicBezTo>
                    <a:pt x="1040" y="4064"/>
                    <a:pt x="882" y="3434"/>
                    <a:pt x="945" y="2773"/>
                  </a:cubicBezTo>
                  <a:cubicBezTo>
                    <a:pt x="1103" y="1670"/>
                    <a:pt x="2111" y="693"/>
                    <a:pt x="3371" y="693"/>
                  </a:cubicBezTo>
                  <a:close/>
                  <a:moveTo>
                    <a:pt x="3371" y="4159"/>
                  </a:moveTo>
                  <a:cubicBezTo>
                    <a:pt x="4001" y="4159"/>
                    <a:pt x="4505" y="4600"/>
                    <a:pt x="4694" y="5135"/>
                  </a:cubicBezTo>
                  <a:cubicBezTo>
                    <a:pt x="4316" y="5387"/>
                    <a:pt x="3875" y="5545"/>
                    <a:pt x="3371" y="5545"/>
                  </a:cubicBezTo>
                  <a:cubicBezTo>
                    <a:pt x="2898" y="5545"/>
                    <a:pt x="2426" y="5387"/>
                    <a:pt x="2016" y="5135"/>
                  </a:cubicBezTo>
                  <a:cubicBezTo>
                    <a:pt x="2174" y="4537"/>
                    <a:pt x="2741" y="4159"/>
                    <a:pt x="3371" y="4159"/>
                  </a:cubicBezTo>
                  <a:close/>
                  <a:moveTo>
                    <a:pt x="3308" y="0"/>
                  </a:moveTo>
                  <a:cubicBezTo>
                    <a:pt x="1701" y="0"/>
                    <a:pt x="441" y="1229"/>
                    <a:pt x="252" y="2710"/>
                  </a:cubicBezTo>
                  <a:cubicBezTo>
                    <a:pt x="0" y="4600"/>
                    <a:pt x="1512" y="6238"/>
                    <a:pt x="3371" y="6238"/>
                  </a:cubicBezTo>
                  <a:cubicBezTo>
                    <a:pt x="5104" y="6238"/>
                    <a:pt x="6459" y="4820"/>
                    <a:pt x="6459" y="3119"/>
                  </a:cubicBezTo>
                  <a:cubicBezTo>
                    <a:pt x="6459" y="1386"/>
                    <a:pt x="5041" y="0"/>
                    <a:pt x="330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52"/>
            <p:cNvSpPr/>
            <p:nvPr/>
          </p:nvSpPr>
          <p:spPr>
            <a:xfrm>
              <a:off x="1049375" y="2680675"/>
              <a:ext cx="297725" cy="297725"/>
            </a:xfrm>
            <a:custGeom>
              <a:avLst/>
              <a:gdLst/>
              <a:ahLst/>
              <a:cxnLst/>
              <a:rect l="l" t="t" r="r" b="b"/>
              <a:pathLst>
                <a:path w="11909" h="11909" extrusionOk="0">
                  <a:moveTo>
                    <a:pt x="6270" y="1512"/>
                  </a:moveTo>
                  <a:cubicBezTo>
                    <a:pt x="8475" y="1670"/>
                    <a:pt x="10239" y="3434"/>
                    <a:pt x="10397" y="5640"/>
                  </a:cubicBezTo>
                  <a:lnTo>
                    <a:pt x="10082" y="5640"/>
                  </a:lnTo>
                  <a:cubicBezTo>
                    <a:pt x="9893" y="5640"/>
                    <a:pt x="9735" y="5797"/>
                    <a:pt x="9735" y="5986"/>
                  </a:cubicBezTo>
                  <a:cubicBezTo>
                    <a:pt x="9735" y="6207"/>
                    <a:pt x="9893" y="6364"/>
                    <a:pt x="10082" y="6364"/>
                  </a:cubicBezTo>
                  <a:lnTo>
                    <a:pt x="10397" y="6364"/>
                  </a:lnTo>
                  <a:cubicBezTo>
                    <a:pt x="10239" y="8569"/>
                    <a:pt x="8475" y="10334"/>
                    <a:pt x="6270" y="10491"/>
                  </a:cubicBezTo>
                  <a:lnTo>
                    <a:pt x="6270" y="10176"/>
                  </a:lnTo>
                  <a:cubicBezTo>
                    <a:pt x="6270" y="9987"/>
                    <a:pt x="6112" y="9830"/>
                    <a:pt x="5923" y="9830"/>
                  </a:cubicBezTo>
                  <a:cubicBezTo>
                    <a:pt x="5703" y="9830"/>
                    <a:pt x="5545" y="9987"/>
                    <a:pt x="5545" y="10176"/>
                  </a:cubicBezTo>
                  <a:lnTo>
                    <a:pt x="5545" y="10491"/>
                  </a:lnTo>
                  <a:cubicBezTo>
                    <a:pt x="3340" y="10334"/>
                    <a:pt x="1575" y="8569"/>
                    <a:pt x="1418" y="6364"/>
                  </a:cubicBezTo>
                  <a:lnTo>
                    <a:pt x="1733" y="6364"/>
                  </a:lnTo>
                  <a:cubicBezTo>
                    <a:pt x="1922" y="6364"/>
                    <a:pt x="2079" y="6207"/>
                    <a:pt x="2079" y="5986"/>
                  </a:cubicBezTo>
                  <a:cubicBezTo>
                    <a:pt x="2142" y="5797"/>
                    <a:pt x="1985" y="5640"/>
                    <a:pt x="1764" y="5640"/>
                  </a:cubicBezTo>
                  <a:lnTo>
                    <a:pt x="1418" y="5640"/>
                  </a:lnTo>
                  <a:cubicBezTo>
                    <a:pt x="1575" y="3434"/>
                    <a:pt x="3340" y="1670"/>
                    <a:pt x="5545" y="1512"/>
                  </a:cubicBezTo>
                  <a:lnTo>
                    <a:pt x="5545" y="1827"/>
                  </a:lnTo>
                  <a:cubicBezTo>
                    <a:pt x="5545" y="2016"/>
                    <a:pt x="5703" y="2174"/>
                    <a:pt x="5923" y="2174"/>
                  </a:cubicBezTo>
                  <a:cubicBezTo>
                    <a:pt x="6112" y="2174"/>
                    <a:pt x="6270" y="2016"/>
                    <a:pt x="6270" y="1827"/>
                  </a:cubicBezTo>
                  <a:lnTo>
                    <a:pt x="6270" y="15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56"/>
                  </a:lnTo>
                  <a:cubicBezTo>
                    <a:pt x="2993" y="914"/>
                    <a:pt x="914" y="2993"/>
                    <a:pt x="756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55"/>
                  </a:cubicBezTo>
                  <a:cubicBezTo>
                    <a:pt x="0" y="6144"/>
                    <a:pt x="158" y="6301"/>
                    <a:pt x="347" y="6301"/>
                  </a:cubicBezTo>
                  <a:lnTo>
                    <a:pt x="756" y="6301"/>
                  </a:lnTo>
                  <a:cubicBezTo>
                    <a:pt x="914" y="8916"/>
                    <a:pt x="2993" y="10995"/>
                    <a:pt x="5608" y="11153"/>
                  </a:cubicBezTo>
                  <a:lnTo>
                    <a:pt x="5608" y="11562"/>
                  </a:lnTo>
                  <a:cubicBezTo>
                    <a:pt x="5608" y="11751"/>
                    <a:pt x="5766" y="11909"/>
                    <a:pt x="5955" y="11909"/>
                  </a:cubicBezTo>
                  <a:cubicBezTo>
                    <a:pt x="6144" y="11909"/>
                    <a:pt x="6301" y="11751"/>
                    <a:pt x="6301" y="11562"/>
                  </a:cubicBezTo>
                  <a:lnTo>
                    <a:pt x="6301" y="11153"/>
                  </a:lnTo>
                  <a:cubicBezTo>
                    <a:pt x="8916" y="10995"/>
                    <a:pt x="10995" y="8916"/>
                    <a:pt x="11153" y="6301"/>
                  </a:cubicBezTo>
                  <a:lnTo>
                    <a:pt x="11531" y="6301"/>
                  </a:lnTo>
                  <a:cubicBezTo>
                    <a:pt x="11751" y="6301"/>
                    <a:pt x="11909" y="6144"/>
                    <a:pt x="11909" y="5955"/>
                  </a:cubicBezTo>
                  <a:cubicBezTo>
                    <a:pt x="11909" y="5766"/>
                    <a:pt x="11751" y="5608"/>
                    <a:pt x="11531" y="5608"/>
                  </a:cubicBezTo>
                  <a:lnTo>
                    <a:pt x="11153" y="5608"/>
                  </a:lnTo>
                  <a:cubicBezTo>
                    <a:pt x="10995" y="2993"/>
                    <a:pt x="8916" y="914"/>
                    <a:pt x="6301" y="756"/>
                  </a:cubicBez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19" name="Google Shape;2119;p52"/>
          <p:cNvGrpSpPr/>
          <p:nvPr/>
        </p:nvGrpSpPr>
        <p:grpSpPr>
          <a:xfrm>
            <a:off x="7653299" y="2121502"/>
            <a:ext cx="205578" cy="204332"/>
            <a:chOff x="5045775" y="1946400"/>
            <a:chExt cx="296950" cy="295150"/>
          </a:xfrm>
        </p:grpSpPr>
        <p:sp>
          <p:nvSpPr>
            <p:cNvPr id="2120" name="Google Shape;2120;p52"/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22" name="Google Shape;2122;p52"/>
          <p:cNvGrpSpPr/>
          <p:nvPr/>
        </p:nvGrpSpPr>
        <p:grpSpPr>
          <a:xfrm>
            <a:off x="6076163" y="2127191"/>
            <a:ext cx="205042" cy="204505"/>
            <a:chOff x="3599700" y="1954475"/>
            <a:chExt cx="296175" cy="295400"/>
          </a:xfrm>
        </p:grpSpPr>
        <p:sp>
          <p:nvSpPr>
            <p:cNvPr id="2123" name="Google Shape;2123;p52"/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4" name="Google Shape;2124;p52"/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26" name="Google Shape;2126;p52"/>
          <p:cNvGrpSpPr/>
          <p:nvPr/>
        </p:nvGrpSpPr>
        <p:grpSpPr>
          <a:xfrm>
            <a:off x="4485399" y="2145958"/>
            <a:ext cx="205596" cy="155421"/>
            <a:chOff x="3962775" y="1990700"/>
            <a:chExt cx="296975" cy="224500"/>
          </a:xfrm>
        </p:grpSpPr>
        <p:sp>
          <p:nvSpPr>
            <p:cNvPr id="2127" name="Google Shape;2127;p52"/>
            <p:cNvSpPr/>
            <p:nvPr/>
          </p:nvSpPr>
          <p:spPr>
            <a:xfrm>
              <a:off x="4216400" y="2093100"/>
              <a:ext cx="43350" cy="18150"/>
            </a:xfrm>
            <a:custGeom>
              <a:avLst/>
              <a:gdLst/>
              <a:ahLst/>
              <a:cxnLst/>
              <a:rect l="l" t="t" r="r" b="b"/>
              <a:pathLst>
                <a:path w="1734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4206950" y="2129325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4207750" y="20419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3962775" y="1990700"/>
              <a:ext cx="226075" cy="224500"/>
            </a:xfrm>
            <a:custGeom>
              <a:avLst/>
              <a:gdLst/>
              <a:ahLst/>
              <a:cxnLst/>
              <a:rect l="l" t="t" r="r" b="b"/>
              <a:pathLst>
                <a:path w="9043" h="8980" extrusionOk="0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31" name="Google Shape;2131;p52"/>
          <p:cNvSpPr txBox="1"/>
          <p:nvPr/>
        </p:nvSpPr>
        <p:spPr>
          <a:xfrm>
            <a:off x="6405263" y="2452959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B7C6"/>
                </a:solidFill>
              </a:rPr>
              <a:t>“Despite being red, Mars is a cold place full of iron oxide”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132" name="Google Shape;2132;p52"/>
          <p:cNvSpPr txBox="1"/>
          <p:nvPr/>
        </p:nvSpPr>
        <p:spPr>
          <a:xfrm>
            <a:off x="4827411" y="2452959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133" name="Google Shape;2133;p52"/>
          <p:cNvSpPr txBox="1"/>
          <p:nvPr/>
        </p:nvSpPr>
        <p:spPr>
          <a:xfrm>
            <a:off x="5626377" y="3512396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B7C6"/>
                </a:solidFill>
              </a:rPr>
              <a:t>“Neptune is the farthest-known planet from the Sun”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134" name="Google Shape;2134;p52"/>
          <p:cNvSpPr txBox="1"/>
          <p:nvPr/>
        </p:nvSpPr>
        <p:spPr>
          <a:xfrm>
            <a:off x="7178777" y="349932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B7C6"/>
                </a:solidFill>
              </a:rPr>
              <a:t>“Saturn is a gas giant and has several rings”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135" name="Google Shape;2135;p52"/>
          <p:cNvSpPr txBox="1"/>
          <p:nvPr/>
        </p:nvSpPr>
        <p:spPr>
          <a:xfrm>
            <a:off x="4037377" y="349932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B7C6"/>
                </a:solidFill>
              </a:rPr>
              <a:t>“Venus has a beautiful name and is the second planet”</a:t>
            </a:r>
            <a:endParaRPr sz="800">
              <a:solidFill>
                <a:srgbClr val="A5B7C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53"/>
          <p:cNvSpPr/>
          <p:nvPr/>
        </p:nvSpPr>
        <p:spPr>
          <a:xfrm>
            <a:off x="3439355" y="2342975"/>
            <a:ext cx="1788300" cy="1788300"/>
          </a:xfrm>
          <a:prstGeom prst="arc">
            <a:avLst>
              <a:gd name="adj1" fmla="val 16200000"/>
              <a:gd name="adj2" fmla="val 5298411"/>
            </a:avLst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1" name="Google Shape;2141;p53"/>
          <p:cNvSpPr/>
          <p:nvPr/>
        </p:nvSpPr>
        <p:spPr>
          <a:xfrm>
            <a:off x="6549404" y="2094025"/>
            <a:ext cx="1542300" cy="702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2" name="Google Shape;2142;p53"/>
          <p:cNvSpPr/>
          <p:nvPr/>
        </p:nvSpPr>
        <p:spPr>
          <a:xfrm>
            <a:off x="1048350" y="4349971"/>
            <a:ext cx="1655700" cy="73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3" name="Google Shape;2143;p53"/>
          <p:cNvSpPr txBox="1"/>
          <p:nvPr>
            <p:ph type="title" idx="4294967295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Premium infographics...</a:t>
            </a:r>
            <a:endParaRPr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144" name="Google Shape;2144;p53"/>
          <p:cNvGrpSpPr/>
          <p:nvPr/>
        </p:nvGrpSpPr>
        <p:grpSpPr>
          <a:xfrm>
            <a:off x="1494592" y="1933354"/>
            <a:ext cx="763219" cy="763219"/>
            <a:chOff x="4049800" y="640400"/>
            <a:chExt cx="858900" cy="858900"/>
          </a:xfrm>
        </p:grpSpPr>
        <p:sp>
          <p:nvSpPr>
            <p:cNvPr id="2145" name="Google Shape;2145;p53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1951"/>
              </a:avLst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53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1926007"/>
                <a:gd name="adj3" fmla="val 12032"/>
              </a:avLst>
            </a:prstGeom>
            <a:solidFill>
              <a:srgbClr val="A5B7C6"/>
            </a:solidFill>
            <a:ln w="19050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47" name="Google Shape;2147;p53"/>
          <p:cNvSpPr/>
          <p:nvPr/>
        </p:nvSpPr>
        <p:spPr>
          <a:xfrm>
            <a:off x="1210102" y="2917440"/>
            <a:ext cx="1332000" cy="113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8" name="Google Shape;2148;p53"/>
          <p:cNvSpPr/>
          <p:nvPr/>
        </p:nvSpPr>
        <p:spPr>
          <a:xfrm>
            <a:off x="1759085" y="4269767"/>
            <a:ext cx="234300" cy="234300"/>
          </a:xfrm>
          <a:prstGeom prst="ellipse">
            <a:avLst/>
          </a:prstGeom>
          <a:solidFill>
            <a:srgbClr val="0E2A47"/>
          </a:solidFill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149" name="Google Shape;2149;p53"/>
          <p:cNvCxnSpPr>
            <a:stCxn id="2145" idx="4"/>
            <a:endCxn id="2147" idx="0"/>
          </p:cNvCxnSpPr>
          <p:nvPr/>
        </p:nvCxnSpPr>
        <p:spPr>
          <a:xfrm>
            <a:off x="1876201" y="2696573"/>
            <a:ext cx="0" cy="220800"/>
          </a:xfrm>
          <a:prstGeom prst="straightConnector1">
            <a:avLst/>
          </a:prstGeom>
          <a:noFill/>
          <a:ln w="9525" cap="flat" cmpd="sng">
            <a:solidFill>
              <a:srgbClr val="D7DFE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0" name="Google Shape;2150;p53"/>
          <p:cNvCxnSpPr/>
          <p:nvPr/>
        </p:nvCxnSpPr>
        <p:spPr>
          <a:xfrm>
            <a:off x="1876179" y="4048889"/>
            <a:ext cx="0" cy="220800"/>
          </a:xfrm>
          <a:prstGeom prst="straightConnector1">
            <a:avLst/>
          </a:prstGeom>
          <a:noFill/>
          <a:ln w="9525" cap="flat" cmpd="sng">
            <a:solidFill>
              <a:srgbClr val="D7DFE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1" name="Google Shape;2151;p53"/>
          <p:cNvSpPr txBox="1"/>
          <p:nvPr/>
        </p:nvSpPr>
        <p:spPr>
          <a:xfrm>
            <a:off x="1297398" y="3465509"/>
            <a:ext cx="11577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cxnSp>
        <p:nvCxnSpPr>
          <p:cNvPr id="2152" name="Google Shape;2152;p53"/>
          <p:cNvCxnSpPr/>
          <p:nvPr/>
        </p:nvCxnSpPr>
        <p:spPr>
          <a:xfrm>
            <a:off x="1621737" y="3334746"/>
            <a:ext cx="508800" cy="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3" name="Google Shape;2153;p53"/>
          <p:cNvSpPr txBox="1"/>
          <p:nvPr/>
        </p:nvSpPr>
        <p:spPr>
          <a:xfrm>
            <a:off x="1454136" y="3081041"/>
            <a:ext cx="8442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A5B7C6"/>
                </a:solidFill>
              </a:rPr>
              <a:t>TITLE 1</a:t>
            </a:r>
            <a:endParaRPr sz="800" b="1">
              <a:solidFill>
                <a:srgbClr val="A5B7C6"/>
              </a:solidFill>
            </a:endParaRPr>
          </a:p>
        </p:txBody>
      </p:sp>
      <p:sp>
        <p:nvSpPr>
          <p:cNvPr id="2154" name="Google Shape;2154;p53"/>
          <p:cNvSpPr txBox="1"/>
          <p:nvPr/>
        </p:nvSpPr>
        <p:spPr>
          <a:xfrm>
            <a:off x="1585964" y="2132282"/>
            <a:ext cx="5805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A5B7C6"/>
                </a:solidFill>
              </a:rPr>
              <a:t>75%</a:t>
            </a:r>
            <a:endParaRPr sz="1300" b="1">
              <a:solidFill>
                <a:srgbClr val="A5B7C6"/>
              </a:solidFill>
            </a:endParaRPr>
          </a:p>
        </p:txBody>
      </p:sp>
      <p:grpSp>
        <p:nvGrpSpPr>
          <p:cNvPr id="2155" name="Google Shape;2155;p53"/>
          <p:cNvGrpSpPr/>
          <p:nvPr/>
        </p:nvGrpSpPr>
        <p:grpSpPr>
          <a:xfrm>
            <a:off x="3576485" y="2515941"/>
            <a:ext cx="1443832" cy="1443832"/>
            <a:chOff x="5681300" y="2527788"/>
            <a:chExt cx="805800" cy="805800"/>
          </a:xfrm>
        </p:grpSpPr>
        <p:sp>
          <p:nvSpPr>
            <p:cNvPr id="2156" name="Google Shape;2156;p53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53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8" name="Google Shape;2158;p53"/>
          <p:cNvGrpSpPr/>
          <p:nvPr/>
        </p:nvGrpSpPr>
        <p:grpSpPr>
          <a:xfrm>
            <a:off x="6240886" y="2131713"/>
            <a:ext cx="626590" cy="626590"/>
            <a:chOff x="5681300" y="2527788"/>
            <a:chExt cx="805800" cy="805800"/>
          </a:xfrm>
        </p:grpSpPr>
        <p:sp>
          <p:nvSpPr>
            <p:cNvPr id="2159" name="Google Shape;2159;p53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53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12271918"/>
                <a:gd name="adj2" fmla="val 1620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61" name="Google Shape;2161;p53"/>
          <p:cNvSpPr txBox="1"/>
          <p:nvPr/>
        </p:nvSpPr>
        <p:spPr>
          <a:xfrm>
            <a:off x="6993115" y="222407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162" name="Google Shape;2162;p53"/>
          <p:cNvSpPr/>
          <p:nvPr/>
        </p:nvSpPr>
        <p:spPr>
          <a:xfrm>
            <a:off x="6549404" y="2886125"/>
            <a:ext cx="1542300" cy="702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63" name="Google Shape;2163;p53"/>
          <p:cNvGrpSpPr/>
          <p:nvPr/>
        </p:nvGrpSpPr>
        <p:grpSpPr>
          <a:xfrm>
            <a:off x="6240886" y="2923813"/>
            <a:ext cx="626590" cy="626590"/>
            <a:chOff x="5681300" y="2527788"/>
            <a:chExt cx="805800" cy="805800"/>
          </a:xfrm>
        </p:grpSpPr>
        <p:sp>
          <p:nvSpPr>
            <p:cNvPr id="2164" name="Google Shape;2164;p53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53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9253407"/>
                <a:gd name="adj2" fmla="val 16200000"/>
              </a:avLst>
            </a:prstGeom>
            <a:solidFill>
              <a:srgbClr val="405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66" name="Google Shape;2166;p53"/>
          <p:cNvSpPr txBox="1"/>
          <p:nvPr/>
        </p:nvSpPr>
        <p:spPr>
          <a:xfrm>
            <a:off x="6993115" y="301617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167" name="Google Shape;2167;p53"/>
          <p:cNvSpPr/>
          <p:nvPr/>
        </p:nvSpPr>
        <p:spPr>
          <a:xfrm>
            <a:off x="6549404" y="3678225"/>
            <a:ext cx="1542300" cy="702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68" name="Google Shape;2168;p53"/>
          <p:cNvGrpSpPr/>
          <p:nvPr/>
        </p:nvGrpSpPr>
        <p:grpSpPr>
          <a:xfrm>
            <a:off x="6240886" y="3715913"/>
            <a:ext cx="626590" cy="626590"/>
            <a:chOff x="5681300" y="2527788"/>
            <a:chExt cx="805800" cy="805800"/>
          </a:xfrm>
        </p:grpSpPr>
        <p:sp>
          <p:nvSpPr>
            <p:cNvPr id="2169" name="Google Shape;2169;p53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0" name="Google Shape;2170;p53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5544305"/>
                <a:gd name="adj2" fmla="val 16200000"/>
              </a:avLst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71" name="Google Shape;2171;p53"/>
          <p:cNvSpPr txBox="1"/>
          <p:nvPr/>
        </p:nvSpPr>
        <p:spPr>
          <a:xfrm>
            <a:off x="6993115" y="3808271"/>
            <a:ext cx="1130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A5B7C6"/>
                </a:solidFill>
              </a:rPr>
              <a:t>“Mercury is closest planet to the Sun and the smallest”</a:t>
            </a:r>
            <a:endParaRPr sz="800">
              <a:solidFill>
                <a:srgbClr val="A5B7C6"/>
              </a:solidFill>
            </a:endParaRPr>
          </a:p>
        </p:txBody>
      </p:sp>
      <p:sp>
        <p:nvSpPr>
          <p:cNvPr id="2172" name="Google Shape;2172;p53"/>
          <p:cNvSpPr/>
          <p:nvPr/>
        </p:nvSpPr>
        <p:spPr>
          <a:xfrm>
            <a:off x="4229854" y="2277550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3" name="Google Shape;2173;p53"/>
          <p:cNvSpPr/>
          <p:nvPr/>
        </p:nvSpPr>
        <p:spPr>
          <a:xfrm>
            <a:off x="4229854" y="4061075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4" name="Google Shape;2174;p53"/>
          <p:cNvSpPr/>
          <p:nvPr/>
        </p:nvSpPr>
        <p:spPr>
          <a:xfrm>
            <a:off x="5157904" y="3169313"/>
            <a:ext cx="137100" cy="137100"/>
          </a:xfrm>
          <a:prstGeom prst="ellipse">
            <a:avLst/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2175" name="Google Shape;2175;p53"/>
          <p:cNvCxnSpPr>
            <a:stCxn id="2174" idx="6"/>
            <a:endCxn id="2160" idx="2"/>
          </p:cNvCxnSpPr>
          <p:nvPr/>
        </p:nvCxnSpPr>
        <p:spPr>
          <a:xfrm rot="10800000" flipH="1">
            <a:off x="5295004" y="2444962"/>
            <a:ext cx="945900" cy="792900"/>
          </a:xfrm>
          <a:prstGeom prst="bentConnector3">
            <a:avLst>
              <a:gd name="adj1" fmla="val 51494"/>
            </a:avLst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6" name="Google Shape;2176;p53"/>
          <p:cNvCxnSpPr>
            <a:stCxn id="2174" idx="6"/>
            <a:endCxn id="2170" idx="2"/>
          </p:cNvCxnSpPr>
          <p:nvPr/>
        </p:nvCxnSpPr>
        <p:spPr>
          <a:xfrm>
            <a:off x="5295004" y="3237862"/>
            <a:ext cx="945900" cy="7914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53"/>
          <p:cNvCxnSpPr>
            <a:stCxn id="2174" idx="6"/>
            <a:endCxn id="2165" idx="2"/>
          </p:cNvCxnSpPr>
          <p:nvPr/>
        </p:nvCxnSpPr>
        <p:spPr>
          <a:xfrm rot="10800000" flipH="1">
            <a:off x="5295004" y="3236962"/>
            <a:ext cx="945900" cy="9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8" name="Google Shape;2178;p53"/>
          <p:cNvSpPr txBox="1"/>
          <p:nvPr/>
        </p:nvSpPr>
        <p:spPr>
          <a:xfrm>
            <a:off x="3800713" y="2924518"/>
            <a:ext cx="995400" cy="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13B55"/>
                </a:solidFill>
              </a:rPr>
              <a:t>75%</a:t>
            </a:r>
            <a:endParaRPr sz="3000" b="1">
              <a:solidFill>
                <a:srgbClr val="213B55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54"/>
          <p:cNvSpPr txBox="1"/>
          <p:nvPr>
            <p:ph type="title" idx="4294967295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Premium Icons</a:t>
            </a:r>
            <a:endParaRPr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84" name="Google Shape;2184;p54"/>
          <p:cNvSpPr/>
          <p:nvPr/>
        </p:nvSpPr>
        <p:spPr>
          <a:xfrm>
            <a:off x="1042813" y="1924366"/>
            <a:ext cx="362447" cy="354614"/>
          </a:xfrm>
          <a:custGeom>
            <a:avLst/>
            <a:gdLst/>
            <a:ahLst/>
            <a:cxnLst/>
            <a:rect l="l" t="t" r="r" b="b"/>
            <a:pathLst>
              <a:path w="12123" h="11861" extrusionOk="0">
                <a:moveTo>
                  <a:pt x="5740" y="334"/>
                </a:moveTo>
                <a:lnTo>
                  <a:pt x="5740" y="1596"/>
                </a:lnTo>
                <a:cubicBezTo>
                  <a:pt x="5621" y="1596"/>
                  <a:pt x="5502" y="1596"/>
                  <a:pt x="5383" y="1644"/>
                </a:cubicBezTo>
                <a:cubicBezTo>
                  <a:pt x="4382" y="1763"/>
                  <a:pt x="3478" y="2192"/>
                  <a:pt x="2811" y="2906"/>
                </a:cubicBezTo>
                <a:lnTo>
                  <a:pt x="2644" y="3073"/>
                </a:lnTo>
                <a:lnTo>
                  <a:pt x="1668" y="2263"/>
                </a:lnTo>
                <a:cubicBezTo>
                  <a:pt x="1668" y="2263"/>
                  <a:pt x="1930" y="1953"/>
                  <a:pt x="1977" y="1953"/>
                </a:cubicBezTo>
                <a:cubicBezTo>
                  <a:pt x="2858" y="1072"/>
                  <a:pt x="4001" y="501"/>
                  <a:pt x="5240" y="358"/>
                </a:cubicBezTo>
                <a:cubicBezTo>
                  <a:pt x="5383" y="334"/>
                  <a:pt x="5549" y="334"/>
                  <a:pt x="5692" y="334"/>
                </a:cubicBezTo>
                <a:close/>
                <a:moveTo>
                  <a:pt x="6073" y="382"/>
                </a:moveTo>
                <a:cubicBezTo>
                  <a:pt x="7502" y="405"/>
                  <a:pt x="8836" y="1001"/>
                  <a:pt x="9860" y="2025"/>
                </a:cubicBezTo>
                <a:cubicBezTo>
                  <a:pt x="10860" y="3025"/>
                  <a:pt x="11432" y="4382"/>
                  <a:pt x="11479" y="5811"/>
                </a:cubicBezTo>
                <a:lnTo>
                  <a:pt x="10217" y="5811"/>
                </a:lnTo>
                <a:cubicBezTo>
                  <a:pt x="10146" y="4406"/>
                  <a:pt x="9431" y="3144"/>
                  <a:pt x="8264" y="2382"/>
                </a:cubicBezTo>
                <a:cubicBezTo>
                  <a:pt x="8239" y="2357"/>
                  <a:pt x="8212" y="2347"/>
                  <a:pt x="8183" y="2347"/>
                </a:cubicBezTo>
                <a:cubicBezTo>
                  <a:pt x="8129" y="2347"/>
                  <a:pt x="8073" y="2383"/>
                  <a:pt x="8026" y="2430"/>
                </a:cubicBezTo>
                <a:cubicBezTo>
                  <a:pt x="7978" y="2525"/>
                  <a:pt x="8002" y="2620"/>
                  <a:pt x="8098" y="2668"/>
                </a:cubicBezTo>
                <a:cubicBezTo>
                  <a:pt x="9217" y="3430"/>
                  <a:pt x="9884" y="4644"/>
                  <a:pt x="9884" y="5978"/>
                </a:cubicBezTo>
                <a:cubicBezTo>
                  <a:pt x="9884" y="8098"/>
                  <a:pt x="8098" y="9884"/>
                  <a:pt x="5930" y="9884"/>
                </a:cubicBezTo>
                <a:cubicBezTo>
                  <a:pt x="3763" y="9884"/>
                  <a:pt x="1977" y="8098"/>
                  <a:pt x="1977" y="5930"/>
                </a:cubicBezTo>
                <a:cubicBezTo>
                  <a:pt x="1977" y="5049"/>
                  <a:pt x="2263" y="4192"/>
                  <a:pt x="2763" y="3501"/>
                </a:cubicBezTo>
                <a:cubicBezTo>
                  <a:pt x="3263" y="2835"/>
                  <a:pt x="4025" y="2311"/>
                  <a:pt x="4835" y="2120"/>
                </a:cubicBezTo>
                <a:cubicBezTo>
                  <a:pt x="5168" y="2025"/>
                  <a:pt x="5549" y="1953"/>
                  <a:pt x="5930" y="1953"/>
                </a:cubicBezTo>
                <a:cubicBezTo>
                  <a:pt x="6431" y="1953"/>
                  <a:pt x="6931" y="2049"/>
                  <a:pt x="7407" y="2263"/>
                </a:cubicBezTo>
                <a:cubicBezTo>
                  <a:pt x="7423" y="2267"/>
                  <a:pt x="7440" y="2269"/>
                  <a:pt x="7457" y="2269"/>
                </a:cubicBezTo>
                <a:cubicBezTo>
                  <a:pt x="7540" y="2269"/>
                  <a:pt x="7625" y="2223"/>
                  <a:pt x="7645" y="2144"/>
                </a:cubicBezTo>
                <a:cubicBezTo>
                  <a:pt x="7645" y="2049"/>
                  <a:pt x="7621" y="2001"/>
                  <a:pt x="7526" y="1953"/>
                </a:cubicBezTo>
                <a:cubicBezTo>
                  <a:pt x="7050" y="1787"/>
                  <a:pt x="6573" y="1668"/>
                  <a:pt x="6073" y="1668"/>
                </a:cubicBezTo>
                <a:lnTo>
                  <a:pt x="6073" y="382"/>
                </a:lnTo>
                <a:close/>
                <a:moveTo>
                  <a:pt x="5502" y="1"/>
                </a:moveTo>
                <a:cubicBezTo>
                  <a:pt x="5264" y="24"/>
                  <a:pt x="5002" y="48"/>
                  <a:pt x="4764" y="96"/>
                </a:cubicBezTo>
                <a:cubicBezTo>
                  <a:pt x="4478" y="144"/>
                  <a:pt x="4144" y="239"/>
                  <a:pt x="3835" y="358"/>
                </a:cubicBezTo>
                <a:cubicBezTo>
                  <a:pt x="3073" y="644"/>
                  <a:pt x="2334" y="1120"/>
                  <a:pt x="1739" y="1715"/>
                </a:cubicBezTo>
                <a:cubicBezTo>
                  <a:pt x="596" y="2858"/>
                  <a:pt x="1" y="4335"/>
                  <a:pt x="1" y="5930"/>
                </a:cubicBezTo>
                <a:cubicBezTo>
                  <a:pt x="1" y="7431"/>
                  <a:pt x="572" y="8860"/>
                  <a:pt x="1572" y="9979"/>
                </a:cubicBezTo>
                <a:cubicBezTo>
                  <a:pt x="1612" y="10005"/>
                  <a:pt x="1665" y="10024"/>
                  <a:pt x="1713" y="10024"/>
                </a:cubicBezTo>
                <a:cubicBezTo>
                  <a:pt x="1753" y="10024"/>
                  <a:pt x="1789" y="10011"/>
                  <a:pt x="1811" y="9979"/>
                </a:cubicBezTo>
                <a:cubicBezTo>
                  <a:pt x="1882" y="9907"/>
                  <a:pt x="1906" y="9788"/>
                  <a:pt x="1811" y="9717"/>
                </a:cubicBezTo>
                <a:cubicBezTo>
                  <a:pt x="858" y="8693"/>
                  <a:pt x="334" y="7335"/>
                  <a:pt x="334" y="5907"/>
                </a:cubicBezTo>
                <a:cubicBezTo>
                  <a:pt x="334" y="4692"/>
                  <a:pt x="715" y="3501"/>
                  <a:pt x="1453" y="2549"/>
                </a:cubicBezTo>
                <a:lnTo>
                  <a:pt x="2477" y="3358"/>
                </a:lnTo>
                <a:cubicBezTo>
                  <a:pt x="1930" y="4097"/>
                  <a:pt x="1620" y="5025"/>
                  <a:pt x="1620" y="6002"/>
                </a:cubicBezTo>
                <a:cubicBezTo>
                  <a:pt x="1644" y="8336"/>
                  <a:pt x="3549" y="10193"/>
                  <a:pt x="5859" y="10241"/>
                </a:cubicBezTo>
                <a:cubicBezTo>
                  <a:pt x="5874" y="10241"/>
                  <a:pt x="5889" y="10241"/>
                  <a:pt x="5904" y="10241"/>
                </a:cubicBezTo>
                <a:cubicBezTo>
                  <a:pt x="8241" y="10241"/>
                  <a:pt x="10146" y="8392"/>
                  <a:pt x="10241" y="6097"/>
                </a:cubicBezTo>
                <a:lnTo>
                  <a:pt x="11527" y="6097"/>
                </a:lnTo>
                <a:cubicBezTo>
                  <a:pt x="11503" y="7526"/>
                  <a:pt x="10908" y="8860"/>
                  <a:pt x="9884" y="9884"/>
                </a:cubicBezTo>
                <a:cubicBezTo>
                  <a:pt x="8836" y="10908"/>
                  <a:pt x="7407" y="11503"/>
                  <a:pt x="5930" y="11503"/>
                </a:cubicBezTo>
                <a:cubicBezTo>
                  <a:pt x="4644" y="11503"/>
                  <a:pt x="3406" y="11074"/>
                  <a:pt x="2382" y="10265"/>
                </a:cubicBezTo>
                <a:cubicBezTo>
                  <a:pt x="2338" y="10231"/>
                  <a:pt x="2299" y="10214"/>
                  <a:pt x="2262" y="10214"/>
                </a:cubicBezTo>
                <a:cubicBezTo>
                  <a:pt x="2220" y="10214"/>
                  <a:pt x="2182" y="10237"/>
                  <a:pt x="2144" y="10288"/>
                </a:cubicBezTo>
                <a:cubicBezTo>
                  <a:pt x="2096" y="10384"/>
                  <a:pt x="2096" y="10479"/>
                  <a:pt x="2168" y="10527"/>
                </a:cubicBezTo>
                <a:cubicBezTo>
                  <a:pt x="3216" y="11384"/>
                  <a:pt x="4549" y="11860"/>
                  <a:pt x="5930" y="11860"/>
                </a:cubicBezTo>
                <a:cubicBezTo>
                  <a:pt x="7931" y="11860"/>
                  <a:pt x="9741" y="10908"/>
                  <a:pt x="10908" y="9193"/>
                </a:cubicBezTo>
                <a:cubicBezTo>
                  <a:pt x="11312" y="8574"/>
                  <a:pt x="11622" y="7859"/>
                  <a:pt x="11765" y="7097"/>
                </a:cubicBezTo>
                <a:cubicBezTo>
                  <a:pt x="12122" y="5097"/>
                  <a:pt x="11527" y="3120"/>
                  <a:pt x="10122" y="1715"/>
                </a:cubicBezTo>
                <a:cubicBezTo>
                  <a:pt x="9002" y="596"/>
                  <a:pt x="7502" y="1"/>
                  <a:pt x="59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85" name="Google Shape;2185;p54"/>
          <p:cNvGrpSpPr/>
          <p:nvPr/>
        </p:nvGrpSpPr>
        <p:grpSpPr>
          <a:xfrm>
            <a:off x="2541658" y="1924331"/>
            <a:ext cx="356737" cy="353239"/>
            <a:chOff x="3192838" y="1931233"/>
            <a:chExt cx="298300" cy="295375"/>
          </a:xfrm>
        </p:grpSpPr>
        <p:sp>
          <p:nvSpPr>
            <p:cNvPr id="2186" name="Google Shape;2186;p54"/>
            <p:cNvSpPr/>
            <p:nvPr/>
          </p:nvSpPr>
          <p:spPr>
            <a:xfrm>
              <a:off x="3192838" y="1931233"/>
              <a:ext cx="91700" cy="295375"/>
            </a:xfrm>
            <a:custGeom>
              <a:avLst/>
              <a:gdLst/>
              <a:ahLst/>
              <a:cxnLst/>
              <a:rect l="l" t="t" r="r" b="b"/>
              <a:pathLst>
                <a:path w="3668" h="11815" extrusionOk="0">
                  <a:moveTo>
                    <a:pt x="1858" y="336"/>
                  </a:moveTo>
                  <a:cubicBezTo>
                    <a:pt x="2239" y="336"/>
                    <a:pt x="2596" y="479"/>
                    <a:pt x="2882" y="741"/>
                  </a:cubicBezTo>
                  <a:cubicBezTo>
                    <a:pt x="3168" y="1003"/>
                    <a:pt x="3311" y="1384"/>
                    <a:pt x="3311" y="1789"/>
                  </a:cubicBezTo>
                  <a:cubicBezTo>
                    <a:pt x="3311" y="2479"/>
                    <a:pt x="2930" y="3003"/>
                    <a:pt x="2311" y="3218"/>
                  </a:cubicBezTo>
                  <a:cubicBezTo>
                    <a:pt x="2263" y="3218"/>
                    <a:pt x="2239" y="3241"/>
                    <a:pt x="2215" y="3265"/>
                  </a:cubicBezTo>
                  <a:lnTo>
                    <a:pt x="1858" y="3765"/>
                  </a:lnTo>
                  <a:lnTo>
                    <a:pt x="1501" y="3265"/>
                  </a:lnTo>
                  <a:cubicBezTo>
                    <a:pt x="1477" y="3241"/>
                    <a:pt x="1453" y="3218"/>
                    <a:pt x="1406" y="3218"/>
                  </a:cubicBezTo>
                  <a:cubicBezTo>
                    <a:pt x="786" y="3003"/>
                    <a:pt x="358" y="2408"/>
                    <a:pt x="405" y="1765"/>
                  </a:cubicBezTo>
                  <a:cubicBezTo>
                    <a:pt x="429" y="979"/>
                    <a:pt x="1048" y="360"/>
                    <a:pt x="1834" y="336"/>
                  </a:cubicBezTo>
                  <a:close/>
                  <a:moveTo>
                    <a:pt x="1923" y="0"/>
                  </a:moveTo>
                  <a:cubicBezTo>
                    <a:pt x="1894" y="0"/>
                    <a:pt x="1864" y="1"/>
                    <a:pt x="1834" y="3"/>
                  </a:cubicBezTo>
                  <a:cubicBezTo>
                    <a:pt x="882" y="26"/>
                    <a:pt x="72" y="812"/>
                    <a:pt x="48" y="1765"/>
                  </a:cubicBezTo>
                  <a:lnTo>
                    <a:pt x="48" y="1813"/>
                  </a:lnTo>
                  <a:lnTo>
                    <a:pt x="48" y="5766"/>
                  </a:lnTo>
                  <a:cubicBezTo>
                    <a:pt x="48" y="5861"/>
                    <a:pt x="96" y="5956"/>
                    <a:pt x="191" y="5956"/>
                  </a:cubicBezTo>
                  <a:cubicBezTo>
                    <a:pt x="310" y="5956"/>
                    <a:pt x="405" y="5885"/>
                    <a:pt x="405" y="5766"/>
                  </a:cubicBezTo>
                  <a:lnTo>
                    <a:pt x="405" y="2884"/>
                  </a:lnTo>
                  <a:cubicBezTo>
                    <a:pt x="620" y="3194"/>
                    <a:pt x="905" y="3432"/>
                    <a:pt x="1263" y="3551"/>
                  </a:cubicBezTo>
                  <a:lnTo>
                    <a:pt x="1668" y="4099"/>
                  </a:lnTo>
                  <a:cubicBezTo>
                    <a:pt x="1722" y="4171"/>
                    <a:pt x="1818" y="4203"/>
                    <a:pt x="1903" y="4203"/>
                  </a:cubicBezTo>
                  <a:cubicBezTo>
                    <a:pt x="1929" y="4203"/>
                    <a:pt x="1955" y="4200"/>
                    <a:pt x="1977" y="4194"/>
                  </a:cubicBezTo>
                  <a:lnTo>
                    <a:pt x="2072" y="4099"/>
                  </a:lnTo>
                  <a:lnTo>
                    <a:pt x="2477" y="3551"/>
                  </a:lnTo>
                  <a:cubicBezTo>
                    <a:pt x="2834" y="3432"/>
                    <a:pt x="3144" y="3194"/>
                    <a:pt x="3335" y="2884"/>
                  </a:cubicBezTo>
                  <a:lnTo>
                    <a:pt x="3335" y="11434"/>
                  </a:lnTo>
                  <a:cubicBezTo>
                    <a:pt x="3335" y="11457"/>
                    <a:pt x="3311" y="11481"/>
                    <a:pt x="3287" y="11481"/>
                  </a:cubicBezTo>
                  <a:lnTo>
                    <a:pt x="429" y="11481"/>
                  </a:lnTo>
                  <a:cubicBezTo>
                    <a:pt x="405" y="11481"/>
                    <a:pt x="358" y="11457"/>
                    <a:pt x="358" y="11434"/>
                  </a:cubicBezTo>
                  <a:lnTo>
                    <a:pt x="358" y="6575"/>
                  </a:lnTo>
                  <a:cubicBezTo>
                    <a:pt x="358" y="6480"/>
                    <a:pt x="310" y="6409"/>
                    <a:pt x="215" y="6409"/>
                  </a:cubicBezTo>
                  <a:cubicBezTo>
                    <a:pt x="96" y="6409"/>
                    <a:pt x="1" y="6456"/>
                    <a:pt x="1" y="6575"/>
                  </a:cubicBezTo>
                  <a:lnTo>
                    <a:pt x="1" y="11434"/>
                  </a:lnTo>
                  <a:cubicBezTo>
                    <a:pt x="1" y="11648"/>
                    <a:pt x="191" y="11815"/>
                    <a:pt x="405" y="11815"/>
                  </a:cubicBezTo>
                  <a:lnTo>
                    <a:pt x="3263" y="11815"/>
                  </a:lnTo>
                  <a:cubicBezTo>
                    <a:pt x="3454" y="11815"/>
                    <a:pt x="3644" y="11648"/>
                    <a:pt x="3644" y="11434"/>
                  </a:cubicBezTo>
                  <a:lnTo>
                    <a:pt x="3644" y="1813"/>
                  </a:lnTo>
                  <a:cubicBezTo>
                    <a:pt x="3668" y="1312"/>
                    <a:pt x="3501" y="860"/>
                    <a:pt x="3144" y="503"/>
                  </a:cubicBezTo>
                  <a:cubicBezTo>
                    <a:pt x="2809" y="168"/>
                    <a:pt x="2370" y="0"/>
                    <a:pt x="1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54"/>
            <p:cNvSpPr/>
            <p:nvPr/>
          </p:nvSpPr>
          <p:spPr>
            <a:xfrm>
              <a:off x="3222013" y="1955483"/>
              <a:ext cx="32175" cy="37850"/>
            </a:xfrm>
            <a:custGeom>
              <a:avLst/>
              <a:gdLst/>
              <a:ahLst/>
              <a:cxnLst/>
              <a:rect l="l" t="t" r="r" b="b"/>
              <a:pathLst>
                <a:path w="1287" h="1514" extrusionOk="0">
                  <a:moveTo>
                    <a:pt x="691" y="604"/>
                  </a:moveTo>
                  <a:lnTo>
                    <a:pt x="786" y="866"/>
                  </a:lnTo>
                  <a:lnTo>
                    <a:pt x="596" y="866"/>
                  </a:lnTo>
                  <a:lnTo>
                    <a:pt x="691" y="604"/>
                  </a:lnTo>
                  <a:close/>
                  <a:moveTo>
                    <a:pt x="686" y="1"/>
                  </a:moveTo>
                  <a:cubicBezTo>
                    <a:pt x="602" y="1"/>
                    <a:pt x="532" y="36"/>
                    <a:pt x="477" y="128"/>
                  </a:cubicBezTo>
                  <a:lnTo>
                    <a:pt x="48" y="1271"/>
                  </a:lnTo>
                  <a:cubicBezTo>
                    <a:pt x="0" y="1343"/>
                    <a:pt x="72" y="1462"/>
                    <a:pt x="167" y="1509"/>
                  </a:cubicBezTo>
                  <a:cubicBezTo>
                    <a:pt x="177" y="1513"/>
                    <a:pt x="187" y="1514"/>
                    <a:pt x="197" y="1514"/>
                  </a:cubicBezTo>
                  <a:cubicBezTo>
                    <a:pt x="263" y="1514"/>
                    <a:pt x="337" y="1452"/>
                    <a:pt x="358" y="1390"/>
                  </a:cubicBezTo>
                  <a:lnTo>
                    <a:pt x="429" y="1200"/>
                  </a:lnTo>
                  <a:lnTo>
                    <a:pt x="882" y="1200"/>
                  </a:lnTo>
                  <a:lnTo>
                    <a:pt x="929" y="1390"/>
                  </a:lnTo>
                  <a:cubicBezTo>
                    <a:pt x="953" y="1462"/>
                    <a:pt x="1048" y="1509"/>
                    <a:pt x="1120" y="1509"/>
                  </a:cubicBezTo>
                  <a:cubicBezTo>
                    <a:pt x="1239" y="1462"/>
                    <a:pt x="1286" y="1390"/>
                    <a:pt x="1263" y="1271"/>
                  </a:cubicBezTo>
                  <a:lnTo>
                    <a:pt x="882" y="128"/>
                  </a:lnTo>
                  <a:cubicBezTo>
                    <a:pt x="834" y="80"/>
                    <a:pt x="810" y="33"/>
                    <a:pt x="762" y="9"/>
                  </a:cubicBezTo>
                  <a:cubicBezTo>
                    <a:pt x="736" y="4"/>
                    <a:pt x="710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54"/>
            <p:cNvSpPr/>
            <p:nvPr/>
          </p:nvSpPr>
          <p:spPr>
            <a:xfrm>
              <a:off x="3212488" y="2073583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120" y="286"/>
                    <a:pt x="2120" y="191"/>
                  </a:cubicBezTo>
                  <a:cubicBezTo>
                    <a:pt x="2120" y="72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9" name="Google Shape;2189;p54"/>
            <p:cNvSpPr/>
            <p:nvPr/>
          </p:nvSpPr>
          <p:spPr>
            <a:xfrm>
              <a:off x="3212488" y="2093233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120" y="310"/>
                    <a:pt x="2120" y="214"/>
                  </a:cubicBezTo>
                  <a:cubicBezTo>
                    <a:pt x="2120" y="95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0" name="Google Shape;2190;p54"/>
            <p:cNvSpPr/>
            <p:nvPr/>
          </p:nvSpPr>
          <p:spPr>
            <a:xfrm>
              <a:off x="3212488" y="2113458"/>
              <a:ext cx="53000" cy="8975"/>
            </a:xfrm>
            <a:custGeom>
              <a:avLst/>
              <a:gdLst/>
              <a:ahLst/>
              <a:cxnLst/>
              <a:rect l="l" t="t" r="r" b="b"/>
              <a:pathLst>
                <a:path w="2120" h="359" extrusionOk="0">
                  <a:moveTo>
                    <a:pt x="167" y="1"/>
                  </a:moveTo>
                  <a:cubicBezTo>
                    <a:pt x="96" y="1"/>
                    <a:pt x="0" y="72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1" name="Google Shape;2191;p54"/>
            <p:cNvSpPr/>
            <p:nvPr/>
          </p:nvSpPr>
          <p:spPr>
            <a:xfrm>
              <a:off x="3212488" y="2133708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1"/>
                  </a:moveTo>
                  <a:cubicBezTo>
                    <a:pt x="96" y="1"/>
                    <a:pt x="0" y="48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286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2" name="Google Shape;2192;p54"/>
            <p:cNvSpPr/>
            <p:nvPr/>
          </p:nvSpPr>
          <p:spPr>
            <a:xfrm>
              <a:off x="3212488" y="2152758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1"/>
                  </a:moveTo>
                  <a:cubicBezTo>
                    <a:pt x="96" y="1"/>
                    <a:pt x="0" y="72"/>
                    <a:pt x="0" y="167"/>
                  </a:cubicBezTo>
                  <a:cubicBezTo>
                    <a:pt x="0" y="286"/>
                    <a:pt x="96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3" name="Google Shape;2193;p54"/>
            <p:cNvSpPr/>
            <p:nvPr/>
          </p:nvSpPr>
          <p:spPr>
            <a:xfrm>
              <a:off x="3212488" y="2173008"/>
              <a:ext cx="26825" cy="8950"/>
            </a:xfrm>
            <a:custGeom>
              <a:avLst/>
              <a:gdLst/>
              <a:ahLst/>
              <a:cxnLst/>
              <a:rect l="l" t="t" r="r" b="b"/>
              <a:pathLst>
                <a:path w="1073" h="358" extrusionOk="0">
                  <a:moveTo>
                    <a:pt x="167" y="0"/>
                  </a:moveTo>
                  <a:cubicBezTo>
                    <a:pt x="96" y="0"/>
                    <a:pt x="0" y="72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882" y="357"/>
                  </a:lnTo>
                  <a:cubicBezTo>
                    <a:pt x="977" y="357"/>
                    <a:pt x="1072" y="310"/>
                    <a:pt x="1072" y="215"/>
                  </a:cubicBezTo>
                  <a:cubicBezTo>
                    <a:pt x="1072" y="96"/>
                    <a:pt x="1024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4" name="Google Shape;2194;p54"/>
            <p:cNvSpPr/>
            <p:nvPr/>
          </p:nvSpPr>
          <p:spPr>
            <a:xfrm>
              <a:off x="3400013" y="1931233"/>
              <a:ext cx="91125" cy="295375"/>
            </a:xfrm>
            <a:custGeom>
              <a:avLst/>
              <a:gdLst/>
              <a:ahLst/>
              <a:cxnLst/>
              <a:rect l="l" t="t" r="r" b="b"/>
              <a:pathLst>
                <a:path w="3645" h="11815" extrusionOk="0">
                  <a:moveTo>
                    <a:pt x="1811" y="336"/>
                  </a:moveTo>
                  <a:cubicBezTo>
                    <a:pt x="2216" y="336"/>
                    <a:pt x="2573" y="479"/>
                    <a:pt x="2835" y="741"/>
                  </a:cubicBezTo>
                  <a:cubicBezTo>
                    <a:pt x="3121" y="1003"/>
                    <a:pt x="3287" y="1384"/>
                    <a:pt x="3287" y="1789"/>
                  </a:cubicBezTo>
                  <a:cubicBezTo>
                    <a:pt x="3311" y="2479"/>
                    <a:pt x="2882" y="3003"/>
                    <a:pt x="2263" y="3218"/>
                  </a:cubicBezTo>
                  <a:cubicBezTo>
                    <a:pt x="2240" y="3218"/>
                    <a:pt x="2216" y="3241"/>
                    <a:pt x="2168" y="3265"/>
                  </a:cubicBezTo>
                  <a:lnTo>
                    <a:pt x="1811" y="3765"/>
                  </a:lnTo>
                  <a:lnTo>
                    <a:pt x="1454" y="3265"/>
                  </a:lnTo>
                  <a:cubicBezTo>
                    <a:pt x="1430" y="3241"/>
                    <a:pt x="1406" y="3218"/>
                    <a:pt x="1382" y="3218"/>
                  </a:cubicBezTo>
                  <a:cubicBezTo>
                    <a:pt x="739" y="3003"/>
                    <a:pt x="334" y="2408"/>
                    <a:pt x="358" y="1765"/>
                  </a:cubicBezTo>
                  <a:cubicBezTo>
                    <a:pt x="382" y="979"/>
                    <a:pt x="1025" y="360"/>
                    <a:pt x="1787" y="336"/>
                  </a:cubicBezTo>
                  <a:close/>
                  <a:moveTo>
                    <a:pt x="3311" y="2884"/>
                  </a:moveTo>
                  <a:lnTo>
                    <a:pt x="3311" y="11434"/>
                  </a:lnTo>
                  <a:cubicBezTo>
                    <a:pt x="3311" y="11457"/>
                    <a:pt x="3287" y="11481"/>
                    <a:pt x="3240" y="11481"/>
                  </a:cubicBezTo>
                  <a:lnTo>
                    <a:pt x="382" y="11481"/>
                  </a:lnTo>
                  <a:cubicBezTo>
                    <a:pt x="358" y="11481"/>
                    <a:pt x="334" y="11457"/>
                    <a:pt x="334" y="11434"/>
                  </a:cubicBezTo>
                  <a:lnTo>
                    <a:pt x="334" y="2884"/>
                  </a:lnTo>
                  <a:cubicBezTo>
                    <a:pt x="525" y="3194"/>
                    <a:pt x="834" y="3432"/>
                    <a:pt x="1192" y="3551"/>
                  </a:cubicBezTo>
                  <a:lnTo>
                    <a:pt x="1597" y="4099"/>
                  </a:lnTo>
                  <a:cubicBezTo>
                    <a:pt x="1668" y="4170"/>
                    <a:pt x="1716" y="4194"/>
                    <a:pt x="1811" y="4194"/>
                  </a:cubicBezTo>
                  <a:cubicBezTo>
                    <a:pt x="1906" y="4194"/>
                    <a:pt x="1954" y="4170"/>
                    <a:pt x="2025" y="4099"/>
                  </a:cubicBezTo>
                  <a:lnTo>
                    <a:pt x="2430" y="3551"/>
                  </a:lnTo>
                  <a:cubicBezTo>
                    <a:pt x="2787" y="3432"/>
                    <a:pt x="3097" y="3194"/>
                    <a:pt x="3311" y="2884"/>
                  </a:cubicBezTo>
                  <a:close/>
                  <a:moveTo>
                    <a:pt x="1876" y="0"/>
                  </a:moveTo>
                  <a:cubicBezTo>
                    <a:pt x="1847" y="0"/>
                    <a:pt x="1817" y="1"/>
                    <a:pt x="1787" y="3"/>
                  </a:cubicBezTo>
                  <a:cubicBezTo>
                    <a:pt x="834" y="26"/>
                    <a:pt x="25" y="812"/>
                    <a:pt x="1" y="1765"/>
                  </a:cubicBezTo>
                  <a:lnTo>
                    <a:pt x="1" y="1813"/>
                  </a:lnTo>
                  <a:lnTo>
                    <a:pt x="1" y="11434"/>
                  </a:lnTo>
                  <a:cubicBezTo>
                    <a:pt x="1" y="11648"/>
                    <a:pt x="191" y="11815"/>
                    <a:pt x="382" y="11815"/>
                  </a:cubicBezTo>
                  <a:lnTo>
                    <a:pt x="3240" y="11815"/>
                  </a:lnTo>
                  <a:cubicBezTo>
                    <a:pt x="3454" y="11815"/>
                    <a:pt x="3645" y="11648"/>
                    <a:pt x="3645" y="11434"/>
                  </a:cubicBezTo>
                  <a:lnTo>
                    <a:pt x="3645" y="1813"/>
                  </a:lnTo>
                  <a:cubicBezTo>
                    <a:pt x="3645" y="1312"/>
                    <a:pt x="3454" y="860"/>
                    <a:pt x="3097" y="503"/>
                  </a:cubicBezTo>
                  <a:cubicBezTo>
                    <a:pt x="2762" y="168"/>
                    <a:pt x="2322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5" name="Google Shape;2195;p54"/>
            <p:cNvSpPr/>
            <p:nvPr/>
          </p:nvSpPr>
          <p:spPr>
            <a:xfrm>
              <a:off x="3429788" y="1955108"/>
              <a:ext cx="32775" cy="36925"/>
            </a:xfrm>
            <a:custGeom>
              <a:avLst/>
              <a:gdLst/>
              <a:ahLst/>
              <a:cxnLst/>
              <a:rect l="l" t="t" r="r" b="b"/>
              <a:pathLst>
                <a:path w="1311" h="1477" extrusionOk="0">
                  <a:moveTo>
                    <a:pt x="739" y="0"/>
                  </a:moveTo>
                  <a:cubicBezTo>
                    <a:pt x="334" y="0"/>
                    <a:pt x="1" y="310"/>
                    <a:pt x="1" y="738"/>
                  </a:cubicBezTo>
                  <a:cubicBezTo>
                    <a:pt x="1" y="1143"/>
                    <a:pt x="334" y="1477"/>
                    <a:pt x="739" y="1477"/>
                  </a:cubicBezTo>
                  <a:cubicBezTo>
                    <a:pt x="929" y="1477"/>
                    <a:pt x="1072" y="1429"/>
                    <a:pt x="1191" y="1334"/>
                  </a:cubicBezTo>
                  <a:lnTo>
                    <a:pt x="1263" y="1262"/>
                  </a:lnTo>
                  <a:cubicBezTo>
                    <a:pt x="1310" y="1215"/>
                    <a:pt x="1287" y="1119"/>
                    <a:pt x="1215" y="1072"/>
                  </a:cubicBezTo>
                  <a:cubicBezTo>
                    <a:pt x="1193" y="1039"/>
                    <a:pt x="1156" y="1021"/>
                    <a:pt x="1115" y="1021"/>
                  </a:cubicBezTo>
                  <a:cubicBezTo>
                    <a:pt x="1067" y="1021"/>
                    <a:pt x="1015" y="1045"/>
                    <a:pt x="977" y="1096"/>
                  </a:cubicBezTo>
                  <a:lnTo>
                    <a:pt x="953" y="1119"/>
                  </a:lnTo>
                  <a:cubicBezTo>
                    <a:pt x="906" y="1191"/>
                    <a:pt x="834" y="1191"/>
                    <a:pt x="739" y="1191"/>
                  </a:cubicBezTo>
                  <a:cubicBezTo>
                    <a:pt x="501" y="1191"/>
                    <a:pt x="334" y="1000"/>
                    <a:pt x="334" y="762"/>
                  </a:cubicBezTo>
                  <a:cubicBezTo>
                    <a:pt x="334" y="524"/>
                    <a:pt x="501" y="357"/>
                    <a:pt x="739" y="357"/>
                  </a:cubicBezTo>
                  <a:cubicBezTo>
                    <a:pt x="834" y="357"/>
                    <a:pt x="906" y="381"/>
                    <a:pt x="977" y="405"/>
                  </a:cubicBezTo>
                  <a:cubicBezTo>
                    <a:pt x="1010" y="430"/>
                    <a:pt x="1043" y="440"/>
                    <a:pt x="1075" y="440"/>
                  </a:cubicBezTo>
                  <a:cubicBezTo>
                    <a:pt x="1133" y="440"/>
                    <a:pt x="1184" y="404"/>
                    <a:pt x="1215" y="357"/>
                  </a:cubicBezTo>
                  <a:cubicBezTo>
                    <a:pt x="1287" y="262"/>
                    <a:pt x="1263" y="167"/>
                    <a:pt x="1168" y="119"/>
                  </a:cubicBezTo>
                  <a:cubicBezTo>
                    <a:pt x="1049" y="24"/>
                    <a:pt x="906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6" name="Google Shape;2196;p54"/>
            <p:cNvSpPr/>
            <p:nvPr/>
          </p:nvSpPr>
          <p:spPr>
            <a:xfrm>
              <a:off x="3419663" y="2074183"/>
              <a:ext cx="52425" cy="8950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7"/>
                    <a:pt x="168" y="357"/>
                  </a:cubicBezTo>
                  <a:lnTo>
                    <a:pt x="1930" y="357"/>
                  </a:lnTo>
                  <a:cubicBezTo>
                    <a:pt x="2025" y="357"/>
                    <a:pt x="2096" y="286"/>
                    <a:pt x="2096" y="214"/>
                  </a:cubicBezTo>
                  <a:cubicBezTo>
                    <a:pt x="2096" y="95"/>
                    <a:pt x="2025" y="0"/>
                    <a:pt x="1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7" name="Google Shape;2197;p54"/>
            <p:cNvSpPr/>
            <p:nvPr/>
          </p:nvSpPr>
          <p:spPr>
            <a:xfrm>
              <a:off x="3419663" y="2093233"/>
              <a:ext cx="52425" cy="8950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48" y="357"/>
                    <a:pt x="168" y="357"/>
                  </a:cubicBezTo>
                  <a:lnTo>
                    <a:pt x="1930" y="357"/>
                  </a:lnTo>
                  <a:cubicBezTo>
                    <a:pt x="2025" y="357"/>
                    <a:pt x="2096" y="310"/>
                    <a:pt x="2096" y="214"/>
                  </a:cubicBezTo>
                  <a:cubicBezTo>
                    <a:pt x="2096" y="95"/>
                    <a:pt x="2025" y="0"/>
                    <a:pt x="1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8" name="Google Shape;2198;p54"/>
            <p:cNvSpPr/>
            <p:nvPr/>
          </p:nvSpPr>
          <p:spPr>
            <a:xfrm>
              <a:off x="3419663" y="2113458"/>
              <a:ext cx="52425" cy="8975"/>
            </a:xfrm>
            <a:custGeom>
              <a:avLst/>
              <a:gdLst/>
              <a:ahLst/>
              <a:cxnLst/>
              <a:rect l="l" t="t" r="r" b="b"/>
              <a:pathLst>
                <a:path w="2097" h="359" extrusionOk="0">
                  <a:moveTo>
                    <a:pt x="168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63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9" name="Google Shape;2199;p54"/>
            <p:cNvSpPr/>
            <p:nvPr/>
          </p:nvSpPr>
          <p:spPr>
            <a:xfrm>
              <a:off x="3419663" y="2133708"/>
              <a:ext cx="52425" cy="8950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8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62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0" name="Google Shape;2200;p54"/>
            <p:cNvSpPr/>
            <p:nvPr/>
          </p:nvSpPr>
          <p:spPr>
            <a:xfrm>
              <a:off x="3419663" y="2152758"/>
              <a:ext cx="52425" cy="8950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48" y="358"/>
                    <a:pt x="168" y="358"/>
                  </a:cubicBezTo>
                  <a:lnTo>
                    <a:pt x="1930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25" y="1"/>
                    <a:pt x="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1" name="Google Shape;2201;p54"/>
            <p:cNvSpPr/>
            <p:nvPr/>
          </p:nvSpPr>
          <p:spPr>
            <a:xfrm>
              <a:off x="3419663" y="2173008"/>
              <a:ext cx="26825" cy="8950"/>
            </a:xfrm>
            <a:custGeom>
              <a:avLst/>
              <a:gdLst/>
              <a:ahLst/>
              <a:cxnLst/>
              <a:rect l="l" t="t" r="r" b="b"/>
              <a:pathLst>
                <a:path w="1073" h="358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7"/>
                    <a:pt x="168" y="357"/>
                  </a:cubicBezTo>
                  <a:lnTo>
                    <a:pt x="882" y="357"/>
                  </a:lnTo>
                  <a:cubicBezTo>
                    <a:pt x="977" y="357"/>
                    <a:pt x="1072" y="310"/>
                    <a:pt x="1072" y="215"/>
                  </a:cubicBezTo>
                  <a:cubicBezTo>
                    <a:pt x="1072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2" name="Google Shape;2202;p54"/>
            <p:cNvSpPr/>
            <p:nvPr/>
          </p:nvSpPr>
          <p:spPr>
            <a:xfrm>
              <a:off x="3329188" y="2163483"/>
              <a:ext cx="26200" cy="36925"/>
            </a:xfrm>
            <a:custGeom>
              <a:avLst/>
              <a:gdLst/>
              <a:ahLst/>
              <a:cxnLst/>
              <a:rect l="l" t="t" r="r" b="b"/>
              <a:pathLst>
                <a:path w="1048" h="1477" extrusionOk="0">
                  <a:moveTo>
                    <a:pt x="524" y="334"/>
                  </a:moveTo>
                  <a:cubicBezTo>
                    <a:pt x="548" y="334"/>
                    <a:pt x="595" y="357"/>
                    <a:pt x="595" y="381"/>
                  </a:cubicBezTo>
                  <a:cubicBezTo>
                    <a:pt x="595" y="429"/>
                    <a:pt x="572" y="500"/>
                    <a:pt x="524" y="500"/>
                  </a:cubicBezTo>
                  <a:lnTo>
                    <a:pt x="357" y="500"/>
                  </a:lnTo>
                  <a:lnTo>
                    <a:pt x="357" y="334"/>
                  </a:lnTo>
                  <a:close/>
                  <a:moveTo>
                    <a:pt x="572" y="858"/>
                  </a:moveTo>
                  <a:cubicBezTo>
                    <a:pt x="643" y="858"/>
                    <a:pt x="691" y="881"/>
                    <a:pt x="714" y="977"/>
                  </a:cubicBezTo>
                  <a:cubicBezTo>
                    <a:pt x="714" y="1048"/>
                    <a:pt x="667" y="1120"/>
                    <a:pt x="572" y="1120"/>
                  </a:cubicBezTo>
                  <a:lnTo>
                    <a:pt x="357" y="1120"/>
                  </a:lnTo>
                  <a:lnTo>
                    <a:pt x="357" y="858"/>
                  </a:lnTo>
                  <a:close/>
                  <a:moveTo>
                    <a:pt x="191" y="0"/>
                  </a:moveTo>
                  <a:cubicBezTo>
                    <a:pt x="95" y="0"/>
                    <a:pt x="0" y="96"/>
                    <a:pt x="0" y="167"/>
                  </a:cubicBezTo>
                  <a:lnTo>
                    <a:pt x="0" y="1334"/>
                  </a:lnTo>
                  <a:lnTo>
                    <a:pt x="0" y="1405"/>
                  </a:lnTo>
                  <a:cubicBezTo>
                    <a:pt x="48" y="1429"/>
                    <a:pt x="95" y="1477"/>
                    <a:pt x="191" y="1477"/>
                  </a:cubicBezTo>
                  <a:lnTo>
                    <a:pt x="572" y="1477"/>
                  </a:lnTo>
                  <a:cubicBezTo>
                    <a:pt x="834" y="1477"/>
                    <a:pt x="1048" y="1286"/>
                    <a:pt x="1048" y="1000"/>
                  </a:cubicBezTo>
                  <a:cubicBezTo>
                    <a:pt x="1048" y="858"/>
                    <a:pt x="1000" y="738"/>
                    <a:pt x="905" y="643"/>
                  </a:cubicBezTo>
                  <a:cubicBezTo>
                    <a:pt x="953" y="572"/>
                    <a:pt x="953" y="477"/>
                    <a:pt x="953" y="357"/>
                  </a:cubicBezTo>
                  <a:cubicBezTo>
                    <a:pt x="929" y="143"/>
                    <a:pt x="714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3" name="Google Shape;2203;p54"/>
            <p:cNvSpPr/>
            <p:nvPr/>
          </p:nvSpPr>
          <p:spPr>
            <a:xfrm>
              <a:off x="3297613" y="1931283"/>
              <a:ext cx="90525" cy="295325"/>
            </a:xfrm>
            <a:custGeom>
              <a:avLst/>
              <a:gdLst/>
              <a:ahLst/>
              <a:cxnLst/>
              <a:rect l="l" t="t" r="r" b="b"/>
              <a:pathLst>
                <a:path w="3621" h="11813" extrusionOk="0">
                  <a:moveTo>
                    <a:pt x="1811" y="8026"/>
                  </a:moveTo>
                  <a:lnTo>
                    <a:pt x="2168" y="8550"/>
                  </a:lnTo>
                  <a:cubicBezTo>
                    <a:pt x="2192" y="8574"/>
                    <a:pt x="2216" y="8598"/>
                    <a:pt x="2263" y="8598"/>
                  </a:cubicBezTo>
                  <a:cubicBezTo>
                    <a:pt x="2882" y="8812"/>
                    <a:pt x="3287" y="9407"/>
                    <a:pt x="3263" y="10050"/>
                  </a:cubicBezTo>
                  <a:cubicBezTo>
                    <a:pt x="3240" y="10836"/>
                    <a:pt x="2620" y="11455"/>
                    <a:pt x="1835" y="11479"/>
                  </a:cubicBezTo>
                  <a:cubicBezTo>
                    <a:pt x="1454" y="11479"/>
                    <a:pt x="1049" y="11336"/>
                    <a:pt x="763" y="11074"/>
                  </a:cubicBezTo>
                  <a:cubicBezTo>
                    <a:pt x="453" y="10812"/>
                    <a:pt x="310" y="10408"/>
                    <a:pt x="310" y="10026"/>
                  </a:cubicBezTo>
                  <a:cubicBezTo>
                    <a:pt x="310" y="9384"/>
                    <a:pt x="739" y="8812"/>
                    <a:pt x="1358" y="8598"/>
                  </a:cubicBezTo>
                  <a:cubicBezTo>
                    <a:pt x="1382" y="8598"/>
                    <a:pt x="1430" y="8574"/>
                    <a:pt x="1454" y="8550"/>
                  </a:cubicBezTo>
                  <a:lnTo>
                    <a:pt x="1811" y="8026"/>
                  </a:lnTo>
                  <a:close/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lnTo>
                    <a:pt x="1" y="9979"/>
                  </a:lnTo>
                  <a:cubicBezTo>
                    <a:pt x="1" y="10455"/>
                    <a:pt x="168" y="10884"/>
                    <a:pt x="501" y="11241"/>
                  </a:cubicBezTo>
                  <a:cubicBezTo>
                    <a:pt x="858" y="11598"/>
                    <a:pt x="1287" y="11813"/>
                    <a:pt x="1811" y="11813"/>
                  </a:cubicBezTo>
                  <a:lnTo>
                    <a:pt x="1835" y="11813"/>
                  </a:lnTo>
                  <a:cubicBezTo>
                    <a:pt x="2787" y="11789"/>
                    <a:pt x="3597" y="11003"/>
                    <a:pt x="3621" y="10050"/>
                  </a:cubicBezTo>
                  <a:lnTo>
                    <a:pt x="3621" y="10003"/>
                  </a:lnTo>
                  <a:lnTo>
                    <a:pt x="3621" y="1953"/>
                  </a:lnTo>
                  <a:cubicBezTo>
                    <a:pt x="3621" y="1882"/>
                    <a:pt x="3573" y="1787"/>
                    <a:pt x="3478" y="1787"/>
                  </a:cubicBezTo>
                  <a:cubicBezTo>
                    <a:pt x="3359" y="1787"/>
                    <a:pt x="3263" y="1834"/>
                    <a:pt x="3263" y="1953"/>
                  </a:cubicBezTo>
                  <a:lnTo>
                    <a:pt x="3263" y="8931"/>
                  </a:lnTo>
                  <a:cubicBezTo>
                    <a:pt x="3049" y="8621"/>
                    <a:pt x="2763" y="8383"/>
                    <a:pt x="2406" y="8264"/>
                  </a:cubicBezTo>
                  <a:lnTo>
                    <a:pt x="1977" y="7716"/>
                  </a:lnTo>
                  <a:lnTo>
                    <a:pt x="1906" y="7621"/>
                  </a:lnTo>
                  <a:cubicBezTo>
                    <a:pt x="1868" y="7598"/>
                    <a:pt x="1830" y="7588"/>
                    <a:pt x="1793" y="7588"/>
                  </a:cubicBezTo>
                  <a:cubicBezTo>
                    <a:pt x="1715" y="7588"/>
                    <a:pt x="1645" y="7636"/>
                    <a:pt x="1596" y="7716"/>
                  </a:cubicBezTo>
                  <a:lnTo>
                    <a:pt x="1192" y="8264"/>
                  </a:lnTo>
                  <a:cubicBezTo>
                    <a:pt x="834" y="8383"/>
                    <a:pt x="525" y="8621"/>
                    <a:pt x="310" y="8931"/>
                  </a:cubicBezTo>
                  <a:lnTo>
                    <a:pt x="310" y="382"/>
                  </a:lnTo>
                  <a:cubicBezTo>
                    <a:pt x="310" y="358"/>
                    <a:pt x="358" y="334"/>
                    <a:pt x="382" y="334"/>
                  </a:cubicBezTo>
                  <a:lnTo>
                    <a:pt x="3240" y="334"/>
                  </a:lnTo>
                  <a:cubicBezTo>
                    <a:pt x="3263" y="334"/>
                    <a:pt x="3287" y="358"/>
                    <a:pt x="3287" y="382"/>
                  </a:cubicBezTo>
                  <a:lnTo>
                    <a:pt x="3287" y="1168"/>
                  </a:lnTo>
                  <a:cubicBezTo>
                    <a:pt x="3263" y="1239"/>
                    <a:pt x="3311" y="1334"/>
                    <a:pt x="3454" y="1334"/>
                  </a:cubicBezTo>
                  <a:cubicBezTo>
                    <a:pt x="3525" y="1334"/>
                    <a:pt x="3621" y="1239"/>
                    <a:pt x="3621" y="1168"/>
                  </a:cubicBezTo>
                  <a:lnTo>
                    <a:pt x="3621" y="382"/>
                  </a:lnTo>
                  <a:cubicBezTo>
                    <a:pt x="3621" y="167"/>
                    <a:pt x="3454" y="1"/>
                    <a:pt x="3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4" name="Google Shape;2204;p54"/>
            <p:cNvSpPr/>
            <p:nvPr/>
          </p:nvSpPr>
          <p:spPr>
            <a:xfrm>
              <a:off x="3316088" y="1975933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86"/>
                    <a:pt x="2120" y="191"/>
                  </a:cubicBezTo>
                  <a:cubicBezTo>
                    <a:pt x="2120" y="96"/>
                    <a:pt x="2048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5" name="Google Shape;2205;p54"/>
            <p:cNvSpPr/>
            <p:nvPr/>
          </p:nvSpPr>
          <p:spPr>
            <a:xfrm>
              <a:off x="3316088" y="1996183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86"/>
                    <a:pt x="2120" y="191"/>
                  </a:cubicBezTo>
                  <a:cubicBezTo>
                    <a:pt x="2120" y="72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6" name="Google Shape;2206;p54"/>
            <p:cNvSpPr/>
            <p:nvPr/>
          </p:nvSpPr>
          <p:spPr>
            <a:xfrm>
              <a:off x="3316088" y="2015833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4" y="357"/>
                    <a:pt x="2120" y="310"/>
                    <a:pt x="2120" y="215"/>
                  </a:cubicBezTo>
                  <a:cubicBezTo>
                    <a:pt x="2120" y="96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7" name="Google Shape;2207;p54"/>
            <p:cNvSpPr/>
            <p:nvPr/>
          </p:nvSpPr>
          <p:spPr>
            <a:xfrm>
              <a:off x="3316088" y="2035483"/>
              <a:ext cx="53000" cy="8950"/>
            </a:xfrm>
            <a:custGeom>
              <a:avLst/>
              <a:gdLst/>
              <a:ahLst/>
              <a:cxnLst/>
              <a:rect l="l" t="t" r="r" b="b"/>
              <a:pathLst>
                <a:path w="2120" h="358" extrusionOk="0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4" y="357"/>
                    <a:pt x="2120" y="286"/>
                    <a:pt x="2120" y="191"/>
                  </a:cubicBezTo>
                  <a:cubicBezTo>
                    <a:pt x="2120" y="95"/>
                    <a:pt x="2048" y="0"/>
                    <a:pt x="1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8" name="Google Shape;2208;p54"/>
            <p:cNvSpPr/>
            <p:nvPr/>
          </p:nvSpPr>
          <p:spPr>
            <a:xfrm>
              <a:off x="3316088" y="2055708"/>
              <a:ext cx="53000" cy="8975"/>
            </a:xfrm>
            <a:custGeom>
              <a:avLst/>
              <a:gdLst/>
              <a:ahLst/>
              <a:cxnLst/>
              <a:rect l="l" t="t" r="r" b="b"/>
              <a:pathLst>
                <a:path w="2120" h="359" extrusionOk="0">
                  <a:moveTo>
                    <a:pt x="167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4" y="358"/>
                    <a:pt x="2120" y="263"/>
                    <a:pt x="2120" y="144"/>
                  </a:cubicBezTo>
                  <a:cubicBezTo>
                    <a:pt x="2120" y="48"/>
                    <a:pt x="2024" y="1"/>
                    <a:pt x="1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9" name="Google Shape;2209;p54"/>
            <p:cNvSpPr/>
            <p:nvPr/>
          </p:nvSpPr>
          <p:spPr>
            <a:xfrm>
              <a:off x="3316088" y="2075358"/>
              <a:ext cx="26800" cy="8950"/>
            </a:xfrm>
            <a:custGeom>
              <a:avLst/>
              <a:gdLst/>
              <a:ahLst/>
              <a:cxnLst/>
              <a:rect l="l" t="t" r="r" b="b"/>
              <a:pathLst>
                <a:path w="1072" h="358" extrusionOk="0">
                  <a:moveTo>
                    <a:pt x="167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10"/>
                    <a:pt x="95" y="358"/>
                    <a:pt x="167" y="358"/>
                  </a:cubicBezTo>
                  <a:lnTo>
                    <a:pt x="881" y="358"/>
                  </a:lnTo>
                  <a:cubicBezTo>
                    <a:pt x="976" y="358"/>
                    <a:pt x="1072" y="310"/>
                    <a:pt x="1072" y="215"/>
                  </a:cubicBezTo>
                  <a:cubicBezTo>
                    <a:pt x="1072" y="96"/>
                    <a:pt x="1000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10" name="Google Shape;2210;p54"/>
          <p:cNvGrpSpPr/>
          <p:nvPr/>
        </p:nvGrpSpPr>
        <p:grpSpPr>
          <a:xfrm>
            <a:off x="3272903" y="1922986"/>
            <a:ext cx="342506" cy="355302"/>
            <a:chOff x="3676863" y="1930108"/>
            <a:chExt cx="286400" cy="297100"/>
          </a:xfrm>
        </p:grpSpPr>
        <p:sp>
          <p:nvSpPr>
            <p:cNvPr id="2211" name="Google Shape;2211;p54"/>
            <p:cNvSpPr/>
            <p:nvPr/>
          </p:nvSpPr>
          <p:spPr>
            <a:xfrm>
              <a:off x="3779863" y="1930108"/>
              <a:ext cx="79200" cy="79200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96" y="500"/>
                  </a:moveTo>
                  <a:lnTo>
                    <a:pt x="2763" y="2810"/>
                  </a:lnTo>
                  <a:lnTo>
                    <a:pt x="429" y="2810"/>
                  </a:lnTo>
                  <a:lnTo>
                    <a:pt x="1596" y="500"/>
                  </a:lnTo>
                  <a:close/>
                  <a:moveTo>
                    <a:pt x="1596" y="0"/>
                  </a:moveTo>
                  <a:cubicBezTo>
                    <a:pt x="1501" y="0"/>
                    <a:pt x="1406" y="71"/>
                    <a:pt x="1382" y="167"/>
                  </a:cubicBezTo>
                  <a:lnTo>
                    <a:pt x="48" y="2810"/>
                  </a:lnTo>
                  <a:cubicBezTo>
                    <a:pt x="1" y="2905"/>
                    <a:pt x="24" y="3024"/>
                    <a:pt x="120" y="3096"/>
                  </a:cubicBezTo>
                  <a:cubicBezTo>
                    <a:pt x="143" y="3144"/>
                    <a:pt x="191" y="3167"/>
                    <a:pt x="263" y="3167"/>
                  </a:cubicBezTo>
                  <a:lnTo>
                    <a:pt x="2906" y="3167"/>
                  </a:lnTo>
                  <a:cubicBezTo>
                    <a:pt x="3001" y="3167"/>
                    <a:pt x="3049" y="3144"/>
                    <a:pt x="3120" y="3072"/>
                  </a:cubicBezTo>
                  <a:cubicBezTo>
                    <a:pt x="3168" y="2977"/>
                    <a:pt x="3168" y="2905"/>
                    <a:pt x="3144" y="2810"/>
                  </a:cubicBezTo>
                  <a:lnTo>
                    <a:pt x="1810" y="167"/>
                  </a:lnTo>
                  <a:cubicBezTo>
                    <a:pt x="1763" y="71"/>
                    <a:pt x="1691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54"/>
            <p:cNvSpPr/>
            <p:nvPr/>
          </p:nvSpPr>
          <p:spPr>
            <a:xfrm>
              <a:off x="3732838" y="2021183"/>
              <a:ext cx="175650" cy="92900"/>
            </a:xfrm>
            <a:custGeom>
              <a:avLst/>
              <a:gdLst/>
              <a:ahLst/>
              <a:cxnLst/>
              <a:rect l="l" t="t" r="r" b="b"/>
              <a:pathLst>
                <a:path w="7026" h="3716" extrusionOk="0">
                  <a:moveTo>
                    <a:pt x="1834" y="1"/>
                  </a:moveTo>
                  <a:cubicBezTo>
                    <a:pt x="1763" y="1"/>
                    <a:pt x="1667" y="48"/>
                    <a:pt x="1643" y="143"/>
                  </a:cubicBezTo>
                  <a:lnTo>
                    <a:pt x="24" y="3358"/>
                  </a:lnTo>
                  <a:cubicBezTo>
                    <a:pt x="0" y="3454"/>
                    <a:pt x="0" y="3549"/>
                    <a:pt x="24" y="3597"/>
                  </a:cubicBezTo>
                  <a:cubicBezTo>
                    <a:pt x="48" y="3692"/>
                    <a:pt x="143" y="3716"/>
                    <a:pt x="238" y="3716"/>
                  </a:cubicBezTo>
                  <a:lnTo>
                    <a:pt x="6764" y="3716"/>
                  </a:lnTo>
                  <a:cubicBezTo>
                    <a:pt x="6835" y="3716"/>
                    <a:pt x="6906" y="3692"/>
                    <a:pt x="6954" y="3644"/>
                  </a:cubicBezTo>
                  <a:cubicBezTo>
                    <a:pt x="7026" y="3549"/>
                    <a:pt x="7026" y="3454"/>
                    <a:pt x="7002" y="3358"/>
                  </a:cubicBezTo>
                  <a:lnTo>
                    <a:pt x="5382" y="143"/>
                  </a:lnTo>
                  <a:cubicBezTo>
                    <a:pt x="5358" y="48"/>
                    <a:pt x="5263" y="1"/>
                    <a:pt x="5168" y="1"/>
                  </a:cubicBezTo>
                  <a:lnTo>
                    <a:pt x="3334" y="1"/>
                  </a:lnTo>
                  <a:cubicBezTo>
                    <a:pt x="3239" y="1"/>
                    <a:pt x="3191" y="48"/>
                    <a:pt x="3144" y="143"/>
                  </a:cubicBezTo>
                  <a:cubicBezTo>
                    <a:pt x="3120" y="263"/>
                    <a:pt x="3215" y="358"/>
                    <a:pt x="3334" y="358"/>
                  </a:cubicBezTo>
                  <a:lnTo>
                    <a:pt x="5120" y="358"/>
                  </a:lnTo>
                  <a:lnTo>
                    <a:pt x="6644" y="3358"/>
                  </a:lnTo>
                  <a:lnTo>
                    <a:pt x="381" y="3358"/>
                  </a:lnTo>
                  <a:lnTo>
                    <a:pt x="1905" y="358"/>
                  </a:lnTo>
                  <a:lnTo>
                    <a:pt x="2477" y="358"/>
                  </a:lnTo>
                  <a:cubicBezTo>
                    <a:pt x="2548" y="358"/>
                    <a:pt x="2620" y="310"/>
                    <a:pt x="2644" y="215"/>
                  </a:cubicBezTo>
                  <a:cubicBezTo>
                    <a:pt x="2667" y="96"/>
                    <a:pt x="2596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54"/>
            <p:cNvSpPr/>
            <p:nvPr/>
          </p:nvSpPr>
          <p:spPr>
            <a:xfrm>
              <a:off x="3676863" y="2125383"/>
              <a:ext cx="286400" cy="101825"/>
            </a:xfrm>
            <a:custGeom>
              <a:avLst/>
              <a:gdLst/>
              <a:ahLst/>
              <a:cxnLst/>
              <a:rect l="l" t="t" r="r" b="b"/>
              <a:pathLst>
                <a:path w="11456" h="4073" extrusionOk="0">
                  <a:moveTo>
                    <a:pt x="2049" y="0"/>
                  </a:moveTo>
                  <a:cubicBezTo>
                    <a:pt x="1977" y="0"/>
                    <a:pt x="1882" y="72"/>
                    <a:pt x="1858" y="143"/>
                  </a:cubicBezTo>
                  <a:lnTo>
                    <a:pt x="72" y="3715"/>
                  </a:lnTo>
                  <a:cubicBezTo>
                    <a:pt x="1" y="3810"/>
                    <a:pt x="24" y="3929"/>
                    <a:pt x="96" y="4001"/>
                  </a:cubicBezTo>
                  <a:cubicBezTo>
                    <a:pt x="144" y="4049"/>
                    <a:pt x="215" y="4072"/>
                    <a:pt x="263" y="4072"/>
                  </a:cubicBezTo>
                  <a:lnTo>
                    <a:pt x="11170" y="4072"/>
                  </a:lnTo>
                  <a:cubicBezTo>
                    <a:pt x="11217" y="4072"/>
                    <a:pt x="11313" y="4049"/>
                    <a:pt x="11336" y="4001"/>
                  </a:cubicBezTo>
                  <a:cubicBezTo>
                    <a:pt x="11432" y="3929"/>
                    <a:pt x="11455" y="3810"/>
                    <a:pt x="11408" y="3715"/>
                  </a:cubicBezTo>
                  <a:lnTo>
                    <a:pt x="10384" y="1667"/>
                  </a:lnTo>
                  <a:cubicBezTo>
                    <a:pt x="10366" y="1594"/>
                    <a:pt x="10292" y="1563"/>
                    <a:pt x="10216" y="1563"/>
                  </a:cubicBezTo>
                  <a:cubicBezTo>
                    <a:pt x="10192" y="1563"/>
                    <a:pt x="10168" y="1566"/>
                    <a:pt x="10146" y="1572"/>
                  </a:cubicBezTo>
                  <a:cubicBezTo>
                    <a:pt x="10074" y="1620"/>
                    <a:pt x="10027" y="1739"/>
                    <a:pt x="10074" y="1810"/>
                  </a:cubicBezTo>
                  <a:lnTo>
                    <a:pt x="11027" y="3715"/>
                  </a:lnTo>
                  <a:lnTo>
                    <a:pt x="429" y="3715"/>
                  </a:lnTo>
                  <a:lnTo>
                    <a:pt x="2120" y="357"/>
                  </a:lnTo>
                  <a:lnTo>
                    <a:pt x="9312" y="357"/>
                  </a:lnTo>
                  <a:lnTo>
                    <a:pt x="9693" y="1096"/>
                  </a:lnTo>
                  <a:cubicBezTo>
                    <a:pt x="9730" y="1168"/>
                    <a:pt x="9808" y="1199"/>
                    <a:pt x="9885" y="1199"/>
                  </a:cubicBezTo>
                  <a:cubicBezTo>
                    <a:pt x="9909" y="1199"/>
                    <a:pt x="9933" y="1196"/>
                    <a:pt x="9955" y="1191"/>
                  </a:cubicBezTo>
                  <a:cubicBezTo>
                    <a:pt x="10027" y="1167"/>
                    <a:pt x="10050" y="1048"/>
                    <a:pt x="10027" y="953"/>
                  </a:cubicBezTo>
                  <a:lnTo>
                    <a:pt x="9622" y="143"/>
                  </a:lnTo>
                  <a:cubicBezTo>
                    <a:pt x="9598" y="72"/>
                    <a:pt x="9503" y="0"/>
                    <a:pt x="9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14" name="Google Shape;2214;p54"/>
          <p:cNvGrpSpPr/>
          <p:nvPr/>
        </p:nvGrpSpPr>
        <p:grpSpPr>
          <a:xfrm>
            <a:off x="1797586" y="1922149"/>
            <a:ext cx="357454" cy="356139"/>
            <a:chOff x="2698088" y="1929408"/>
            <a:chExt cx="298900" cy="297800"/>
          </a:xfrm>
        </p:grpSpPr>
        <p:sp>
          <p:nvSpPr>
            <p:cNvPr id="2215" name="Google Shape;2215;p54"/>
            <p:cNvSpPr/>
            <p:nvPr/>
          </p:nvSpPr>
          <p:spPr>
            <a:xfrm>
              <a:off x="2735013" y="1931283"/>
              <a:ext cx="170300" cy="140675"/>
            </a:xfrm>
            <a:custGeom>
              <a:avLst/>
              <a:gdLst/>
              <a:ahLst/>
              <a:cxnLst/>
              <a:rect l="l" t="t" r="r" b="b"/>
              <a:pathLst>
                <a:path w="6812" h="5627" extrusionOk="0">
                  <a:moveTo>
                    <a:pt x="6192" y="286"/>
                  </a:moveTo>
                  <a:cubicBezTo>
                    <a:pt x="6240" y="286"/>
                    <a:pt x="6335" y="334"/>
                    <a:pt x="6382" y="358"/>
                  </a:cubicBezTo>
                  <a:cubicBezTo>
                    <a:pt x="6454" y="405"/>
                    <a:pt x="6454" y="477"/>
                    <a:pt x="6454" y="572"/>
                  </a:cubicBezTo>
                  <a:lnTo>
                    <a:pt x="6216" y="1691"/>
                  </a:lnTo>
                  <a:cubicBezTo>
                    <a:pt x="6183" y="1811"/>
                    <a:pt x="6082" y="1866"/>
                    <a:pt x="5983" y="1866"/>
                  </a:cubicBezTo>
                  <a:cubicBezTo>
                    <a:pt x="5865" y="1866"/>
                    <a:pt x="5750" y="1787"/>
                    <a:pt x="5763" y="1644"/>
                  </a:cubicBezTo>
                  <a:cubicBezTo>
                    <a:pt x="5763" y="1572"/>
                    <a:pt x="5739" y="1525"/>
                    <a:pt x="5668" y="1477"/>
                  </a:cubicBezTo>
                  <a:cubicBezTo>
                    <a:pt x="5651" y="1468"/>
                    <a:pt x="5630" y="1463"/>
                    <a:pt x="5608" y="1463"/>
                  </a:cubicBezTo>
                  <a:cubicBezTo>
                    <a:pt x="5571" y="1463"/>
                    <a:pt x="5532" y="1479"/>
                    <a:pt x="5501" y="1525"/>
                  </a:cubicBezTo>
                  <a:lnTo>
                    <a:pt x="810" y="5216"/>
                  </a:lnTo>
                  <a:cubicBezTo>
                    <a:pt x="762" y="5240"/>
                    <a:pt x="691" y="5264"/>
                    <a:pt x="643" y="5264"/>
                  </a:cubicBezTo>
                  <a:cubicBezTo>
                    <a:pt x="596" y="5264"/>
                    <a:pt x="524" y="5240"/>
                    <a:pt x="500" y="5168"/>
                  </a:cubicBezTo>
                  <a:cubicBezTo>
                    <a:pt x="476" y="5121"/>
                    <a:pt x="405" y="5049"/>
                    <a:pt x="405" y="5002"/>
                  </a:cubicBezTo>
                  <a:cubicBezTo>
                    <a:pt x="405" y="4930"/>
                    <a:pt x="429" y="4883"/>
                    <a:pt x="500" y="4859"/>
                  </a:cubicBezTo>
                  <a:lnTo>
                    <a:pt x="5073" y="1215"/>
                  </a:lnTo>
                  <a:cubicBezTo>
                    <a:pt x="5144" y="1191"/>
                    <a:pt x="5168" y="1096"/>
                    <a:pt x="5144" y="1048"/>
                  </a:cubicBezTo>
                  <a:cubicBezTo>
                    <a:pt x="5144" y="977"/>
                    <a:pt x="5073" y="929"/>
                    <a:pt x="5025" y="929"/>
                  </a:cubicBezTo>
                  <a:cubicBezTo>
                    <a:pt x="4930" y="882"/>
                    <a:pt x="4882" y="834"/>
                    <a:pt x="4835" y="715"/>
                  </a:cubicBezTo>
                  <a:cubicBezTo>
                    <a:pt x="4811" y="596"/>
                    <a:pt x="4930" y="477"/>
                    <a:pt x="5049" y="453"/>
                  </a:cubicBezTo>
                  <a:lnTo>
                    <a:pt x="6192" y="286"/>
                  </a:lnTo>
                  <a:close/>
                  <a:moveTo>
                    <a:pt x="6144" y="1"/>
                  </a:moveTo>
                  <a:lnTo>
                    <a:pt x="5025" y="144"/>
                  </a:lnTo>
                  <a:cubicBezTo>
                    <a:pt x="4882" y="167"/>
                    <a:pt x="4715" y="239"/>
                    <a:pt x="4644" y="358"/>
                  </a:cubicBezTo>
                  <a:cubicBezTo>
                    <a:pt x="4549" y="477"/>
                    <a:pt x="4477" y="620"/>
                    <a:pt x="4525" y="763"/>
                  </a:cubicBezTo>
                  <a:cubicBezTo>
                    <a:pt x="4549" y="882"/>
                    <a:pt x="4596" y="1001"/>
                    <a:pt x="4692" y="1096"/>
                  </a:cubicBezTo>
                  <a:lnTo>
                    <a:pt x="286" y="4549"/>
                  </a:lnTo>
                  <a:cubicBezTo>
                    <a:pt x="48" y="4764"/>
                    <a:pt x="0" y="5121"/>
                    <a:pt x="191" y="5359"/>
                  </a:cubicBezTo>
                  <a:cubicBezTo>
                    <a:pt x="286" y="5502"/>
                    <a:pt x="405" y="5597"/>
                    <a:pt x="596" y="5621"/>
                  </a:cubicBezTo>
                  <a:cubicBezTo>
                    <a:pt x="620" y="5625"/>
                    <a:pt x="645" y="5627"/>
                    <a:pt x="669" y="5627"/>
                  </a:cubicBezTo>
                  <a:cubicBezTo>
                    <a:pt x="787" y="5627"/>
                    <a:pt x="902" y="5581"/>
                    <a:pt x="1000" y="5502"/>
                  </a:cubicBezTo>
                  <a:lnTo>
                    <a:pt x="5477" y="1977"/>
                  </a:lnTo>
                  <a:cubicBezTo>
                    <a:pt x="5549" y="2144"/>
                    <a:pt x="5668" y="2239"/>
                    <a:pt x="5859" y="2263"/>
                  </a:cubicBezTo>
                  <a:cubicBezTo>
                    <a:pt x="5891" y="2268"/>
                    <a:pt x="5923" y="2271"/>
                    <a:pt x="5956" y="2271"/>
                  </a:cubicBezTo>
                  <a:cubicBezTo>
                    <a:pt x="6216" y="2271"/>
                    <a:pt x="6486" y="2106"/>
                    <a:pt x="6549" y="1811"/>
                  </a:cubicBezTo>
                  <a:lnTo>
                    <a:pt x="6787" y="667"/>
                  </a:lnTo>
                  <a:cubicBezTo>
                    <a:pt x="6811" y="501"/>
                    <a:pt x="6787" y="286"/>
                    <a:pt x="6621" y="167"/>
                  </a:cubicBezTo>
                  <a:cubicBezTo>
                    <a:pt x="6502" y="48"/>
                    <a:pt x="6359" y="1"/>
                    <a:pt x="6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54"/>
            <p:cNvSpPr/>
            <p:nvPr/>
          </p:nvSpPr>
          <p:spPr>
            <a:xfrm>
              <a:off x="2698088" y="1929408"/>
              <a:ext cx="298900" cy="297800"/>
            </a:xfrm>
            <a:custGeom>
              <a:avLst/>
              <a:gdLst/>
              <a:ahLst/>
              <a:cxnLst/>
              <a:rect l="l" t="t" r="r" b="b"/>
              <a:pathLst>
                <a:path w="11956" h="11912" extrusionOk="0">
                  <a:moveTo>
                    <a:pt x="7336" y="5124"/>
                  </a:moveTo>
                  <a:lnTo>
                    <a:pt x="7336" y="10768"/>
                  </a:lnTo>
                  <a:lnTo>
                    <a:pt x="5359" y="10768"/>
                  </a:lnTo>
                  <a:lnTo>
                    <a:pt x="5359" y="5124"/>
                  </a:lnTo>
                  <a:close/>
                  <a:moveTo>
                    <a:pt x="11598" y="11126"/>
                  </a:moveTo>
                  <a:lnTo>
                    <a:pt x="11598" y="11602"/>
                  </a:lnTo>
                  <a:lnTo>
                    <a:pt x="406" y="11602"/>
                  </a:lnTo>
                  <a:lnTo>
                    <a:pt x="406" y="11126"/>
                  </a:lnTo>
                  <a:close/>
                  <a:moveTo>
                    <a:pt x="893" y="1"/>
                  </a:moveTo>
                  <a:cubicBezTo>
                    <a:pt x="792" y="1"/>
                    <a:pt x="715" y="88"/>
                    <a:pt x="715" y="195"/>
                  </a:cubicBezTo>
                  <a:lnTo>
                    <a:pt x="715" y="1004"/>
                  </a:lnTo>
                  <a:lnTo>
                    <a:pt x="525" y="1004"/>
                  </a:lnTo>
                  <a:cubicBezTo>
                    <a:pt x="429" y="1004"/>
                    <a:pt x="334" y="1052"/>
                    <a:pt x="334" y="1147"/>
                  </a:cubicBezTo>
                  <a:cubicBezTo>
                    <a:pt x="334" y="1266"/>
                    <a:pt x="406" y="1338"/>
                    <a:pt x="525" y="1338"/>
                  </a:cubicBezTo>
                  <a:lnTo>
                    <a:pt x="715" y="1338"/>
                  </a:lnTo>
                  <a:lnTo>
                    <a:pt x="715" y="2243"/>
                  </a:lnTo>
                  <a:lnTo>
                    <a:pt x="525" y="2243"/>
                  </a:lnTo>
                  <a:cubicBezTo>
                    <a:pt x="429" y="2243"/>
                    <a:pt x="358" y="2290"/>
                    <a:pt x="334" y="2386"/>
                  </a:cubicBezTo>
                  <a:cubicBezTo>
                    <a:pt x="310" y="2505"/>
                    <a:pt x="406" y="2600"/>
                    <a:pt x="525" y="2600"/>
                  </a:cubicBezTo>
                  <a:lnTo>
                    <a:pt x="715" y="2600"/>
                  </a:lnTo>
                  <a:lnTo>
                    <a:pt x="715" y="3481"/>
                  </a:lnTo>
                  <a:lnTo>
                    <a:pt x="525" y="3481"/>
                  </a:lnTo>
                  <a:cubicBezTo>
                    <a:pt x="429" y="3481"/>
                    <a:pt x="358" y="3553"/>
                    <a:pt x="334" y="3648"/>
                  </a:cubicBezTo>
                  <a:cubicBezTo>
                    <a:pt x="310" y="3767"/>
                    <a:pt x="406" y="3838"/>
                    <a:pt x="525" y="3838"/>
                  </a:cubicBezTo>
                  <a:lnTo>
                    <a:pt x="715" y="3838"/>
                  </a:lnTo>
                  <a:lnTo>
                    <a:pt x="715" y="4743"/>
                  </a:lnTo>
                  <a:lnTo>
                    <a:pt x="525" y="4743"/>
                  </a:lnTo>
                  <a:cubicBezTo>
                    <a:pt x="429" y="4743"/>
                    <a:pt x="334" y="4791"/>
                    <a:pt x="334" y="4886"/>
                  </a:cubicBezTo>
                  <a:cubicBezTo>
                    <a:pt x="334" y="5005"/>
                    <a:pt x="406" y="5100"/>
                    <a:pt x="525" y="5100"/>
                  </a:cubicBezTo>
                  <a:lnTo>
                    <a:pt x="715" y="5100"/>
                  </a:lnTo>
                  <a:lnTo>
                    <a:pt x="715" y="5982"/>
                  </a:lnTo>
                  <a:lnTo>
                    <a:pt x="525" y="5982"/>
                  </a:lnTo>
                  <a:cubicBezTo>
                    <a:pt x="429" y="5982"/>
                    <a:pt x="334" y="6053"/>
                    <a:pt x="334" y="6148"/>
                  </a:cubicBezTo>
                  <a:cubicBezTo>
                    <a:pt x="334" y="6267"/>
                    <a:pt x="406" y="6339"/>
                    <a:pt x="525" y="6339"/>
                  </a:cubicBezTo>
                  <a:lnTo>
                    <a:pt x="715" y="6339"/>
                  </a:lnTo>
                  <a:lnTo>
                    <a:pt x="715" y="7244"/>
                  </a:lnTo>
                  <a:lnTo>
                    <a:pt x="525" y="7244"/>
                  </a:lnTo>
                  <a:cubicBezTo>
                    <a:pt x="429" y="7244"/>
                    <a:pt x="358" y="7291"/>
                    <a:pt x="334" y="7387"/>
                  </a:cubicBezTo>
                  <a:cubicBezTo>
                    <a:pt x="310" y="7506"/>
                    <a:pt x="406" y="7601"/>
                    <a:pt x="525" y="7601"/>
                  </a:cubicBezTo>
                  <a:lnTo>
                    <a:pt x="715" y="7601"/>
                  </a:lnTo>
                  <a:lnTo>
                    <a:pt x="715" y="8482"/>
                  </a:lnTo>
                  <a:lnTo>
                    <a:pt x="525" y="8482"/>
                  </a:lnTo>
                  <a:cubicBezTo>
                    <a:pt x="429" y="8482"/>
                    <a:pt x="358" y="8554"/>
                    <a:pt x="334" y="8649"/>
                  </a:cubicBezTo>
                  <a:cubicBezTo>
                    <a:pt x="310" y="8768"/>
                    <a:pt x="406" y="8839"/>
                    <a:pt x="525" y="8839"/>
                  </a:cubicBezTo>
                  <a:lnTo>
                    <a:pt x="715" y="8839"/>
                  </a:lnTo>
                  <a:lnTo>
                    <a:pt x="715" y="9744"/>
                  </a:lnTo>
                  <a:lnTo>
                    <a:pt x="525" y="9744"/>
                  </a:lnTo>
                  <a:cubicBezTo>
                    <a:pt x="429" y="9744"/>
                    <a:pt x="334" y="9792"/>
                    <a:pt x="334" y="9887"/>
                  </a:cubicBezTo>
                  <a:cubicBezTo>
                    <a:pt x="334" y="10006"/>
                    <a:pt x="406" y="10101"/>
                    <a:pt x="525" y="10101"/>
                  </a:cubicBezTo>
                  <a:lnTo>
                    <a:pt x="715" y="10101"/>
                  </a:lnTo>
                  <a:lnTo>
                    <a:pt x="715" y="10721"/>
                  </a:lnTo>
                  <a:lnTo>
                    <a:pt x="310" y="10721"/>
                  </a:lnTo>
                  <a:cubicBezTo>
                    <a:pt x="167" y="10721"/>
                    <a:pt x="1" y="10840"/>
                    <a:pt x="1" y="11030"/>
                  </a:cubicBezTo>
                  <a:lnTo>
                    <a:pt x="1" y="11626"/>
                  </a:lnTo>
                  <a:cubicBezTo>
                    <a:pt x="1" y="11768"/>
                    <a:pt x="120" y="11911"/>
                    <a:pt x="310" y="11911"/>
                  </a:cubicBezTo>
                  <a:lnTo>
                    <a:pt x="11622" y="11911"/>
                  </a:lnTo>
                  <a:cubicBezTo>
                    <a:pt x="11765" y="11911"/>
                    <a:pt x="11908" y="11792"/>
                    <a:pt x="11908" y="11626"/>
                  </a:cubicBezTo>
                  <a:lnTo>
                    <a:pt x="11908" y="11030"/>
                  </a:lnTo>
                  <a:cubicBezTo>
                    <a:pt x="11956" y="10911"/>
                    <a:pt x="11789" y="10768"/>
                    <a:pt x="11646" y="10768"/>
                  </a:cubicBezTo>
                  <a:lnTo>
                    <a:pt x="11146" y="10768"/>
                  </a:lnTo>
                  <a:lnTo>
                    <a:pt x="11146" y="3195"/>
                  </a:lnTo>
                  <a:cubicBezTo>
                    <a:pt x="11146" y="3100"/>
                    <a:pt x="11074" y="3029"/>
                    <a:pt x="11003" y="3029"/>
                  </a:cubicBezTo>
                  <a:cubicBezTo>
                    <a:pt x="10884" y="3029"/>
                    <a:pt x="10789" y="3076"/>
                    <a:pt x="10789" y="3195"/>
                  </a:cubicBezTo>
                  <a:lnTo>
                    <a:pt x="10789" y="10792"/>
                  </a:lnTo>
                  <a:lnTo>
                    <a:pt x="8812" y="10792"/>
                  </a:lnTo>
                  <a:lnTo>
                    <a:pt x="8812" y="1385"/>
                  </a:lnTo>
                  <a:lnTo>
                    <a:pt x="10789" y="1385"/>
                  </a:lnTo>
                  <a:lnTo>
                    <a:pt x="10789" y="2386"/>
                  </a:lnTo>
                  <a:cubicBezTo>
                    <a:pt x="10789" y="2481"/>
                    <a:pt x="10836" y="2576"/>
                    <a:pt x="10932" y="2576"/>
                  </a:cubicBezTo>
                  <a:cubicBezTo>
                    <a:pt x="11051" y="2576"/>
                    <a:pt x="11146" y="2505"/>
                    <a:pt x="11146" y="2386"/>
                  </a:cubicBezTo>
                  <a:lnTo>
                    <a:pt x="11146" y="1266"/>
                  </a:lnTo>
                  <a:cubicBezTo>
                    <a:pt x="11146" y="1123"/>
                    <a:pt x="11027" y="1028"/>
                    <a:pt x="10908" y="1028"/>
                  </a:cubicBezTo>
                  <a:lnTo>
                    <a:pt x="8741" y="1028"/>
                  </a:lnTo>
                  <a:cubicBezTo>
                    <a:pt x="8574" y="1028"/>
                    <a:pt x="8502" y="1147"/>
                    <a:pt x="8502" y="1266"/>
                  </a:cubicBezTo>
                  <a:lnTo>
                    <a:pt x="8502" y="10768"/>
                  </a:lnTo>
                  <a:lnTo>
                    <a:pt x="7693" y="10768"/>
                  </a:lnTo>
                  <a:lnTo>
                    <a:pt x="7693" y="5005"/>
                  </a:lnTo>
                  <a:cubicBezTo>
                    <a:pt x="7693" y="4862"/>
                    <a:pt x="7574" y="4767"/>
                    <a:pt x="7455" y="4767"/>
                  </a:cubicBezTo>
                  <a:lnTo>
                    <a:pt x="5264" y="4767"/>
                  </a:lnTo>
                  <a:cubicBezTo>
                    <a:pt x="5121" y="4767"/>
                    <a:pt x="5026" y="4886"/>
                    <a:pt x="5026" y="5005"/>
                  </a:cubicBezTo>
                  <a:lnTo>
                    <a:pt x="5026" y="10768"/>
                  </a:lnTo>
                  <a:lnTo>
                    <a:pt x="4240" y="10768"/>
                  </a:lnTo>
                  <a:lnTo>
                    <a:pt x="4240" y="7506"/>
                  </a:lnTo>
                  <a:cubicBezTo>
                    <a:pt x="4240" y="7363"/>
                    <a:pt x="4121" y="7268"/>
                    <a:pt x="4001" y="7268"/>
                  </a:cubicBezTo>
                  <a:lnTo>
                    <a:pt x="1763" y="7268"/>
                  </a:lnTo>
                  <a:cubicBezTo>
                    <a:pt x="1668" y="7268"/>
                    <a:pt x="1572" y="7363"/>
                    <a:pt x="1572" y="7458"/>
                  </a:cubicBezTo>
                  <a:lnTo>
                    <a:pt x="1572" y="8744"/>
                  </a:lnTo>
                  <a:cubicBezTo>
                    <a:pt x="1572" y="8768"/>
                    <a:pt x="1620" y="8816"/>
                    <a:pt x="1644" y="8863"/>
                  </a:cubicBezTo>
                  <a:cubicBezTo>
                    <a:pt x="1681" y="8882"/>
                    <a:pt x="1719" y="8891"/>
                    <a:pt x="1753" y="8891"/>
                  </a:cubicBezTo>
                  <a:cubicBezTo>
                    <a:pt x="1852" y="8891"/>
                    <a:pt x="1930" y="8820"/>
                    <a:pt x="1930" y="8696"/>
                  </a:cubicBezTo>
                  <a:lnTo>
                    <a:pt x="1930" y="7601"/>
                  </a:lnTo>
                  <a:lnTo>
                    <a:pt x="3906" y="7601"/>
                  </a:lnTo>
                  <a:lnTo>
                    <a:pt x="3906" y="10721"/>
                  </a:lnTo>
                  <a:lnTo>
                    <a:pt x="1882" y="10721"/>
                  </a:lnTo>
                  <a:lnTo>
                    <a:pt x="1882" y="9506"/>
                  </a:lnTo>
                  <a:cubicBezTo>
                    <a:pt x="1882" y="9411"/>
                    <a:pt x="1834" y="9339"/>
                    <a:pt x="1739" y="9339"/>
                  </a:cubicBezTo>
                  <a:cubicBezTo>
                    <a:pt x="1620" y="9339"/>
                    <a:pt x="1525" y="9387"/>
                    <a:pt x="1525" y="9506"/>
                  </a:cubicBezTo>
                  <a:lnTo>
                    <a:pt x="1525" y="10721"/>
                  </a:lnTo>
                  <a:lnTo>
                    <a:pt x="1072" y="10721"/>
                  </a:lnTo>
                  <a:lnTo>
                    <a:pt x="1072" y="195"/>
                  </a:lnTo>
                  <a:cubicBezTo>
                    <a:pt x="1072" y="99"/>
                    <a:pt x="1025" y="52"/>
                    <a:pt x="929" y="4"/>
                  </a:cubicBezTo>
                  <a:cubicBezTo>
                    <a:pt x="917" y="2"/>
                    <a:pt x="905" y="1"/>
                    <a:pt x="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17" name="Google Shape;2217;p54"/>
          <p:cNvGrpSpPr/>
          <p:nvPr/>
        </p:nvGrpSpPr>
        <p:grpSpPr>
          <a:xfrm>
            <a:off x="4822994" y="1923674"/>
            <a:ext cx="288391" cy="354734"/>
            <a:chOff x="4718163" y="1930683"/>
            <a:chExt cx="241150" cy="296625"/>
          </a:xfrm>
        </p:grpSpPr>
        <p:sp>
          <p:nvSpPr>
            <p:cNvPr id="2218" name="Google Shape;2218;p54"/>
            <p:cNvSpPr/>
            <p:nvPr/>
          </p:nvSpPr>
          <p:spPr>
            <a:xfrm>
              <a:off x="4852713" y="2030708"/>
              <a:ext cx="106000" cy="196500"/>
            </a:xfrm>
            <a:custGeom>
              <a:avLst/>
              <a:gdLst/>
              <a:ahLst/>
              <a:cxnLst/>
              <a:rect l="l" t="t" r="r" b="b"/>
              <a:pathLst>
                <a:path w="4240" h="7860" extrusionOk="0">
                  <a:moveTo>
                    <a:pt x="238" y="1"/>
                  </a:moveTo>
                  <a:cubicBezTo>
                    <a:pt x="96" y="1"/>
                    <a:pt x="0" y="120"/>
                    <a:pt x="0" y="239"/>
                  </a:cubicBezTo>
                  <a:lnTo>
                    <a:pt x="0" y="7621"/>
                  </a:lnTo>
                  <a:cubicBezTo>
                    <a:pt x="0" y="7788"/>
                    <a:pt x="119" y="7859"/>
                    <a:pt x="238" y="7859"/>
                  </a:cubicBezTo>
                  <a:lnTo>
                    <a:pt x="4049" y="7859"/>
                  </a:lnTo>
                  <a:cubicBezTo>
                    <a:pt x="4144" y="7859"/>
                    <a:pt x="4239" y="7788"/>
                    <a:pt x="4239" y="7693"/>
                  </a:cubicBezTo>
                  <a:lnTo>
                    <a:pt x="4239" y="6026"/>
                  </a:lnTo>
                  <a:cubicBezTo>
                    <a:pt x="4239" y="6002"/>
                    <a:pt x="4192" y="5930"/>
                    <a:pt x="4168" y="5907"/>
                  </a:cubicBezTo>
                  <a:cubicBezTo>
                    <a:pt x="4128" y="5880"/>
                    <a:pt x="4086" y="5868"/>
                    <a:pt x="4047" y="5868"/>
                  </a:cubicBezTo>
                  <a:cubicBezTo>
                    <a:pt x="3945" y="5868"/>
                    <a:pt x="3858" y="5947"/>
                    <a:pt x="3858" y="6049"/>
                  </a:cubicBezTo>
                  <a:lnTo>
                    <a:pt x="3858" y="7502"/>
                  </a:lnTo>
                  <a:lnTo>
                    <a:pt x="358" y="7502"/>
                  </a:lnTo>
                  <a:lnTo>
                    <a:pt x="358" y="334"/>
                  </a:lnTo>
                  <a:lnTo>
                    <a:pt x="3858" y="334"/>
                  </a:lnTo>
                  <a:lnTo>
                    <a:pt x="3858" y="5240"/>
                  </a:lnTo>
                  <a:cubicBezTo>
                    <a:pt x="3858" y="5335"/>
                    <a:pt x="3930" y="5407"/>
                    <a:pt x="4025" y="5430"/>
                  </a:cubicBezTo>
                  <a:cubicBezTo>
                    <a:pt x="4037" y="5433"/>
                    <a:pt x="4050" y="5434"/>
                    <a:pt x="4061" y="5434"/>
                  </a:cubicBezTo>
                  <a:cubicBezTo>
                    <a:pt x="4163" y="5434"/>
                    <a:pt x="4239" y="5346"/>
                    <a:pt x="4239" y="5240"/>
                  </a:cubicBezTo>
                  <a:lnTo>
                    <a:pt x="4239" y="239"/>
                  </a:lnTo>
                  <a:cubicBezTo>
                    <a:pt x="4239" y="96"/>
                    <a:pt x="4120" y="1"/>
                    <a:pt x="4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54"/>
            <p:cNvSpPr/>
            <p:nvPr/>
          </p:nvSpPr>
          <p:spPr>
            <a:xfrm>
              <a:off x="4846763" y="1968708"/>
              <a:ext cx="31575" cy="45350"/>
            </a:xfrm>
            <a:custGeom>
              <a:avLst/>
              <a:gdLst/>
              <a:ahLst/>
              <a:cxnLst/>
              <a:rect l="l" t="t" r="r" b="b"/>
              <a:pathLst>
                <a:path w="1263" h="1814" extrusionOk="0">
                  <a:moveTo>
                    <a:pt x="619" y="980"/>
                  </a:moveTo>
                  <a:cubicBezTo>
                    <a:pt x="786" y="980"/>
                    <a:pt x="857" y="1099"/>
                    <a:pt x="857" y="1218"/>
                  </a:cubicBezTo>
                  <a:cubicBezTo>
                    <a:pt x="857" y="1338"/>
                    <a:pt x="738" y="1457"/>
                    <a:pt x="619" y="1457"/>
                  </a:cubicBezTo>
                  <a:cubicBezTo>
                    <a:pt x="609" y="1459"/>
                    <a:pt x="599" y="1460"/>
                    <a:pt x="589" y="1460"/>
                  </a:cubicBezTo>
                  <a:cubicBezTo>
                    <a:pt x="481" y="1460"/>
                    <a:pt x="381" y="1349"/>
                    <a:pt x="381" y="1218"/>
                  </a:cubicBezTo>
                  <a:cubicBezTo>
                    <a:pt x="381" y="1052"/>
                    <a:pt x="500" y="980"/>
                    <a:pt x="619" y="980"/>
                  </a:cubicBezTo>
                  <a:close/>
                  <a:moveTo>
                    <a:pt x="738" y="1"/>
                  </a:moveTo>
                  <a:cubicBezTo>
                    <a:pt x="696" y="1"/>
                    <a:pt x="652" y="18"/>
                    <a:pt x="619" y="52"/>
                  </a:cubicBezTo>
                  <a:cubicBezTo>
                    <a:pt x="596" y="75"/>
                    <a:pt x="119" y="433"/>
                    <a:pt x="24" y="1123"/>
                  </a:cubicBezTo>
                  <a:cubicBezTo>
                    <a:pt x="0" y="1480"/>
                    <a:pt x="238" y="1814"/>
                    <a:pt x="619" y="1814"/>
                  </a:cubicBezTo>
                  <a:cubicBezTo>
                    <a:pt x="977" y="1814"/>
                    <a:pt x="1262" y="1528"/>
                    <a:pt x="1262" y="1218"/>
                  </a:cubicBezTo>
                  <a:cubicBezTo>
                    <a:pt x="1262" y="885"/>
                    <a:pt x="977" y="623"/>
                    <a:pt x="667" y="623"/>
                  </a:cubicBezTo>
                  <a:lnTo>
                    <a:pt x="596" y="623"/>
                  </a:lnTo>
                  <a:cubicBezTo>
                    <a:pt x="715" y="433"/>
                    <a:pt x="834" y="314"/>
                    <a:pt x="834" y="314"/>
                  </a:cubicBezTo>
                  <a:cubicBezTo>
                    <a:pt x="929" y="266"/>
                    <a:pt x="929" y="147"/>
                    <a:pt x="857" y="75"/>
                  </a:cubicBezTo>
                  <a:cubicBezTo>
                    <a:pt x="832" y="24"/>
                    <a:pt x="786" y="1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54"/>
            <p:cNvSpPr/>
            <p:nvPr/>
          </p:nvSpPr>
          <p:spPr>
            <a:xfrm>
              <a:off x="4884263" y="1969958"/>
              <a:ext cx="28600" cy="47075"/>
            </a:xfrm>
            <a:custGeom>
              <a:avLst/>
              <a:gdLst/>
              <a:ahLst/>
              <a:cxnLst/>
              <a:rect l="l" t="t" r="r" b="b"/>
              <a:pathLst>
                <a:path w="1144" h="1883" extrusionOk="0">
                  <a:moveTo>
                    <a:pt x="524" y="324"/>
                  </a:moveTo>
                  <a:cubicBezTo>
                    <a:pt x="547" y="324"/>
                    <a:pt x="571" y="328"/>
                    <a:pt x="596" y="335"/>
                  </a:cubicBezTo>
                  <a:cubicBezTo>
                    <a:pt x="691" y="335"/>
                    <a:pt x="786" y="454"/>
                    <a:pt x="786" y="573"/>
                  </a:cubicBezTo>
                  <a:lnTo>
                    <a:pt x="786" y="1216"/>
                  </a:lnTo>
                  <a:cubicBezTo>
                    <a:pt x="786" y="1335"/>
                    <a:pt x="715" y="1454"/>
                    <a:pt x="596" y="1454"/>
                  </a:cubicBezTo>
                  <a:cubicBezTo>
                    <a:pt x="429" y="1454"/>
                    <a:pt x="310" y="1359"/>
                    <a:pt x="310" y="1216"/>
                  </a:cubicBezTo>
                  <a:lnTo>
                    <a:pt x="310" y="573"/>
                  </a:lnTo>
                  <a:cubicBezTo>
                    <a:pt x="310" y="432"/>
                    <a:pt x="396" y="324"/>
                    <a:pt x="524" y="324"/>
                  </a:cubicBezTo>
                  <a:close/>
                  <a:moveTo>
                    <a:pt x="566" y="0"/>
                  </a:moveTo>
                  <a:cubicBezTo>
                    <a:pt x="552" y="0"/>
                    <a:pt x="538" y="1"/>
                    <a:pt x="524" y="2"/>
                  </a:cubicBezTo>
                  <a:cubicBezTo>
                    <a:pt x="215" y="25"/>
                    <a:pt x="0" y="264"/>
                    <a:pt x="0" y="597"/>
                  </a:cubicBezTo>
                  <a:lnTo>
                    <a:pt x="0" y="1288"/>
                  </a:lnTo>
                  <a:cubicBezTo>
                    <a:pt x="0" y="1573"/>
                    <a:pt x="215" y="1835"/>
                    <a:pt x="524" y="1883"/>
                  </a:cubicBezTo>
                  <a:cubicBezTo>
                    <a:pt x="882" y="1883"/>
                    <a:pt x="1144" y="1573"/>
                    <a:pt x="1144" y="1216"/>
                  </a:cubicBezTo>
                  <a:lnTo>
                    <a:pt x="1144" y="597"/>
                  </a:lnTo>
                  <a:cubicBezTo>
                    <a:pt x="1144" y="255"/>
                    <a:pt x="881" y="0"/>
                    <a:pt x="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1" name="Google Shape;2221;p54"/>
            <p:cNvSpPr/>
            <p:nvPr/>
          </p:nvSpPr>
          <p:spPr>
            <a:xfrm>
              <a:off x="4928913" y="1968908"/>
              <a:ext cx="24425" cy="46350"/>
            </a:xfrm>
            <a:custGeom>
              <a:avLst/>
              <a:gdLst/>
              <a:ahLst/>
              <a:cxnLst/>
              <a:rect l="l" t="t" r="r" b="b"/>
              <a:pathLst>
                <a:path w="977" h="1854" extrusionOk="0">
                  <a:moveTo>
                    <a:pt x="779" y="1"/>
                  </a:moveTo>
                  <a:cubicBezTo>
                    <a:pt x="713" y="1"/>
                    <a:pt x="654" y="40"/>
                    <a:pt x="620" y="91"/>
                  </a:cubicBezTo>
                  <a:lnTo>
                    <a:pt x="1" y="1592"/>
                  </a:lnTo>
                  <a:cubicBezTo>
                    <a:pt x="1" y="1711"/>
                    <a:pt x="48" y="1830"/>
                    <a:pt x="96" y="1853"/>
                  </a:cubicBezTo>
                  <a:lnTo>
                    <a:pt x="167" y="1853"/>
                  </a:lnTo>
                  <a:cubicBezTo>
                    <a:pt x="239" y="1853"/>
                    <a:pt x="286" y="1830"/>
                    <a:pt x="310" y="1734"/>
                  </a:cubicBezTo>
                  <a:lnTo>
                    <a:pt x="953" y="258"/>
                  </a:lnTo>
                  <a:cubicBezTo>
                    <a:pt x="977" y="163"/>
                    <a:pt x="953" y="67"/>
                    <a:pt x="858" y="20"/>
                  </a:cubicBezTo>
                  <a:cubicBezTo>
                    <a:pt x="831" y="6"/>
                    <a:pt x="805" y="1"/>
                    <a:pt x="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54"/>
            <p:cNvSpPr/>
            <p:nvPr/>
          </p:nvSpPr>
          <p:spPr>
            <a:xfrm>
              <a:off x="4923563" y="1972958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1"/>
                  </a:moveTo>
                  <a:cubicBezTo>
                    <a:pt x="95" y="1"/>
                    <a:pt x="0" y="96"/>
                    <a:pt x="0" y="215"/>
                  </a:cubicBezTo>
                  <a:cubicBezTo>
                    <a:pt x="0" y="310"/>
                    <a:pt x="95" y="405"/>
                    <a:pt x="215" y="405"/>
                  </a:cubicBezTo>
                  <a:cubicBezTo>
                    <a:pt x="310" y="405"/>
                    <a:pt x="405" y="310"/>
                    <a:pt x="405" y="215"/>
                  </a:cubicBezTo>
                  <a:cubicBezTo>
                    <a:pt x="405" y="96"/>
                    <a:pt x="310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54"/>
            <p:cNvSpPr/>
            <p:nvPr/>
          </p:nvSpPr>
          <p:spPr>
            <a:xfrm>
              <a:off x="4948563" y="2001533"/>
              <a:ext cx="10750" cy="1075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4" name="Google Shape;2224;p54"/>
            <p:cNvSpPr/>
            <p:nvPr/>
          </p:nvSpPr>
          <p:spPr>
            <a:xfrm>
              <a:off x="4739588" y="1930683"/>
              <a:ext cx="57775" cy="57775"/>
            </a:xfrm>
            <a:custGeom>
              <a:avLst/>
              <a:gdLst/>
              <a:ahLst/>
              <a:cxnLst/>
              <a:rect l="l" t="t" r="r" b="b"/>
              <a:pathLst>
                <a:path w="2311" h="2311" extrusionOk="0">
                  <a:moveTo>
                    <a:pt x="1167" y="358"/>
                  </a:moveTo>
                  <a:cubicBezTo>
                    <a:pt x="1620" y="358"/>
                    <a:pt x="1977" y="715"/>
                    <a:pt x="1977" y="1144"/>
                  </a:cubicBezTo>
                  <a:cubicBezTo>
                    <a:pt x="1977" y="1596"/>
                    <a:pt x="1620" y="1954"/>
                    <a:pt x="1167" y="1954"/>
                  </a:cubicBezTo>
                  <a:cubicBezTo>
                    <a:pt x="715" y="1954"/>
                    <a:pt x="358" y="1596"/>
                    <a:pt x="358" y="1144"/>
                  </a:cubicBezTo>
                  <a:cubicBezTo>
                    <a:pt x="358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4" y="1"/>
                    <a:pt x="1" y="501"/>
                    <a:pt x="1" y="1144"/>
                  </a:cubicBezTo>
                  <a:cubicBezTo>
                    <a:pt x="24" y="1811"/>
                    <a:pt x="548" y="2311"/>
                    <a:pt x="1167" y="2311"/>
                  </a:cubicBezTo>
                  <a:cubicBezTo>
                    <a:pt x="1787" y="2311"/>
                    <a:pt x="2311" y="1811"/>
                    <a:pt x="2311" y="1144"/>
                  </a:cubicBezTo>
                  <a:cubicBezTo>
                    <a:pt x="2311" y="501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5" name="Google Shape;2225;p54"/>
            <p:cNvSpPr/>
            <p:nvPr/>
          </p:nvSpPr>
          <p:spPr>
            <a:xfrm>
              <a:off x="4718163" y="1997383"/>
              <a:ext cx="106575" cy="229925"/>
            </a:xfrm>
            <a:custGeom>
              <a:avLst/>
              <a:gdLst/>
              <a:ahLst/>
              <a:cxnLst/>
              <a:rect l="l" t="t" r="r" b="b"/>
              <a:pathLst>
                <a:path w="4263" h="9197" extrusionOk="0">
                  <a:moveTo>
                    <a:pt x="3025" y="5954"/>
                  </a:moveTo>
                  <a:lnTo>
                    <a:pt x="3025" y="8430"/>
                  </a:lnTo>
                  <a:cubicBezTo>
                    <a:pt x="3025" y="8645"/>
                    <a:pt x="2882" y="8811"/>
                    <a:pt x="2715" y="8835"/>
                  </a:cubicBezTo>
                  <a:cubicBezTo>
                    <a:pt x="2677" y="8845"/>
                    <a:pt x="2640" y="8849"/>
                    <a:pt x="2605" y="8849"/>
                  </a:cubicBezTo>
                  <a:cubicBezTo>
                    <a:pt x="2370" y="8849"/>
                    <a:pt x="2191" y="8658"/>
                    <a:pt x="2191" y="8430"/>
                  </a:cubicBezTo>
                  <a:lnTo>
                    <a:pt x="2191" y="5954"/>
                  </a:lnTo>
                  <a:close/>
                  <a:moveTo>
                    <a:pt x="1882" y="5977"/>
                  </a:moveTo>
                  <a:lnTo>
                    <a:pt x="1882" y="8454"/>
                  </a:lnTo>
                  <a:cubicBezTo>
                    <a:pt x="1882" y="8680"/>
                    <a:pt x="1689" y="8885"/>
                    <a:pt x="1425" y="8885"/>
                  </a:cubicBezTo>
                  <a:cubicBezTo>
                    <a:pt x="1411" y="8885"/>
                    <a:pt x="1396" y="8884"/>
                    <a:pt x="1381" y="8883"/>
                  </a:cubicBezTo>
                  <a:cubicBezTo>
                    <a:pt x="1191" y="8835"/>
                    <a:pt x="1048" y="8668"/>
                    <a:pt x="1048" y="8454"/>
                  </a:cubicBezTo>
                  <a:lnTo>
                    <a:pt x="1048" y="5977"/>
                  </a:lnTo>
                  <a:close/>
                  <a:moveTo>
                    <a:pt x="2001" y="0"/>
                  </a:moveTo>
                  <a:cubicBezTo>
                    <a:pt x="1596" y="0"/>
                    <a:pt x="1215" y="119"/>
                    <a:pt x="858" y="310"/>
                  </a:cubicBezTo>
                  <a:cubicBezTo>
                    <a:pt x="762" y="357"/>
                    <a:pt x="738" y="453"/>
                    <a:pt x="810" y="548"/>
                  </a:cubicBezTo>
                  <a:cubicBezTo>
                    <a:pt x="844" y="599"/>
                    <a:pt x="916" y="638"/>
                    <a:pt x="989" y="638"/>
                  </a:cubicBezTo>
                  <a:cubicBezTo>
                    <a:pt x="1017" y="638"/>
                    <a:pt x="1045" y="633"/>
                    <a:pt x="1072" y="619"/>
                  </a:cubicBezTo>
                  <a:cubicBezTo>
                    <a:pt x="1358" y="453"/>
                    <a:pt x="1667" y="357"/>
                    <a:pt x="2024" y="357"/>
                  </a:cubicBezTo>
                  <a:lnTo>
                    <a:pt x="2048" y="357"/>
                  </a:lnTo>
                  <a:cubicBezTo>
                    <a:pt x="3025" y="357"/>
                    <a:pt x="3834" y="1167"/>
                    <a:pt x="3834" y="2143"/>
                  </a:cubicBezTo>
                  <a:lnTo>
                    <a:pt x="3834" y="3763"/>
                  </a:lnTo>
                  <a:lnTo>
                    <a:pt x="3834" y="3787"/>
                  </a:lnTo>
                  <a:cubicBezTo>
                    <a:pt x="3834" y="3906"/>
                    <a:pt x="3715" y="3953"/>
                    <a:pt x="3620" y="3953"/>
                  </a:cubicBezTo>
                  <a:cubicBezTo>
                    <a:pt x="3477" y="3953"/>
                    <a:pt x="3430" y="3834"/>
                    <a:pt x="3430" y="3715"/>
                  </a:cubicBezTo>
                  <a:lnTo>
                    <a:pt x="3430" y="2048"/>
                  </a:lnTo>
                  <a:cubicBezTo>
                    <a:pt x="3430" y="1977"/>
                    <a:pt x="3358" y="1905"/>
                    <a:pt x="3310" y="1881"/>
                  </a:cubicBezTo>
                  <a:cubicBezTo>
                    <a:pt x="3295" y="1878"/>
                    <a:pt x="3280" y="1877"/>
                    <a:pt x="3266" y="1877"/>
                  </a:cubicBezTo>
                  <a:cubicBezTo>
                    <a:pt x="3168" y="1877"/>
                    <a:pt x="3096" y="1944"/>
                    <a:pt x="3096" y="2048"/>
                  </a:cubicBezTo>
                  <a:lnTo>
                    <a:pt x="3096" y="3763"/>
                  </a:lnTo>
                  <a:cubicBezTo>
                    <a:pt x="3096" y="4001"/>
                    <a:pt x="3263" y="4239"/>
                    <a:pt x="3477" y="4287"/>
                  </a:cubicBezTo>
                  <a:lnTo>
                    <a:pt x="3668" y="5596"/>
                  </a:lnTo>
                  <a:lnTo>
                    <a:pt x="3668" y="5620"/>
                  </a:lnTo>
                  <a:lnTo>
                    <a:pt x="500" y="5620"/>
                  </a:lnTo>
                  <a:lnTo>
                    <a:pt x="500" y="5596"/>
                  </a:lnTo>
                  <a:lnTo>
                    <a:pt x="691" y="4287"/>
                  </a:lnTo>
                  <a:cubicBezTo>
                    <a:pt x="929" y="4239"/>
                    <a:pt x="1096" y="4025"/>
                    <a:pt x="1096" y="3763"/>
                  </a:cubicBezTo>
                  <a:lnTo>
                    <a:pt x="1096" y="2048"/>
                  </a:lnTo>
                  <a:cubicBezTo>
                    <a:pt x="1096" y="1977"/>
                    <a:pt x="1048" y="1905"/>
                    <a:pt x="953" y="1881"/>
                  </a:cubicBezTo>
                  <a:cubicBezTo>
                    <a:pt x="937" y="1878"/>
                    <a:pt x="922" y="1877"/>
                    <a:pt x="908" y="1877"/>
                  </a:cubicBezTo>
                  <a:cubicBezTo>
                    <a:pt x="811" y="1877"/>
                    <a:pt x="738" y="1944"/>
                    <a:pt x="738" y="2048"/>
                  </a:cubicBezTo>
                  <a:lnTo>
                    <a:pt x="738" y="3787"/>
                  </a:lnTo>
                  <a:cubicBezTo>
                    <a:pt x="738" y="3906"/>
                    <a:pt x="643" y="4001"/>
                    <a:pt x="524" y="4001"/>
                  </a:cubicBezTo>
                  <a:cubicBezTo>
                    <a:pt x="405" y="4001"/>
                    <a:pt x="334" y="3906"/>
                    <a:pt x="334" y="3787"/>
                  </a:cubicBezTo>
                  <a:lnTo>
                    <a:pt x="334" y="2167"/>
                  </a:lnTo>
                  <a:cubicBezTo>
                    <a:pt x="334" y="1810"/>
                    <a:pt x="453" y="1453"/>
                    <a:pt x="643" y="1143"/>
                  </a:cubicBezTo>
                  <a:cubicBezTo>
                    <a:pt x="715" y="1048"/>
                    <a:pt x="691" y="953"/>
                    <a:pt x="619" y="905"/>
                  </a:cubicBezTo>
                  <a:cubicBezTo>
                    <a:pt x="579" y="875"/>
                    <a:pt x="544" y="862"/>
                    <a:pt x="510" y="862"/>
                  </a:cubicBezTo>
                  <a:cubicBezTo>
                    <a:pt x="464" y="862"/>
                    <a:pt x="423" y="887"/>
                    <a:pt x="381" y="929"/>
                  </a:cubicBezTo>
                  <a:cubicBezTo>
                    <a:pt x="119" y="1286"/>
                    <a:pt x="0" y="1691"/>
                    <a:pt x="0" y="2143"/>
                  </a:cubicBezTo>
                  <a:lnTo>
                    <a:pt x="0" y="3763"/>
                  </a:lnTo>
                  <a:cubicBezTo>
                    <a:pt x="0" y="3953"/>
                    <a:pt x="119" y="4144"/>
                    <a:pt x="286" y="4239"/>
                  </a:cubicBezTo>
                  <a:cubicBezTo>
                    <a:pt x="334" y="4239"/>
                    <a:pt x="334" y="4263"/>
                    <a:pt x="357" y="4263"/>
                  </a:cubicBezTo>
                  <a:lnTo>
                    <a:pt x="167" y="5573"/>
                  </a:lnTo>
                  <a:cubicBezTo>
                    <a:pt x="167" y="5692"/>
                    <a:pt x="215" y="5763"/>
                    <a:pt x="262" y="5858"/>
                  </a:cubicBezTo>
                  <a:cubicBezTo>
                    <a:pt x="334" y="5954"/>
                    <a:pt x="453" y="5977"/>
                    <a:pt x="524" y="5977"/>
                  </a:cubicBezTo>
                  <a:lnTo>
                    <a:pt x="762" y="5977"/>
                  </a:lnTo>
                  <a:lnTo>
                    <a:pt x="762" y="8430"/>
                  </a:lnTo>
                  <a:cubicBezTo>
                    <a:pt x="762" y="8811"/>
                    <a:pt x="1048" y="9145"/>
                    <a:pt x="1429" y="9192"/>
                  </a:cubicBezTo>
                  <a:cubicBezTo>
                    <a:pt x="1452" y="9194"/>
                    <a:pt x="1474" y="9195"/>
                    <a:pt x="1496" y="9195"/>
                  </a:cubicBezTo>
                  <a:cubicBezTo>
                    <a:pt x="1735" y="9195"/>
                    <a:pt x="1967" y="9083"/>
                    <a:pt x="2120" y="8930"/>
                  </a:cubicBezTo>
                  <a:cubicBezTo>
                    <a:pt x="2245" y="9119"/>
                    <a:pt x="2463" y="9197"/>
                    <a:pt x="2691" y="9197"/>
                  </a:cubicBezTo>
                  <a:cubicBezTo>
                    <a:pt x="2723" y="9197"/>
                    <a:pt x="2755" y="9195"/>
                    <a:pt x="2787" y="9192"/>
                  </a:cubicBezTo>
                  <a:cubicBezTo>
                    <a:pt x="3191" y="9145"/>
                    <a:pt x="3453" y="8811"/>
                    <a:pt x="3453" y="8430"/>
                  </a:cubicBezTo>
                  <a:lnTo>
                    <a:pt x="3453" y="5977"/>
                  </a:lnTo>
                  <a:lnTo>
                    <a:pt x="3691" y="5977"/>
                  </a:lnTo>
                  <a:cubicBezTo>
                    <a:pt x="3787" y="5977"/>
                    <a:pt x="3834" y="5954"/>
                    <a:pt x="3930" y="5930"/>
                  </a:cubicBezTo>
                  <a:cubicBezTo>
                    <a:pt x="4049" y="5835"/>
                    <a:pt x="4096" y="5715"/>
                    <a:pt x="4072" y="5573"/>
                  </a:cubicBezTo>
                  <a:lnTo>
                    <a:pt x="3906" y="4263"/>
                  </a:lnTo>
                  <a:lnTo>
                    <a:pt x="3930" y="4263"/>
                  </a:lnTo>
                  <a:cubicBezTo>
                    <a:pt x="4025" y="4239"/>
                    <a:pt x="4072" y="4168"/>
                    <a:pt x="4144" y="4072"/>
                  </a:cubicBezTo>
                  <a:cubicBezTo>
                    <a:pt x="4192" y="4001"/>
                    <a:pt x="4263" y="3882"/>
                    <a:pt x="4263" y="3763"/>
                  </a:cubicBezTo>
                  <a:lnTo>
                    <a:pt x="4263" y="2143"/>
                  </a:lnTo>
                  <a:cubicBezTo>
                    <a:pt x="4168" y="953"/>
                    <a:pt x="3215" y="0"/>
                    <a:pt x="2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26" name="Google Shape;2226;p54"/>
          <p:cNvGrpSpPr/>
          <p:nvPr/>
        </p:nvGrpSpPr>
        <p:grpSpPr>
          <a:xfrm>
            <a:off x="5516509" y="1922268"/>
            <a:ext cx="356019" cy="355302"/>
            <a:chOff x="5170638" y="1929508"/>
            <a:chExt cx="297700" cy="297100"/>
          </a:xfrm>
        </p:grpSpPr>
        <p:sp>
          <p:nvSpPr>
            <p:cNvPr id="2227" name="Google Shape;2227;p54"/>
            <p:cNvSpPr/>
            <p:nvPr/>
          </p:nvSpPr>
          <p:spPr>
            <a:xfrm>
              <a:off x="5170638" y="1929508"/>
              <a:ext cx="297700" cy="297100"/>
            </a:xfrm>
            <a:custGeom>
              <a:avLst/>
              <a:gdLst/>
              <a:ahLst/>
              <a:cxnLst/>
              <a:rect l="l" t="t" r="r" b="b"/>
              <a:pathLst>
                <a:path w="11908" h="11884" extrusionOk="0">
                  <a:moveTo>
                    <a:pt x="5644" y="1548"/>
                  </a:moveTo>
                  <a:lnTo>
                    <a:pt x="5644" y="2429"/>
                  </a:lnTo>
                  <a:cubicBezTo>
                    <a:pt x="4763" y="2453"/>
                    <a:pt x="3930" y="2834"/>
                    <a:pt x="3263" y="3501"/>
                  </a:cubicBezTo>
                  <a:cubicBezTo>
                    <a:pt x="2620" y="4168"/>
                    <a:pt x="2263" y="5025"/>
                    <a:pt x="2263" y="6001"/>
                  </a:cubicBezTo>
                  <a:cubicBezTo>
                    <a:pt x="2263" y="7811"/>
                    <a:pt x="3691" y="9335"/>
                    <a:pt x="5478" y="9502"/>
                  </a:cubicBezTo>
                  <a:cubicBezTo>
                    <a:pt x="5568" y="9508"/>
                    <a:pt x="5657" y="9511"/>
                    <a:pt x="5747" y="9511"/>
                  </a:cubicBezTo>
                  <a:cubicBezTo>
                    <a:pt x="6038" y="9511"/>
                    <a:pt x="6330" y="9480"/>
                    <a:pt x="6621" y="9407"/>
                  </a:cubicBezTo>
                  <a:cubicBezTo>
                    <a:pt x="6954" y="9335"/>
                    <a:pt x="7264" y="9216"/>
                    <a:pt x="7549" y="9050"/>
                  </a:cubicBezTo>
                  <a:cubicBezTo>
                    <a:pt x="7764" y="8931"/>
                    <a:pt x="7978" y="8788"/>
                    <a:pt x="8145" y="8645"/>
                  </a:cubicBezTo>
                  <a:cubicBezTo>
                    <a:pt x="8192" y="8645"/>
                    <a:pt x="8335" y="8454"/>
                    <a:pt x="8335" y="8454"/>
                  </a:cubicBezTo>
                  <a:cubicBezTo>
                    <a:pt x="8383" y="8502"/>
                    <a:pt x="9074" y="9002"/>
                    <a:pt x="9074" y="9026"/>
                  </a:cubicBezTo>
                  <a:cubicBezTo>
                    <a:pt x="8859" y="9264"/>
                    <a:pt x="8621" y="9455"/>
                    <a:pt x="8359" y="9621"/>
                  </a:cubicBezTo>
                  <a:cubicBezTo>
                    <a:pt x="8097" y="9812"/>
                    <a:pt x="7859" y="9931"/>
                    <a:pt x="7549" y="10050"/>
                  </a:cubicBezTo>
                  <a:cubicBezTo>
                    <a:pt x="7030" y="10261"/>
                    <a:pt x="6464" y="10380"/>
                    <a:pt x="5889" y="10380"/>
                  </a:cubicBezTo>
                  <a:cubicBezTo>
                    <a:pt x="5752" y="10380"/>
                    <a:pt x="5615" y="10373"/>
                    <a:pt x="5478" y="10359"/>
                  </a:cubicBezTo>
                  <a:cubicBezTo>
                    <a:pt x="4430" y="10288"/>
                    <a:pt x="3453" y="9812"/>
                    <a:pt x="2715" y="9050"/>
                  </a:cubicBezTo>
                  <a:cubicBezTo>
                    <a:pt x="2477" y="8788"/>
                    <a:pt x="2239" y="8526"/>
                    <a:pt x="2048" y="8216"/>
                  </a:cubicBezTo>
                  <a:cubicBezTo>
                    <a:pt x="1596" y="7478"/>
                    <a:pt x="1381" y="6597"/>
                    <a:pt x="1453" y="5692"/>
                  </a:cubicBezTo>
                  <a:cubicBezTo>
                    <a:pt x="1524" y="5049"/>
                    <a:pt x="1691" y="4382"/>
                    <a:pt x="2024" y="3810"/>
                  </a:cubicBezTo>
                  <a:cubicBezTo>
                    <a:pt x="2405" y="3120"/>
                    <a:pt x="3001" y="2525"/>
                    <a:pt x="3644" y="2143"/>
                  </a:cubicBezTo>
                  <a:cubicBezTo>
                    <a:pt x="4049" y="1953"/>
                    <a:pt x="4430" y="1786"/>
                    <a:pt x="4835" y="1667"/>
                  </a:cubicBezTo>
                  <a:cubicBezTo>
                    <a:pt x="4906" y="1667"/>
                    <a:pt x="5644" y="1548"/>
                    <a:pt x="5644" y="1548"/>
                  </a:cubicBezTo>
                  <a:close/>
                  <a:moveTo>
                    <a:pt x="5882" y="0"/>
                  </a:moveTo>
                  <a:cubicBezTo>
                    <a:pt x="4311" y="24"/>
                    <a:pt x="2858" y="667"/>
                    <a:pt x="1715" y="1762"/>
                  </a:cubicBezTo>
                  <a:cubicBezTo>
                    <a:pt x="619" y="2906"/>
                    <a:pt x="0" y="4358"/>
                    <a:pt x="0" y="5930"/>
                  </a:cubicBezTo>
                  <a:cubicBezTo>
                    <a:pt x="0" y="7502"/>
                    <a:pt x="619" y="9002"/>
                    <a:pt x="1762" y="10121"/>
                  </a:cubicBezTo>
                  <a:cubicBezTo>
                    <a:pt x="2882" y="11264"/>
                    <a:pt x="4382" y="11884"/>
                    <a:pt x="5954" y="11884"/>
                  </a:cubicBezTo>
                  <a:cubicBezTo>
                    <a:pt x="7168" y="11884"/>
                    <a:pt x="8359" y="11503"/>
                    <a:pt x="9383" y="10812"/>
                  </a:cubicBezTo>
                  <a:cubicBezTo>
                    <a:pt x="10360" y="10121"/>
                    <a:pt x="11098" y="9145"/>
                    <a:pt x="11526" y="8002"/>
                  </a:cubicBezTo>
                  <a:lnTo>
                    <a:pt x="11526" y="7883"/>
                  </a:lnTo>
                  <a:cubicBezTo>
                    <a:pt x="11484" y="7820"/>
                    <a:pt x="11423" y="7789"/>
                    <a:pt x="11365" y="7789"/>
                  </a:cubicBezTo>
                  <a:cubicBezTo>
                    <a:pt x="11291" y="7789"/>
                    <a:pt x="11220" y="7837"/>
                    <a:pt x="11193" y="7930"/>
                  </a:cubicBezTo>
                  <a:cubicBezTo>
                    <a:pt x="10812" y="8954"/>
                    <a:pt x="10098" y="9859"/>
                    <a:pt x="9169" y="10502"/>
                  </a:cubicBezTo>
                  <a:cubicBezTo>
                    <a:pt x="8216" y="11169"/>
                    <a:pt x="7121" y="11526"/>
                    <a:pt x="5954" y="11526"/>
                  </a:cubicBezTo>
                  <a:cubicBezTo>
                    <a:pt x="4454" y="11526"/>
                    <a:pt x="3072" y="10931"/>
                    <a:pt x="2001" y="9883"/>
                  </a:cubicBezTo>
                  <a:cubicBezTo>
                    <a:pt x="929" y="8812"/>
                    <a:pt x="357" y="7406"/>
                    <a:pt x="357" y="5930"/>
                  </a:cubicBezTo>
                  <a:cubicBezTo>
                    <a:pt x="357" y="3334"/>
                    <a:pt x="2263" y="977"/>
                    <a:pt x="4763" y="453"/>
                  </a:cubicBezTo>
                  <a:cubicBezTo>
                    <a:pt x="5097" y="381"/>
                    <a:pt x="5406" y="334"/>
                    <a:pt x="5763" y="334"/>
                  </a:cubicBezTo>
                  <a:lnTo>
                    <a:pt x="5763" y="1167"/>
                  </a:lnTo>
                  <a:cubicBezTo>
                    <a:pt x="5335" y="1191"/>
                    <a:pt x="4858" y="1262"/>
                    <a:pt x="4430" y="1405"/>
                  </a:cubicBezTo>
                  <a:cubicBezTo>
                    <a:pt x="4096" y="1524"/>
                    <a:pt x="3787" y="1667"/>
                    <a:pt x="3477" y="1858"/>
                  </a:cubicBezTo>
                  <a:cubicBezTo>
                    <a:pt x="3144" y="2048"/>
                    <a:pt x="2882" y="2263"/>
                    <a:pt x="2596" y="2525"/>
                  </a:cubicBezTo>
                  <a:cubicBezTo>
                    <a:pt x="1810" y="3287"/>
                    <a:pt x="1334" y="4263"/>
                    <a:pt x="1215" y="5335"/>
                  </a:cubicBezTo>
                  <a:cubicBezTo>
                    <a:pt x="1191" y="5597"/>
                    <a:pt x="1191" y="5882"/>
                    <a:pt x="1191" y="6097"/>
                  </a:cubicBezTo>
                  <a:cubicBezTo>
                    <a:pt x="1215" y="6621"/>
                    <a:pt x="1310" y="7121"/>
                    <a:pt x="1477" y="7621"/>
                  </a:cubicBezTo>
                  <a:cubicBezTo>
                    <a:pt x="1667" y="8097"/>
                    <a:pt x="1929" y="8550"/>
                    <a:pt x="2239" y="8931"/>
                  </a:cubicBezTo>
                  <a:cubicBezTo>
                    <a:pt x="3134" y="10059"/>
                    <a:pt x="4541" y="10689"/>
                    <a:pt x="5974" y="10689"/>
                  </a:cubicBezTo>
                  <a:cubicBezTo>
                    <a:pt x="6447" y="10689"/>
                    <a:pt x="6922" y="10620"/>
                    <a:pt x="7383" y="10479"/>
                  </a:cubicBezTo>
                  <a:cubicBezTo>
                    <a:pt x="7859" y="10336"/>
                    <a:pt x="8335" y="10097"/>
                    <a:pt x="8740" y="9788"/>
                  </a:cubicBezTo>
                  <a:cubicBezTo>
                    <a:pt x="9383" y="9359"/>
                    <a:pt x="9883" y="8716"/>
                    <a:pt x="10240" y="8002"/>
                  </a:cubicBezTo>
                  <a:cubicBezTo>
                    <a:pt x="10360" y="7764"/>
                    <a:pt x="10455" y="7502"/>
                    <a:pt x="10526" y="7240"/>
                  </a:cubicBezTo>
                  <a:cubicBezTo>
                    <a:pt x="10574" y="7121"/>
                    <a:pt x="10598" y="6978"/>
                    <a:pt x="10621" y="6859"/>
                  </a:cubicBezTo>
                  <a:cubicBezTo>
                    <a:pt x="10645" y="6740"/>
                    <a:pt x="10717" y="6144"/>
                    <a:pt x="10717" y="6144"/>
                  </a:cubicBezTo>
                  <a:lnTo>
                    <a:pt x="11550" y="6144"/>
                  </a:lnTo>
                  <a:cubicBezTo>
                    <a:pt x="11550" y="6502"/>
                    <a:pt x="11479" y="6859"/>
                    <a:pt x="11407" y="7216"/>
                  </a:cubicBezTo>
                  <a:cubicBezTo>
                    <a:pt x="11407" y="7240"/>
                    <a:pt x="11407" y="7287"/>
                    <a:pt x="11431" y="7335"/>
                  </a:cubicBezTo>
                  <a:cubicBezTo>
                    <a:pt x="11474" y="7378"/>
                    <a:pt x="11523" y="7396"/>
                    <a:pt x="11571" y="7396"/>
                  </a:cubicBezTo>
                  <a:cubicBezTo>
                    <a:pt x="11655" y="7396"/>
                    <a:pt x="11734" y="7340"/>
                    <a:pt x="11765" y="7264"/>
                  </a:cubicBezTo>
                  <a:cubicBezTo>
                    <a:pt x="11836" y="6883"/>
                    <a:pt x="11907" y="6454"/>
                    <a:pt x="11907" y="6049"/>
                  </a:cubicBezTo>
                  <a:cubicBezTo>
                    <a:pt x="11812" y="6001"/>
                    <a:pt x="11788" y="5930"/>
                    <a:pt x="11765" y="5882"/>
                  </a:cubicBezTo>
                  <a:cubicBezTo>
                    <a:pt x="11693" y="5811"/>
                    <a:pt x="11646" y="5811"/>
                    <a:pt x="11574" y="5811"/>
                  </a:cubicBezTo>
                  <a:lnTo>
                    <a:pt x="10526" y="5811"/>
                  </a:lnTo>
                  <a:cubicBezTo>
                    <a:pt x="10407" y="5811"/>
                    <a:pt x="10288" y="5930"/>
                    <a:pt x="10288" y="6049"/>
                  </a:cubicBezTo>
                  <a:cubicBezTo>
                    <a:pt x="10288" y="7025"/>
                    <a:pt x="9931" y="7978"/>
                    <a:pt x="9336" y="8740"/>
                  </a:cubicBezTo>
                  <a:lnTo>
                    <a:pt x="8526" y="8145"/>
                  </a:lnTo>
                  <a:cubicBezTo>
                    <a:pt x="8493" y="8112"/>
                    <a:pt x="8439" y="8094"/>
                    <a:pt x="8384" y="8094"/>
                  </a:cubicBezTo>
                  <a:cubicBezTo>
                    <a:pt x="8320" y="8094"/>
                    <a:pt x="8255" y="8117"/>
                    <a:pt x="8216" y="8169"/>
                  </a:cubicBezTo>
                  <a:cubicBezTo>
                    <a:pt x="7645" y="8764"/>
                    <a:pt x="6859" y="9121"/>
                    <a:pt x="6073" y="9145"/>
                  </a:cubicBezTo>
                  <a:lnTo>
                    <a:pt x="6073" y="8192"/>
                  </a:lnTo>
                  <a:cubicBezTo>
                    <a:pt x="6073" y="8073"/>
                    <a:pt x="5978" y="7954"/>
                    <a:pt x="5835" y="7954"/>
                  </a:cubicBezTo>
                  <a:cubicBezTo>
                    <a:pt x="4906" y="7930"/>
                    <a:pt x="4120" y="7264"/>
                    <a:pt x="3953" y="6382"/>
                  </a:cubicBezTo>
                  <a:cubicBezTo>
                    <a:pt x="3934" y="6304"/>
                    <a:pt x="3865" y="6257"/>
                    <a:pt x="3788" y="6257"/>
                  </a:cubicBezTo>
                  <a:cubicBezTo>
                    <a:pt x="3772" y="6257"/>
                    <a:pt x="3755" y="6259"/>
                    <a:pt x="3739" y="6263"/>
                  </a:cubicBezTo>
                  <a:cubicBezTo>
                    <a:pt x="3644" y="6287"/>
                    <a:pt x="3596" y="6382"/>
                    <a:pt x="3620" y="6478"/>
                  </a:cubicBezTo>
                  <a:cubicBezTo>
                    <a:pt x="3834" y="7478"/>
                    <a:pt x="4692" y="8216"/>
                    <a:pt x="5740" y="8311"/>
                  </a:cubicBezTo>
                  <a:lnTo>
                    <a:pt x="5740" y="9169"/>
                  </a:lnTo>
                  <a:lnTo>
                    <a:pt x="5716" y="9169"/>
                  </a:lnTo>
                  <a:cubicBezTo>
                    <a:pt x="5382" y="9145"/>
                    <a:pt x="5025" y="9073"/>
                    <a:pt x="4715" y="8931"/>
                  </a:cubicBezTo>
                  <a:cubicBezTo>
                    <a:pt x="4049" y="8669"/>
                    <a:pt x="3477" y="8169"/>
                    <a:pt x="3120" y="7549"/>
                  </a:cubicBezTo>
                  <a:cubicBezTo>
                    <a:pt x="2858" y="7073"/>
                    <a:pt x="2715" y="6406"/>
                    <a:pt x="2715" y="5835"/>
                  </a:cubicBezTo>
                  <a:cubicBezTo>
                    <a:pt x="2739" y="5073"/>
                    <a:pt x="3072" y="4287"/>
                    <a:pt x="3596" y="3739"/>
                  </a:cubicBezTo>
                  <a:cubicBezTo>
                    <a:pt x="3739" y="3572"/>
                    <a:pt x="3858" y="3453"/>
                    <a:pt x="4049" y="3334"/>
                  </a:cubicBezTo>
                  <a:cubicBezTo>
                    <a:pt x="4120" y="3287"/>
                    <a:pt x="4263" y="3191"/>
                    <a:pt x="4382" y="3144"/>
                  </a:cubicBezTo>
                  <a:lnTo>
                    <a:pt x="4739" y="3930"/>
                  </a:lnTo>
                  <a:cubicBezTo>
                    <a:pt x="4144" y="4287"/>
                    <a:pt x="3691" y="4930"/>
                    <a:pt x="3596" y="5597"/>
                  </a:cubicBezTo>
                  <a:cubicBezTo>
                    <a:pt x="3596" y="5620"/>
                    <a:pt x="3596" y="5692"/>
                    <a:pt x="3620" y="5716"/>
                  </a:cubicBezTo>
                  <a:cubicBezTo>
                    <a:pt x="3665" y="5761"/>
                    <a:pt x="3720" y="5782"/>
                    <a:pt x="3773" y="5782"/>
                  </a:cubicBezTo>
                  <a:cubicBezTo>
                    <a:pt x="3859" y="5782"/>
                    <a:pt x="3939" y="5724"/>
                    <a:pt x="3953" y="5620"/>
                  </a:cubicBezTo>
                  <a:cubicBezTo>
                    <a:pt x="4049" y="5025"/>
                    <a:pt x="4430" y="4477"/>
                    <a:pt x="5001" y="4192"/>
                  </a:cubicBezTo>
                  <a:cubicBezTo>
                    <a:pt x="5120" y="4144"/>
                    <a:pt x="5144" y="4001"/>
                    <a:pt x="5120" y="3882"/>
                  </a:cubicBezTo>
                  <a:lnTo>
                    <a:pt x="4739" y="2977"/>
                  </a:lnTo>
                  <a:cubicBezTo>
                    <a:pt x="5097" y="2834"/>
                    <a:pt x="5478" y="2739"/>
                    <a:pt x="5882" y="2739"/>
                  </a:cubicBezTo>
                  <a:cubicBezTo>
                    <a:pt x="6001" y="2739"/>
                    <a:pt x="6121" y="2620"/>
                    <a:pt x="6121" y="2501"/>
                  </a:cubicBezTo>
                  <a:lnTo>
                    <a:pt x="6121" y="238"/>
                  </a:lnTo>
                  <a:lnTo>
                    <a:pt x="6121" y="191"/>
                  </a:lnTo>
                  <a:cubicBezTo>
                    <a:pt x="6097" y="72"/>
                    <a:pt x="5978" y="0"/>
                    <a:pt x="5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8" name="Google Shape;2228;p54"/>
            <p:cNvSpPr/>
            <p:nvPr/>
          </p:nvSpPr>
          <p:spPr>
            <a:xfrm>
              <a:off x="5333763" y="1994383"/>
              <a:ext cx="33950" cy="53025"/>
            </a:xfrm>
            <a:custGeom>
              <a:avLst/>
              <a:gdLst/>
              <a:ahLst/>
              <a:cxnLst/>
              <a:rect l="l" t="t" r="r" b="b"/>
              <a:pathLst>
                <a:path w="1358" h="2121" extrusionOk="0">
                  <a:moveTo>
                    <a:pt x="191" y="1"/>
                  </a:moveTo>
                  <a:cubicBezTo>
                    <a:pt x="72" y="1"/>
                    <a:pt x="0" y="120"/>
                    <a:pt x="24" y="239"/>
                  </a:cubicBezTo>
                  <a:cubicBezTo>
                    <a:pt x="48" y="311"/>
                    <a:pt x="119" y="358"/>
                    <a:pt x="191" y="358"/>
                  </a:cubicBezTo>
                  <a:lnTo>
                    <a:pt x="882" y="358"/>
                  </a:lnTo>
                  <a:lnTo>
                    <a:pt x="239" y="1882"/>
                  </a:lnTo>
                  <a:cubicBezTo>
                    <a:pt x="191" y="1978"/>
                    <a:pt x="239" y="2025"/>
                    <a:pt x="286" y="2097"/>
                  </a:cubicBezTo>
                  <a:cubicBezTo>
                    <a:pt x="310" y="2120"/>
                    <a:pt x="381" y="2120"/>
                    <a:pt x="405" y="2120"/>
                  </a:cubicBezTo>
                  <a:cubicBezTo>
                    <a:pt x="477" y="2120"/>
                    <a:pt x="548" y="2097"/>
                    <a:pt x="548" y="2025"/>
                  </a:cubicBezTo>
                  <a:lnTo>
                    <a:pt x="1334" y="263"/>
                  </a:lnTo>
                  <a:cubicBezTo>
                    <a:pt x="1358" y="191"/>
                    <a:pt x="1334" y="96"/>
                    <a:pt x="1239" y="25"/>
                  </a:cubicBezTo>
                  <a:cubicBezTo>
                    <a:pt x="1215" y="1"/>
                    <a:pt x="1191" y="1"/>
                    <a:pt x="1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54"/>
            <p:cNvSpPr/>
            <p:nvPr/>
          </p:nvSpPr>
          <p:spPr>
            <a:xfrm>
              <a:off x="5369488" y="1993808"/>
              <a:ext cx="36325" cy="54800"/>
            </a:xfrm>
            <a:custGeom>
              <a:avLst/>
              <a:gdLst/>
              <a:ahLst/>
              <a:cxnLst/>
              <a:rect l="l" t="t" r="r" b="b"/>
              <a:pathLst>
                <a:path w="1453" h="2192" extrusionOk="0">
                  <a:moveTo>
                    <a:pt x="381" y="0"/>
                  </a:moveTo>
                  <a:cubicBezTo>
                    <a:pt x="357" y="0"/>
                    <a:pt x="310" y="24"/>
                    <a:pt x="310" y="48"/>
                  </a:cubicBezTo>
                  <a:lnTo>
                    <a:pt x="167" y="977"/>
                  </a:lnTo>
                  <a:lnTo>
                    <a:pt x="167" y="1000"/>
                  </a:lnTo>
                  <a:cubicBezTo>
                    <a:pt x="185" y="1127"/>
                    <a:pt x="285" y="1185"/>
                    <a:pt x="363" y="1185"/>
                  </a:cubicBezTo>
                  <a:cubicBezTo>
                    <a:pt x="389" y="1185"/>
                    <a:pt x="412" y="1179"/>
                    <a:pt x="429" y="1167"/>
                  </a:cubicBezTo>
                  <a:cubicBezTo>
                    <a:pt x="524" y="1119"/>
                    <a:pt x="596" y="1096"/>
                    <a:pt x="762" y="1096"/>
                  </a:cubicBezTo>
                  <a:lnTo>
                    <a:pt x="786" y="1096"/>
                  </a:lnTo>
                  <a:cubicBezTo>
                    <a:pt x="977" y="1167"/>
                    <a:pt x="1072" y="1334"/>
                    <a:pt x="1072" y="1477"/>
                  </a:cubicBezTo>
                  <a:cubicBezTo>
                    <a:pt x="1072" y="1691"/>
                    <a:pt x="881" y="1834"/>
                    <a:pt x="715" y="1834"/>
                  </a:cubicBezTo>
                  <a:cubicBezTo>
                    <a:pt x="524" y="1834"/>
                    <a:pt x="381" y="1715"/>
                    <a:pt x="357" y="1548"/>
                  </a:cubicBezTo>
                  <a:lnTo>
                    <a:pt x="357" y="1477"/>
                  </a:lnTo>
                  <a:cubicBezTo>
                    <a:pt x="357" y="1379"/>
                    <a:pt x="269" y="1293"/>
                    <a:pt x="168" y="1293"/>
                  </a:cubicBezTo>
                  <a:cubicBezTo>
                    <a:pt x="120" y="1293"/>
                    <a:pt x="70" y="1312"/>
                    <a:pt x="24" y="1358"/>
                  </a:cubicBezTo>
                  <a:cubicBezTo>
                    <a:pt x="0" y="1358"/>
                    <a:pt x="0" y="1405"/>
                    <a:pt x="0" y="1405"/>
                  </a:cubicBezTo>
                  <a:lnTo>
                    <a:pt x="0" y="1572"/>
                  </a:lnTo>
                  <a:cubicBezTo>
                    <a:pt x="48" y="1929"/>
                    <a:pt x="334" y="2191"/>
                    <a:pt x="715" y="2191"/>
                  </a:cubicBezTo>
                  <a:cubicBezTo>
                    <a:pt x="1096" y="2191"/>
                    <a:pt x="1382" y="1905"/>
                    <a:pt x="1429" y="1453"/>
                  </a:cubicBezTo>
                  <a:cubicBezTo>
                    <a:pt x="1453" y="1119"/>
                    <a:pt x="1262" y="834"/>
                    <a:pt x="905" y="715"/>
                  </a:cubicBezTo>
                  <a:lnTo>
                    <a:pt x="596" y="715"/>
                  </a:lnTo>
                  <a:lnTo>
                    <a:pt x="643" y="357"/>
                  </a:lnTo>
                  <a:lnTo>
                    <a:pt x="1143" y="357"/>
                  </a:lnTo>
                  <a:cubicBezTo>
                    <a:pt x="1262" y="357"/>
                    <a:pt x="1382" y="167"/>
                    <a:pt x="1239" y="24"/>
                  </a:cubicBezTo>
                  <a:cubicBezTo>
                    <a:pt x="1239" y="0"/>
                    <a:pt x="1239" y="0"/>
                    <a:pt x="1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0" name="Google Shape;2230;p54"/>
            <p:cNvSpPr/>
            <p:nvPr/>
          </p:nvSpPr>
          <p:spPr>
            <a:xfrm>
              <a:off x="5421288" y="1991808"/>
              <a:ext cx="30975" cy="60950"/>
            </a:xfrm>
            <a:custGeom>
              <a:avLst/>
              <a:gdLst/>
              <a:ahLst/>
              <a:cxnLst/>
              <a:rect l="l" t="t" r="r" b="b"/>
              <a:pathLst>
                <a:path w="1239" h="2438" extrusionOk="0">
                  <a:moveTo>
                    <a:pt x="1073" y="0"/>
                  </a:moveTo>
                  <a:cubicBezTo>
                    <a:pt x="997" y="0"/>
                    <a:pt x="923" y="31"/>
                    <a:pt x="905" y="104"/>
                  </a:cubicBezTo>
                  <a:lnTo>
                    <a:pt x="24" y="2200"/>
                  </a:lnTo>
                  <a:cubicBezTo>
                    <a:pt x="0" y="2271"/>
                    <a:pt x="24" y="2390"/>
                    <a:pt x="119" y="2438"/>
                  </a:cubicBezTo>
                  <a:lnTo>
                    <a:pt x="191" y="2438"/>
                  </a:lnTo>
                  <a:cubicBezTo>
                    <a:pt x="238" y="2438"/>
                    <a:pt x="310" y="2390"/>
                    <a:pt x="357" y="2343"/>
                  </a:cubicBezTo>
                  <a:lnTo>
                    <a:pt x="1215" y="247"/>
                  </a:lnTo>
                  <a:cubicBezTo>
                    <a:pt x="1238" y="152"/>
                    <a:pt x="1215" y="33"/>
                    <a:pt x="1143" y="9"/>
                  </a:cubicBezTo>
                  <a:cubicBezTo>
                    <a:pt x="1121" y="3"/>
                    <a:pt x="1097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1" name="Google Shape;2231;p54"/>
            <p:cNvSpPr/>
            <p:nvPr/>
          </p:nvSpPr>
          <p:spPr>
            <a:xfrm>
              <a:off x="5412338" y="1994983"/>
              <a:ext cx="13125" cy="13725"/>
            </a:xfrm>
            <a:custGeom>
              <a:avLst/>
              <a:gdLst/>
              <a:ahLst/>
              <a:cxnLst/>
              <a:rect l="l" t="t" r="r" b="b"/>
              <a:pathLst>
                <a:path w="525" h="549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29"/>
                    <a:pt x="120" y="549"/>
                    <a:pt x="263" y="549"/>
                  </a:cubicBezTo>
                  <a:cubicBezTo>
                    <a:pt x="406" y="549"/>
                    <a:pt x="525" y="429"/>
                    <a:pt x="525" y="263"/>
                  </a:cubicBezTo>
                  <a:cubicBezTo>
                    <a:pt x="525" y="120"/>
                    <a:pt x="406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2" name="Google Shape;2232;p54"/>
            <p:cNvSpPr/>
            <p:nvPr/>
          </p:nvSpPr>
          <p:spPr>
            <a:xfrm>
              <a:off x="5447463" y="2036058"/>
              <a:ext cx="13125" cy="13125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5"/>
                    <a:pt x="263" y="525"/>
                  </a:cubicBezTo>
                  <a:cubicBezTo>
                    <a:pt x="406" y="525"/>
                    <a:pt x="525" y="406"/>
                    <a:pt x="525" y="263"/>
                  </a:cubicBezTo>
                  <a:cubicBezTo>
                    <a:pt x="525" y="120"/>
                    <a:pt x="406" y="1"/>
                    <a:pt x="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33" name="Google Shape;2233;p54"/>
          <p:cNvGrpSpPr/>
          <p:nvPr/>
        </p:nvGrpSpPr>
        <p:grpSpPr>
          <a:xfrm>
            <a:off x="6274094" y="1923674"/>
            <a:ext cx="356019" cy="353897"/>
            <a:chOff x="5676688" y="1930683"/>
            <a:chExt cx="297700" cy="295925"/>
          </a:xfrm>
        </p:grpSpPr>
        <p:sp>
          <p:nvSpPr>
            <p:cNvPr id="2234" name="Google Shape;2234;p54"/>
            <p:cNvSpPr/>
            <p:nvPr/>
          </p:nvSpPr>
          <p:spPr>
            <a:xfrm>
              <a:off x="5776113" y="2057508"/>
              <a:ext cx="86350" cy="8950"/>
            </a:xfrm>
            <a:custGeom>
              <a:avLst/>
              <a:gdLst/>
              <a:ahLst/>
              <a:cxnLst/>
              <a:rect l="l" t="t" r="r" b="b"/>
              <a:pathLst>
                <a:path w="3454" h="358" extrusionOk="0">
                  <a:moveTo>
                    <a:pt x="215" y="0"/>
                  </a:moveTo>
                  <a:cubicBezTo>
                    <a:pt x="120" y="0"/>
                    <a:pt x="72" y="72"/>
                    <a:pt x="48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3239" y="358"/>
                  </a:lnTo>
                  <a:cubicBezTo>
                    <a:pt x="3335" y="358"/>
                    <a:pt x="3406" y="310"/>
                    <a:pt x="3430" y="215"/>
                  </a:cubicBezTo>
                  <a:cubicBezTo>
                    <a:pt x="3454" y="96"/>
                    <a:pt x="3358" y="0"/>
                    <a:pt x="3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54"/>
            <p:cNvSpPr/>
            <p:nvPr/>
          </p:nvSpPr>
          <p:spPr>
            <a:xfrm>
              <a:off x="5776113" y="2080133"/>
              <a:ext cx="87550" cy="8950"/>
            </a:xfrm>
            <a:custGeom>
              <a:avLst/>
              <a:gdLst/>
              <a:ahLst/>
              <a:cxnLst/>
              <a:rect l="l" t="t" r="r" b="b"/>
              <a:pathLst>
                <a:path w="3502" h="358" extrusionOk="0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287" y="357"/>
                  </a:lnTo>
                  <a:cubicBezTo>
                    <a:pt x="3406" y="357"/>
                    <a:pt x="3501" y="262"/>
                    <a:pt x="3454" y="143"/>
                  </a:cubicBezTo>
                  <a:cubicBezTo>
                    <a:pt x="3430" y="48"/>
                    <a:pt x="3335" y="0"/>
                    <a:pt x="3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54"/>
            <p:cNvSpPr/>
            <p:nvPr/>
          </p:nvSpPr>
          <p:spPr>
            <a:xfrm>
              <a:off x="5795763" y="2101558"/>
              <a:ext cx="48850" cy="8950"/>
            </a:xfrm>
            <a:custGeom>
              <a:avLst/>
              <a:gdLst/>
              <a:ahLst/>
              <a:cxnLst/>
              <a:rect l="l" t="t" r="r" b="b"/>
              <a:pathLst>
                <a:path w="1954" h="358" extrusionOk="0">
                  <a:moveTo>
                    <a:pt x="215" y="1"/>
                  </a:moveTo>
                  <a:cubicBezTo>
                    <a:pt x="120" y="1"/>
                    <a:pt x="48" y="72"/>
                    <a:pt x="24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1763" y="358"/>
                  </a:lnTo>
                  <a:cubicBezTo>
                    <a:pt x="1882" y="358"/>
                    <a:pt x="1953" y="263"/>
                    <a:pt x="1929" y="143"/>
                  </a:cubicBezTo>
                  <a:cubicBezTo>
                    <a:pt x="1882" y="72"/>
                    <a:pt x="1787" y="1"/>
                    <a:pt x="1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54"/>
            <p:cNvSpPr/>
            <p:nvPr/>
          </p:nvSpPr>
          <p:spPr>
            <a:xfrm>
              <a:off x="5676688" y="1930683"/>
              <a:ext cx="297700" cy="295925"/>
            </a:xfrm>
            <a:custGeom>
              <a:avLst/>
              <a:gdLst/>
              <a:ahLst/>
              <a:cxnLst/>
              <a:rect l="l" t="t" r="r" b="b"/>
              <a:pathLst>
                <a:path w="11908" h="11837" extrusionOk="0">
                  <a:moveTo>
                    <a:pt x="5740" y="310"/>
                  </a:moveTo>
                  <a:lnTo>
                    <a:pt x="5740" y="2668"/>
                  </a:lnTo>
                  <a:cubicBezTo>
                    <a:pt x="4073" y="2763"/>
                    <a:pt x="2763" y="4097"/>
                    <a:pt x="2644" y="5740"/>
                  </a:cubicBezTo>
                  <a:lnTo>
                    <a:pt x="334" y="5740"/>
                  </a:lnTo>
                  <a:cubicBezTo>
                    <a:pt x="382" y="4311"/>
                    <a:pt x="953" y="2978"/>
                    <a:pt x="1953" y="1954"/>
                  </a:cubicBezTo>
                  <a:cubicBezTo>
                    <a:pt x="2977" y="953"/>
                    <a:pt x="4311" y="382"/>
                    <a:pt x="5740" y="310"/>
                  </a:cubicBezTo>
                  <a:close/>
                  <a:moveTo>
                    <a:pt x="11003" y="6121"/>
                  </a:moveTo>
                  <a:cubicBezTo>
                    <a:pt x="10955" y="7407"/>
                    <a:pt x="10455" y="8622"/>
                    <a:pt x="9526" y="9550"/>
                  </a:cubicBezTo>
                  <a:cubicBezTo>
                    <a:pt x="8598" y="10479"/>
                    <a:pt x="7407" y="10979"/>
                    <a:pt x="6097" y="11027"/>
                  </a:cubicBezTo>
                  <a:lnTo>
                    <a:pt x="6097" y="9908"/>
                  </a:lnTo>
                  <a:cubicBezTo>
                    <a:pt x="7073" y="9884"/>
                    <a:pt x="8002" y="9455"/>
                    <a:pt x="8717" y="8741"/>
                  </a:cubicBezTo>
                  <a:cubicBezTo>
                    <a:pt x="9431" y="8026"/>
                    <a:pt x="9812" y="7098"/>
                    <a:pt x="9884" y="6121"/>
                  </a:cubicBezTo>
                  <a:close/>
                  <a:moveTo>
                    <a:pt x="5978" y="3001"/>
                  </a:moveTo>
                  <a:cubicBezTo>
                    <a:pt x="6764" y="3001"/>
                    <a:pt x="7478" y="3287"/>
                    <a:pt x="8002" y="3835"/>
                  </a:cubicBezTo>
                  <a:cubicBezTo>
                    <a:pt x="8550" y="4359"/>
                    <a:pt x="8860" y="5073"/>
                    <a:pt x="8860" y="5859"/>
                  </a:cubicBezTo>
                  <a:cubicBezTo>
                    <a:pt x="8860" y="6002"/>
                    <a:pt x="8979" y="6097"/>
                    <a:pt x="9098" y="6097"/>
                  </a:cubicBezTo>
                  <a:lnTo>
                    <a:pt x="9550" y="6097"/>
                  </a:lnTo>
                  <a:cubicBezTo>
                    <a:pt x="9526" y="6978"/>
                    <a:pt x="9145" y="7812"/>
                    <a:pt x="8502" y="8455"/>
                  </a:cubicBezTo>
                  <a:cubicBezTo>
                    <a:pt x="7883" y="9074"/>
                    <a:pt x="7050" y="9455"/>
                    <a:pt x="6121" y="9479"/>
                  </a:cubicBezTo>
                  <a:lnTo>
                    <a:pt x="6121" y="9050"/>
                  </a:lnTo>
                  <a:cubicBezTo>
                    <a:pt x="6097" y="8955"/>
                    <a:pt x="5978" y="8860"/>
                    <a:pt x="5859" y="8836"/>
                  </a:cubicBezTo>
                  <a:cubicBezTo>
                    <a:pt x="5025" y="8812"/>
                    <a:pt x="4216" y="8407"/>
                    <a:pt x="3692" y="7764"/>
                  </a:cubicBezTo>
                  <a:cubicBezTo>
                    <a:pt x="3650" y="7723"/>
                    <a:pt x="3593" y="7697"/>
                    <a:pt x="3542" y="7697"/>
                  </a:cubicBezTo>
                  <a:cubicBezTo>
                    <a:pt x="3506" y="7697"/>
                    <a:pt x="3474" y="7711"/>
                    <a:pt x="3454" y="7740"/>
                  </a:cubicBezTo>
                  <a:cubicBezTo>
                    <a:pt x="3382" y="7788"/>
                    <a:pt x="3358" y="7907"/>
                    <a:pt x="3430" y="7979"/>
                  </a:cubicBezTo>
                  <a:cubicBezTo>
                    <a:pt x="4025" y="8693"/>
                    <a:pt x="4859" y="9098"/>
                    <a:pt x="5764" y="9169"/>
                  </a:cubicBezTo>
                  <a:lnTo>
                    <a:pt x="5764" y="11503"/>
                  </a:lnTo>
                  <a:cubicBezTo>
                    <a:pt x="4335" y="11479"/>
                    <a:pt x="2977" y="10884"/>
                    <a:pt x="1953" y="9836"/>
                  </a:cubicBezTo>
                  <a:cubicBezTo>
                    <a:pt x="953" y="8836"/>
                    <a:pt x="382" y="7502"/>
                    <a:pt x="358" y="6097"/>
                  </a:cubicBezTo>
                  <a:lnTo>
                    <a:pt x="2715" y="6097"/>
                  </a:lnTo>
                  <a:cubicBezTo>
                    <a:pt x="2739" y="6502"/>
                    <a:pt x="2834" y="6907"/>
                    <a:pt x="3001" y="7264"/>
                  </a:cubicBezTo>
                  <a:cubicBezTo>
                    <a:pt x="3018" y="7316"/>
                    <a:pt x="3073" y="7355"/>
                    <a:pt x="3137" y="7355"/>
                  </a:cubicBezTo>
                  <a:cubicBezTo>
                    <a:pt x="3162" y="7355"/>
                    <a:pt x="3189" y="7349"/>
                    <a:pt x="3215" y="7336"/>
                  </a:cubicBezTo>
                  <a:cubicBezTo>
                    <a:pt x="3335" y="7312"/>
                    <a:pt x="3382" y="7193"/>
                    <a:pt x="3335" y="7098"/>
                  </a:cubicBezTo>
                  <a:cubicBezTo>
                    <a:pt x="3144" y="6716"/>
                    <a:pt x="3073" y="6335"/>
                    <a:pt x="3073" y="5907"/>
                  </a:cubicBezTo>
                  <a:cubicBezTo>
                    <a:pt x="3073" y="4311"/>
                    <a:pt x="4382" y="3001"/>
                    <a:pt x="5978" y="3001"/>
                  </a:cubicBezTo>
                  <a:close/>
                  <a:moveTo>
                    <a:pt x="5954" y="1"/>
                  </a:moveTo>
                  <a:cubicBezTo>
                    <a:pt x="4382" y="1"/>
                    <a:pt x="2882" y="620"/>
                    <a:pt x="1763" y="1715"/>
                  </a:cubicBezTo>
                  <a:cubicBezTo>
                    <a:pt x="620" y="2859"/>
                    <a:pt x="1" y="4335"/>
                    <a:pt x="1" y="5907"/>
                  </a:cubicBezTo>
                  <a:cubicBezTo>
                    <a:pt x="1" y="7502"/>
                    <a:pt x="620" y="8979"/>
                    <a:pt x="1715" y="10074"/>
                  </a:cubicBezTo>
                  <a:cubicBezTo>
                    <a:pt x="2834" y="11194"/>
                    <a:pt x="4311" y="11813"/>
                    <a:pt x="5883" y="11837"/>
                  </a:cubicBezTo>
                  <a:cubicBezTo>
                    <a:pt x="5954" y="11837"/>
                    <a:pt x="6049" y="11813"/>
                    <a:pt x="6073" y="11741"/>
                  </a:cubicBezTo>
                  <a:cubicBezTo>
                    <a:pt x="6097" y="11717"/>
                    <a:pt x="6121" y="11670"/>
                    <a:pt x="6121" y="11598"/>
                  </a:cubicBezTo>
                  <a:lnTo>
                    <a:pt x="6121" y="11336"/>
                  </a:lnTo>
                  <a:cubicBezTo>
                    <a:pt x="7502" y="11265"/>
                    <a:pt x="8812" y="10741"/>
                    <a:pt x="9788" y="9741"/>
                  </a:cubicBezTo>
                  <a:cubicBezTo>
                    <a:pt x="10765" y="8765"/>
                    <a:pt x="11336" y="7502"/>
                    <a:pt x="11360" y="6097"/>
                  </a:cubicBezTo>
                  <a:lnTo>
                    <a:pt x="11646" y="6097"/>
                  </a:lnTo>
                  <a:cubicBezTo>
                    <a:pt x="11693" y="6097"/>
                    <a:pt x="11717" y="6097"/>
                    <a:pt x="11789" y="6050"/>
                  </a:cubicBezTo>
                  <a:cubicBezTo>
                    <a:pt x="11836" y="6002"/>
                    <a:pt x="11908" y="5931"/>
                    <a:pt x="11908" y="5859"/>
                  </a:cubicBezTo>
                  <a:cubicBezTo>
                    <a:pt x="11884" y="5383"/>
                    <a:pt x="11813" y="4883"/>
                    <a:pt x="11693" y="4430"/>
                  </a:cubicBezTo>
                  <a:cubicBezTo>
                    <a:pt x="11675" y="4338"/>
                    <a:pt x="11599" y="4303"/>
                    <a:pt x="11522" y="4303"/>
                  </a:cubicBezTo>
                  <a:cubicBezTo>
                    <a:pt x="11499" y="4303"/>
                    <a:pt x="11477" y="4306"/>
                    <a:pt x="11455" y="4311"/>
                  </a:cubicBezTo>
                  <a:cubicBezTo>
                    <a:pt x="11408" y="4335"/>
                    <a:pt x="11336" y="4430"/>
                    <a:pt x="11360" y="4526"/>
                  </a:cubicBezTo>
                  <a:cubicBezTo>
                    <a:pt x="11479" y="4930"/>
                    <a:pt x="11551" y="5359"/>
                    <a:pt x="11551" y="5764"/>
                  </a:cubicBezTo>
                  <a:lnTo>
                    <a:pt x="9193" y="5764"/>
                  </a:lnTo>
                  <a:cubicBezTo>
                    <a:pt x="9169" y="4954"/>
                    <a:pt x="8812" y="4192"/>
                    <a:pt x="8217" y="3621"/>
                  </a:cubicBezTo>
                  <a:cubicBezTo>
                    <a:pt x="7645" y="3049"/>
                    <a:pt x="6907" y="2739"/>
                    <a:pt x="6097" y="2692"/>
                  </a:cubicBezTo>
                  <a:lnTo>
                    <a:pt x="6097" y="358"/>
                  </a:lnTo>
                  <a:cubicBezTo>
                    <a:pt x="8264" y="406"/>
                    <a:pt x="10217" y="1715"/>
                    <a:pt x="11074" y="3716"/>
                  </a:cubicBezTo>
                  <a:lnTo>
                    <a:pt x="11098" y="3740"/>
                  </a:lnTo>
                  <a:cubicBezTo>
                    <a:pt x="11122" y="3835"/>
                    <a:pt x="11217" y="3859"/>
                    <a:pt x="11312" y="3859"/>
                  </a:cubicBezTo>
                  <a:cubicBezTo>
                    <a:pt x="11431" y="3835"/>
                    <a:pt x="11479" y="3716"/>
                    <a:pt x="11431" y="3621"/>
                  </a:cubicBezTo>
                  <a:lnTo>
                    <a:pt x="11408" y="3597"/>
                  </a:lnTo>
                  <a:cubicBezTo>
                    <a:pt x="10455" y="1406"/>
                    <a:pt x="8336" y="25"/>
                    <a:pt x="5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38" name="Google Shape;2238;p54"/>
          <p:cNvSpPr/>
          <p:nvPr/>
        </p:nvSpPr>
        <p:spPr>
          <a:xfrm>
            <a:off x="7034468" y="1925083"/>
            <a:ext cx="302622" cy="357454"/>
          </a:xfrm>
          <a:custGeom>
            <a:avLst/>
            <a:gdLst/>
            <a:ahLst/>
            <a:cxnLst/>
            <a:rect l="l" t="t" r="r" b="b"/>
            <a:pathLst>
              <a:path w="10122" h="11956" extrusionOk="0">
                <a:moveTo>
                  <a:pt x="2644" y="1620"/>
                </a:moveTo>
                <a:lnTo>
                  <a:pt x="4858" y="4144"/>
                </a:lnTo>
                <a:lnTo>
                  <a:pt x="4096" y="4144"/>
                </a:lnTo>
                <a:cubicBezTo>
                  <a:pt x="4001" y="4144"/>
                  <a:pt x="3953" y="4239"/>
                  <a:pt x="3953" y="4311"/>
                </a:cubicBezTo>
                <a:lnTo>
                  <a:pt x="3953" y="11503"/>
                </a:lnTo>
                <a:lnTo>
                  <a:pt x="1358" y="11503"/>
                </a:lnTo>
                <a:lnTo>
                  <a:pt x="1358" y="4311"/>
                </a:lnTo>
                <a:cubicBezTo>
                  <a:pt x="1358" y="4239"/>
                  <a:pt x="1262" y="4144"/>
                  <a:pt x="1191" y="4144"/>
                </a:cubicBezTo>
                <a:lnTo>
                  <a:pt x="405" y="4144"/>
                </a:lnTo>
                <a:lnTo>
                  <a:pt x="2644" y="1620"/>
                </a:lnTo>
                <a:close/>
                <a:moveTo>
                  <a:pt x="5025" y="0"/>
                </a:moveTo>
                <a:cubicBezTo>
                  <a:pt x="4954" y="0"/>
                  <a:pt x="4930" y="24"/>
                  <a:pt x="4858" y="48"/>
                </a:cubicBezTo>
                <a:lnTo>
                  <a:pt x="4263" y="739"/>
                </a:lnTo>
                <a:cubicBezTo>
                  <a:pt x="4239" y="763"/>
                  <a:pt x="4239" y="810"/>
                  <a:pt x="4239" y="834"/>
                </a:cubicBezTo>
                <a:cubicBezTo>
                  <a:pt x="4254" y="954"/>
                  <a:pt x="4335" y="1007"/>
                  <a:pt x="4416" y="1007"/>
                </a:cubicBezTo>
                <a:cubicBezTo>
                  <a:pt x="4465" y="1007"/>
                  <a:pt x="4513" y="988"/>
                  <a:pt x="4549" y="953"/>
                </a:cubicBezTo>
                <a:lnTo>
                  <a:pt x="5049" y="381"/>
                </a:lnTo>
                <a:lnTo>
                  <a:pt x="7311" y="2953"/>
                </a:lnTo>
                <a:lnTo>
                  <a:pt x="6549" y="2953"/>
                </a:lnTo>
                <a:cubicBezTo>
                  <a:pt x="6454" y="2953"/>
                  <a:pt x="6359" y="3049"/>
                  <a:pt x="6359" y="3120"/>
                </a:cubicBezTo>
                <a:lnTo>
                  <a:pt x="6359" y="5906"/>
                </a:lnTo>
                <a:lnTo>
                  <a:pt x="4858" y="7573"/>
                </a:lnTo>
                <a:cubicBezTo>
                  <a:pt x="4787" y="7645"/>
                  <a:pt x="4787" y="7764"/>
                  <a:pt x="4834" y="7883"/>
                </a:cubicBezTo>
                <a:cubicBezTo>
                  <a:pt x="4906" y="7978"/>
                  <a:pt x="4977" y="8050"/>
                  <a:pt x="5096" y="8050"/>
                </a:cubicBezTo>
                <a:lnTo>
                  <a:pt x="5811" y="8050"/>
                </a:lnTo>
                <a:lnTo>
                  <a:pt x="5811" y="11550"/>
                </a:lnTo>
                <a:lnTo>
                  <a:pt x="4311" y="11550"/>
                </a:lnTo>
                <a:lnTo>
                  <a:pt x="4311" y="4549"/>
                </a:lnTo>
                <a:lnTo>
                  <a:pt x="5025" y="4549"/>
                </a:lnTo>
                <a:cubicBezTo>
                  <a:pt x="5144" y="4549"/>
                  <a:pt x="5215" y="4501"/>
                  <a:pt x="5287" y="4406"/>
                </a:cubicBezTo>
                <a:cubicBezTo>
                  <a:pt x="5335" y="4287"/>
                  <a:pt x="5311" y="4168"/>
                  <a:pt x="5263" y="4073"/>
                </a:cubicBezTo>
                <a:lnTo>
                  <a:pt x="3525" y="2120"/>
                </a:lnTo>
                <a:lnTo>
                  <a:pt x="4001" y="1572"/>
                </a:lnTo>
                <a:cubicBezTo>
                  <a:pt x="4072" y="1525"/>
                  <a:pt x="4072" y="1429"/>
                  <a:pt x="4001" y="1382"/>
                </a:cubicBezTo>
                <a:cubicBezTo>
                  <a:pt x="3977" y="1334"/>
                  <a:pt x="3924" y="1310"/>
                  <a:pt x="3870" y="1310"/>
                </a:cubicBezTo>
                <a:cubicBezTo>
                  <a:pt x="3816" y="1310"/>
                  <a:pt x="3763" y="1334"/>
                  <a:pt x="3739" y="1382"/>
                </a:cubicBezTo>
                <a:lnTo>
                  <a:pt x="3287" y="1882"/>
                </a:lnTo>
                <a:lnTo>
                  <a:pt x="2882" y="1429"/>
                </a:lnTo>
                <a:cubicBezTo>
                  <a:pt x="2834" y="1406"/>
                  <a:pt x="2810" y="1382"/>
                  <a:pt x="2786" y="1382"/>
                </a:cubicBezTo>
                <a:cubicBezTo>
                  <a:pt x="2739" y="1354"/>
                  <a:pt x="2689" y="1340"/>
                  <a:pt x="2640" y="1340"/>
                </a:cubicBezTo>
                <a:cubicBezTo>
                  <a:pt x="2566" y="1340"/>
                  <a:pt x="2496" y="1372"/>
                  <a:pt x="2453" y="1429"/>
                </a:cubicBezTo>
                <a:lnTo>
                  <a:pt x="72" y="4144"/>
                </a:lnTo>
                <a:cubicBezTo>
                  <a:pt x="0" y="4239"/>
                  <a:pt x="0" y="4335"/>
                  <a:pt x="48" y="4478"/>
                </a:cubicBezTo>
                <a:cubicBezTo>
                  <a:pt x="95" y="4549"/>
                  <a:pt x="191" y="4620"/>
                  <a:pt x="310" y="4620"/>
                </a:cubicBezTo>
                <a:lnTo>
                  <a:pt x="1048" y="4620"/>
                </a:lnTo>
                <a:lnTo>
                  <a:pt x="1048" y="11789"/>
                </a:lnTo>
                <a:cubicBezTo>
                  <a:pt x="1048" y="11884"/>
                  <a:pt x="1143" y="11955"/>
                  <a:pt x="1238" y="11955"/>
                </a:cubicBezTo>
                <a:lnTo>
                  <a:pt x="8954" y="11955"/>
                </a:lnTo>
                <a:cubicBezTo>
                  <a:pt x="9026" y="11955"/>
                  <a:pt x="9121" y="11884"/>
                  <a:pt x="9121" y="11789"/>
                </a:cubicBezTo>
                <a:lnTo>
                  <a:pt x="9121" y="10360"/>
                </a:lnTo>
                <a:cubicBezTo>
                  <a:pt x="9121" y="10264"/>
                  <a:pt x="9073" y="10217"/>
                  <a:pt x="8978" y="10169"/>
                </a:cubicBezTo>
                <a:cubicBezTo>
                  <a:pt x="8966" y="10167"/>
                  <a:pt x="8954" y="10166"/>
                  <a:pt x="8942" y="10166"/>
                </a:cubicBezTo>
                <a:cubicBezTo>
                  <a:pt x="8840" y="10166"/>
                  <a:pt x="8764" y="10253"/>
                  <a:pt x="8764" y="10360"/>
                </a:cubicBezTo>
                <a:lnTo>
                  <a:pt x="8764" y="11646"/>
                </a:lnTo>
                <a:lnTo>
                  <a:pt x="6168" y="11646"/>
                </a:lnTo>
                <a:lnTo>
                  <a:pt x="6168" y="7954"/>
                </a:lnTo>
                <a:cubicBezTo>
                  <a:pt x="6168" y="7859"/>
                  <a:pt x="6097" y="7764"/>
                  <a:pt x="6001" y="7764"/>
                </a:cubicBezTo>
                <a:lnTo>
                  <a:pt x="5192" y="7764"/>
                </a:lnTo>
                <a:lnTo>
                  <a:pt x="7454" y="5240"/>
                </a:lnTo>
                <a:lnTo>
                  <a:pt x="9716" y="7764"/>
                </a:lnTo>
                <a:lnTo>
                  <a:pt x="8954" y="7764"/>
                </a:lnTo>
                <a:cubicBezTo>
                  <a:pt x="8859" y="7764"/>
                  <a:pt x="8764" y="7859"/>
                  <a:pt x="8764" y="7954"/>
                </a:cubicBezTo>
                <a:lnTo>
                  <a:pt x="8764" y="9550"/>
                </a:lnTo>
                <a:cubicBezTo>
                  <a:pt x="8764" y="9645"/>
                  <a:pt x="8835" y="9693"/>
                  <a:pt x="8907" y="9741"/>
                </a:cubicBezTo>
                <a:cubicBezTo>
                  <a:pt x="8919" y="9743"/>
                  <a:pt x="8931" y="9744"/>
                  <a:pt x="8943" y="9744"/>
                </a:cubicBezTo>
                <a:cubicBezTo>
                  <a:pt x="9045" y="9744"/>
                  <a:pt x="9121" y="9657"/>
                  <a:pt x="9121" y="9550"/>
                </a:cubicBezTo>
                <a:lnTo>
                  <a:pt x="9121" y="8097"/>
                </a:lnTo>
                <a:lnTo>
                  <a:pt x="9835" y="8097"/>
                </a:lnTo>
                <a:cubicBezTo>
                  <a:pt x="9931" y="8097"/>
                  <a:pt x="10050" y="8050"/>
                  <a:pt x="10097" y="7954"/>
                </a:cubicBezTo>
                <a:cubicBezTo>
                  <a:pt x="10121" y="7716"/>
                  <a:pt x="10121" y="7573"/>
                  <a:pt x="10026" y="7478"/>
                </a:cubicBezTo>
                <a:lnTo>
                  <a:pt x="7645" y="4787"/>
                </a:lnTo>
                <a:cubicBezTo>
                  <a:pt x="7621" y="4763"/>
                  <a:pt x="7573" y="4740"/>
                  <a:pt x="7549" y="4740"/>
                </a:cubicBezTo>
                <a:cubicBezTo>
                  <a:pt x="7508" y="4715"/>
                  <a:pt x="7463" y="4704"/>
                  <a:pt x="7420" y="4704"/>
                </a:cubicBezTo>
                <a:cubicBezTo>
                  <a:pt x="7339" y="4704"/>
                  <a:pt x="7262" y="4741"/>
                  <a:pt x="7216" y="4787"/>
                </a:cubicBezTo>
                <a:lnTo>
                  <a:pt x="6692" y="5430"/>
                </a:lnTo>
                <a:lnTo>
                  <a:pt x="6692" y="3239"/>
                </a:lnTo>
                <a:lnTo>
                  <a:pt x="7406" y="3239"/>
                </a:lnTo>
                <a:cubicBezTo>
                  <a:pt x="7525" y="3239"/>
                  <a:pt x="7621" y="3192"/>
                  <a:pt x="7668" y="3096"/>
                </a:cubicBezTo>
                <a:cubicBezTo>
                  <a:pt x="7740" y="2977"/>
                  <a:pt x="7692" y="2858"/>
                  <a:pt x="7645" y="2763"/>
                </a:cubicBezTo>
                <a:lnTo>
                  <a:pt x="5263" y="96"/>
                </a:lnTo>
                <a:cubicBezTo>
                  <a:pt x="5192" y="24"/>
                  <a:pt x="5120" y="0"/>
                  <a:pt x="50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39" name="Google Shape;2239;p54"/>
          <p:cNvGrpSpPr/>
          <p:nvPr/>
        </p:nvGrpSpPr>
        <p:grpSpPr>
          <a:xfrm>
            <a:off x="7742295" y="1924391"/>
            <a:ext cx="354614" cy="355332"/>
            <a:chOff x="6649513" y="1931283"/>
            <a:chExt cx="296525" cy="297125"/>
          </a:xfrm>
        </p:grpSpPr>
        <p:sp>
          <p:nvSpPr>
            <p:cNvPr id="2240" name="Google Shape;2240;p54"/>
            <p:cNvSpPr/>
            <p:nvPr/>
          </p:nvSpPr>
          <p:spPr>
            <a:xfrm>
              <a:off x="6762638" y="1953308"/>
              <a:ext cx="69675" cy="8950"/>
            </a:xfrm>
            <a:custGeom>
              <a:avLst/>
              <a:gdLst/>
              <a:ahLst/>
              <a:cxnLst/>
              <a:rect l="l" t="t" r="r" b="b"/>
              <a:pathLst>
                <a:path w="2787" h="358" extrusionOk="0">
                  <a:moveTo>
                    <a:pt x="191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2572" y="358"/>
                  </a:lnTo>
                  <a:cubicBezTo>
                    <a:pt x="2691" y="358"/>
                    <a:pt x="2786" y="263"/>
                    <a:pt x="2763" y="167"/>
                  </a:cubicBezTo>
                  <a:cubicBezTo>
                    <a:pt x="2739" y="72"/>
                    <a:pt x="2644" y="1"/>
                    <a:pt x="2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54"/>
            <p:cNvSpPr/>
            <p:nvPr/>
          </p:nvSpPr>
          <p:spPr>
            <a:xfrm>
              <a:off x="6777513" y="1972958"/>
              <a:ext cx="39325" cy="8950"/>
            </a:xfrm>
            <a:custGeom>
              <a:avLst/>
              <a:gdLst/>
              <a:ahLst/>
              <a:cxnLst/>
              <a:rect l="l" t="t" r="r" b="b"/>
              <a:pathLst>
                <a:path w="1573" h="358" extrusionOk="0">
                  <a:moveTo>
                    <a:pt x="191" y="1"/>
                  </a:moveTo>
                  <a:cubicBezTo>
                    <a:pt x="72" y="1"/>
                    <a:pt x="1" y="96"/>
                    <a:pt x="24" y="215"/>
                  </a:cubicBezTo>
                  <a:cubicBezTo>
                    <a:pt x="48" y="286"/>
                    <a:pt x="120" y="358"/>
                    <a:pt x="191" y="358"/>
                  </a:cubicBezTo>
                  <a:lnTo>
                    <a:pt x="1358" y="358"/>
                  </a:lnTo>
                  <a:cubicBezTo>
                    <a:pt x="1453" y="358"/>
                    <a:pt x="1501" y="286"/>
                    <a:pt x="1548" y="215"/>
                  </a:cubicBezTo>
                  <a:cubicBezTo>
                    <a:pt x="1572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54"/>
            <p:cNvSpPr/>
            <p:nvPr/>
          </p:nvSpPr>
          <p:spPr>
            <a:xfrm>
              <a:off x="6649513" y="1931283"/>
              <a:ext cx="296525" cy="297125"/>
            </a:xfrm>
            <a:custGeom>
              <a:avLst/>
              <a:gdLst/>
              <a:ahLst/>
              <a:cxnLst/>
              <a:rect l="l" t="t" r="r" b="b"/>
              <a:pathLst>
                <a:path w="11861" h="11885" extrusionOk="0">
                  <a:moveTo>
                    <a:pt x="11503" y="6550"/>
                  </a:moveTo>
                  <a:lnTo>
                    <a:pt x="11503" y="7716"/>
                  </a:lnTo>
                  <a:lnTo>
                    <a:pt x="8836" y="7716"/>
                  </a:lnTo>
                  <a:lnTo>
                    <a:pt x="8836" y="6550"/>
                  </a:lnTo>
                  <a:close/>
                  <a:moveTo>
                    <a:pt x="3001" y="6573"/>
                  </a:moveTo>
                  <a:lnTo>
                    <a:pt x="3001" y="7740"/>
                  </a:lnTo>
                  <a:lnTo>
                    <a:pt x="310" y="7740"/>
                  </a:lnTo>
                  <a:lnTo>
                    <a:pt x="310" y="6573"/>
                  </a:lnTo>
                  <a:close/>
                  <a:moveTo>
                    <a:pt x="7264" y="6573"/>
                  </a:moveTo>
                  <a:lnTo>
                    <a:pt x="7264" y="7740"/>
                  </a:lnTo>
                  <a:lnTo>
                    <a:pt x="4573" y="7740"/>
                  </a:lnTo>
                  <a:lnTo>
                    <a:pt x="4573" y="6573"/>
                  </a:lnTo>
                  <a:close/>
                  <a:moveTo>
                    <a:pt x="7216" y="10336"/>
                  </a:moveTo>
                  <a:lnTo>
                    <a:pt x="7216" y="11479"/>
                  </a:lnTo>
                  <a:lnTo>
                    <a:pt x="4549" y="11479"/>
                  </a:lnTo>
                  <a:lnTo>
                    <a:pt x="4549" y="10336"/>
                  </a:lnTo>
                  <a:close/>
                  <a:moveTo>
                    <a:pt x="11503" y="10336"/>
                  </a:moveTo>
                  <a:lnTo>
                    <a:pt x="11503" y="11479"/>
                  </a:lnTo>
                  <a:lnTo>
                    <a:pt x="8836" y="11479"/>
                  </a:lnTo>
                  <a:lnTo>
                    <a:pt x="8836" y="10336"/>
                  </a:lnTo>
                  <a:close/>
                  <a:moveTo>
                    <a:pt x="3358" y="1"/>
                  </a:moveTo>
                  <a:cubicBezTo>
                    <a:pt x="3168" y="1"/>
                    <a:pt x="3025" y="358"/>
                    <a:pt x="3025" y="358"/>
                  </a:cubicBezTo>
                  <a:lnTo>
                    <a:pt x="3025" y="2596"/>
                  </a:lnTo>
                  <a:cubicBezTo>
                    <a:pt x="3025" y="2763"/>
                    <a:pt x="3168" y="2954"/>
                    <a:pt x="3382" y="2954"/>
                  </a:cubicBezTo>
                  <a:lnTo>
                    <a:pt x="5764" y="2954"/>
                  </a:lnTo>
                  <a:lnTo>
                    <a:pt x="5764" y="4502"/>
                  </a:lnTo>
                  <a:lnTo>
                    <a:pt x="1977" y="4502"/>
                  </a:lnTo>
                  <a:cubicBezTo>
                    <a:pt x="1715" y="4502"/>
                    <a:pt x="1501" y="4692"/>
                    <a:pt x="1501" y="4978"/>
                  </a:cubicBezTo>
                  <a:lnTo>
                    <a:pt x="1501" y="6240"/>
                  </a:lnTo>
                  <a:lnTo>
                    <a:pt x="358" y="6240"/>
                  </a:lnTo>
                  <a:cubicBezTo>
                    <a:pt x="167" y="6240"/>
                    <a:pt x="0" y="6407"/>
                    <a:pt x="0" y="6597"/>
                  </a:cubicBezTo>
                  <a:lnTo>
                    <a:pt x="0" y="7740"/>
                  </a:lnTo>
                  <a:cubicBezTo>
                    <a:pt x="0" y="7907"/>
                    <a:pt x="143" y="8098"/>
                    <a:pt x="358" y="8098"/>
                  </a:cubicBezTo>
                  <a:lnTo>
                    <a:pt x="1501" y="8098"/>
                  </a:lnTo>
                  <a:lnTo>
                    <a:pt x="1501" y="10003"/>
                  </a:lnTo>
                  <a:lnTo>
                    <a:pt x="358" y="10003"/>
                  </a:lnTo>
                  <a:cubicBezTo>
                    <a:pt x="167" y="10003"/>
                    <a:pt x="0" y="10146"/>
                    <a:pt x="0" y="10360"/>
                  </a:cubicBezTo>
                  <a:lnTo>
                    <a:pt x="0" y="11693"/>
                  </a:lnTo>
                  <a:cubicBezTo>
                    <a:pt x="0" y="11789"/>
                    <a:pt x="72" y="11884"/>
                    <a:pt x="167" y="11884"/>
                  </a:cubicBezTo>
                  <a:lnTo>
                    <a:pt x="1001" y="11884"/>
                  </a:lnTo>
                  <a:cubicBezTo>
                    <a:pt x="1024" y="11884"/>
                    <a:pt x="1072" y="11884"/>
                    <a:pt x="1072" y="11836"/>
                  </a:cubicBezTo>
                  <a:cubicBezTo>
                    <a:pt x="1191" y="11693"/>
                    <a:pt x="1096" y="11527"/>
                    <a:pt x="953" y="11527"/>
                  </a:cubicBezTo>
                  <a:lnTo>
                    <a:pt x="310" y="11527"/>
                  </a:lnTo>
                  <a:lnTo>
                    <a:pt x="310" y="10360"/>
                  </a:lnTo>
                  <a:lnTo>
                    <a:pt x="3001" y="10360"/>
                  </a:lnTo>
                  <a:lnTo>
                    <a:pt x="3001" y="11527"/>
                  </a:lnTo>
                  <a:lnTo>
                    <a:pt x="1739" y="11527"/>
                  </a:lnTo>
                  <a:cubicBezTo>
                    <a:pt x="1667" y="11527"/>
                    <a:pt x="1596" y="11574"/>
                    <a:pt x="1572" y="11670"/>
                  </a:cubicBezTo>
                  <a:cubicBezTo>
                    <a:pt x="1548" y="11789"/>
                    <a:pt x="1620" y="11884"/>
                    <a:pt x="1739" y="11884"/>
                  </a:cubicBezTo>
                  <a:lnTo>
                    <a:pt x="3025" y="11884"/>
                  </a:lnTo>
                  <a:cubicBezTo>
                    <a:pt x="3215" y="11884"/>
                    <a:pt x="3382" y="11717"/>
                    <a:pt x="3382" y="11527"/>
                  </a:cubicBezTo>
                  <a:lnTo>
                    <a:pt x="3382" y="10360"/>
                  </a:lnTo>
                  <a:cubicBezTo>
                    <a:pt x="3382" y="10169"/>
                    <a:pt x="3239" y="10003"/>
                    <a:pt x="3025" y="10003"/>
                  </a:cubicBezTo>
                  <a:lnTo>
                    <a:pt x="1858" y="10003"/>
                  </a:lnTo>
                  <a:lnTo>
                    <a:pt x="1858" y="8098"/>
                  </a:lnTo>
                  <a:lnTo>
                    <a:pt x="3025" y="8098"/>
                  </a:lnTo>
                  <a:cubicBezTo>
                    <a:pt x="3215" y="8098"/>
                    <a:pt x="3382" y="7955"/>
                    <a:pt x="3382" y="7740"/>
                  </a:cubicBezTo>
                  <a:lnTo>
                    <a:pt x="3382" y="6597"/>
                  </a:lnTo>
                  <a:cubicBezTo>
                    <a:pt x="3382" y="6431"/>
                    <a:pt x="3239" y="6240"/>
                    <a:pt x="3025" y="6240"/>
                  </a:cubicBezTo>
                  <a:lnTo>
                    <a:pt x="1858" y="6240"/>
                  </a:lnTo>
                  <a:lnTo>
                    <a:pt x="1858" y="4978"/>
                  </a:lnTo>
                  <a:cubicBezTo>
                    <a:pt x="1858" y="4883"/>
                    <a:pt x="1929" y="4811"/>
                    <a:pt x="2025" y="4811"/>
                  </a:cubicBezTo>
                  <a:lnTo>
                    <a:pt x="5764" y="4811"/>
                  </a:lnTo>
                  <a:lnTo>
                    <a:pt x="5764" y="6240"/>
                  </a:lnTo>
                  <a:lnTo>
                    <a:pt x="4573" y="6240"/>
                  </a:lnTo>
                  <a:cubicBezTo>
                    <a:pt x="4406" y="6240"/>
                    <a:pt x="4216" y="6407"/>
                    <a:pt x="4216" y="6597"/>
                  </a:cubicBezTo>
                  <a:lnTo>
                    <a:pt x="4216" y="7740"/>
                  </a:lnTo>
                  <a:cubicBezTo>
                    <a:pt x="4216" y="7907"/>
                    <a:pt x="4358" y="8098"/>
                    <a:pt x="4573" y="8098"/>
                  </a:cubicBezTo>
                  <a:lnTo>
                    <a:pt x="5764" y="8098"/>
                  </a:lnTo>
                  <a:lnTo>
                    <a:pt x="5764" y="10003"/>
                  </a:lnTo>
                  <a:lnTo>
                    <a:pt x="4573" y="10003"/>
                  </a:lnTo>
                  <a:cubicBezTo>
                    <a:pt x="4406" y="10003"/>
                    <a:pt x="4216" y="10146"/>
                    <a:pt x="4216" y="10360"/>
                  </a:cubicBezTo>
                  <a:lnTo>
                    <a:pt x="4216" y="11527"/>
                  </a:lnTo>
                  <a:cubicBezTo>
                    <a:pt x="4216" y="11693"/>
                    <a:pt x="4358" y="11884"/>
                    <a:pt x="4573" y="11884"/>
                  </a:cubicBezTo>
                  <a:lnTo>
                    <a:pt x="7264" y="11884"/>
                  </a:lnTo>
                  <a:cubicBezTo>
                    <a:pt x="7431" y="11884"/>
                    <a:pt x="7621" y="11717"/>
                    <a:pt x="7621" y="11527"/>
                  </a:cubicBezTo>
                  <a:lnTo>
                    <a:pt x="7621" y="10360"/>
                  </a:lnTo>
                  <a:cubicBezTo>
                    <a:pt x="7621" y="10169"/>
                    <a:pt x="7454" y="10003"/>
                    <a:pt x="7264" y="10003"/>
                  </a:cubicBezTo>
                  <a:lnTo>
                    <a:pt x="6097" y="10003"/>
                  </a:lnTo>
                  <a:lnTo>
                    <a:pt x="6097" y="8098"/>
                  </a:lnTo>
                  <a:lnTo>
                    <a:pt x="7264" y="8098"/>
                  </a:lnTo>
                  <a:cubicBezTo>
                    <a:pt x="7431" y="8098"/>
                    <a:pt x="7621" y="7955"/>
                    <a:pt x="7621" y="7740"/>
                  </a:cubicBezTo>
                  <a:lnTo>
                    <a:pt x="7621" y="6597"/>
                  </a:lnTo>
                  <a:cubicBezTo>
                    <a:pt x="7621" y="6431"/>
                    <a:pt x="7454" y="6240"/>
                    <a:pt x="7264" y="6240"/>
                  </a:cubicBezTo>
                  <a:lnTo>
                    <a:pt x="6097" y="6240"/>
                  </a:lnTo>
                  <a:lnTo>
                    <a:pt x="6097" y="4811"/>
                  </a:lnTo>
                  <a:lnTo>
                    <a:pt x="9836" y="4811"/>
                  </a:lnTo>
                  <a:cubicBezTo>
                    <a:pt x="9931" y="4811"/>
                    <a:pt x="10002" y="4883"/>
                    <a:pt x="10002" y="4978"/>
                  </a:cubicBezTo>
                  <a:lnTo>
                    <a:pt x="10002" y="6240"/>
                  </a:lnTo>
                  <a:lnTo>
                    <a:pt x="8836" y="6240"/>
                  </a:lnTo>
                  <a:cubicBezTo>
                    <a:pt x="8645" y="6240"/>
                    <a:pt x="8478" y="6407"/>
                    <a:pt x="8478" y="6597"/>
                  </a:cubicBezTo>
                  <a:lnTo>
                    <a:pt x="8478" y="7740"/>
                  </a:lnTo>
                  <a:cubicBezTo>
                    <a:pt x="8478" y="7907"/>
                    <a:pt x="8621" y="8098"/>
                    <a:pt x="8836" y="8098"/>
                  </a:cubicBezTo>
                  <a:lnTo>
                    <a:pt x="10002" y="8098"/>
                  </a:lnTo>
                  <a:lnTo>
                    <a:pt x="10002" y="10003"/>
                  </a:lnTo>
                  <a:lnTo>
                    <a:pt x="8836" y="10003"/>
                  </a:lnTo>
                  <a:cubicBezTo>
                    <a:pt x="8645" y="10003"/>
                    <a:pt x="8478" y="10146"/>
                    <a:pt x="8478" y="10360"/>
                  </a:cubicBezTo>
                  <a:lnTo>
                    <a:pt x="8478" y="11527"/>
                  </a:lnTo>
                  <a:cubicBezTo>
                    <a:pt x="8478" y="11693"/>
                    <a:pt x="8621" y="11884"/>
                    <a:pt x="8836" y="11884"/>
                  </a:cubicBezTo>
                  <a:lnTo>
                    <a:pt x="11503" y="11884"/>
                  </a:lnTo>
                  <a:cubicBezTo>
                    <a:pt x="11693" y="11884"/>
                    <a:pt x="11860" y="11717"/>
                    <a:pt x="11860" y="11527"/>
                  </a:cubicBezTo>
                  <a:lnTo>
                    <a:pt x="11860" y="10360"/>
                  </a:lnTo>
                  <a:cubicBezTo>
                    <a:pt x="11860" y="10169"/>
                    <a:pt x="11717" y="10003"/>
                    <a:pt x="11503" y="10003"/>
                  </a:cubicBezTo>
                  <a:lnTo>
                    <a:pt x="10312" y="10003"/>
                  </a:lnTo>
                  <a:lnTo>
                    <a:pt x="10312" y="8098"/>
                  </a:lnTo>
                  <a:lnTo>
                    <a:pt x="11479" y="8074"/>
                  </a:lnTo>
                  <a:cubicBezTo>
                    <a:pt x="11670" y="8074"/>
                    <a:pt x="11836" y="7907"/>
                    <a:pt x="11836" y="7716"/>
                  </a:cubicBezTo>
                  <a:lnTo>
                    <a:pt x="11836" y="6573"/>
                  </a:lnTo>
                  <a:cubicBezTo>
                    <a:pt x="11836" y="6407"/>
                    <a:pt x="11693" y="6216"/>
                    <a:pt x="11479" y="6216"/>
                  </a:cubicBezTo>
                  <a:lnTo>
                    <a:pt x="10312" y="6216"/>
                  </a:lnTo>
                  <a:lnTo>
                    <a:pt x="10312" y="4930"/>
                  </a:lnTo>
                  <a:cubicBezTo>
                    <a:pt x="10312" y="4668"/>
                    <a:pt x="10122" y="4454"/>
                    <a:pt x="9836" y="4454"/>
                  </a:cubicBezTo>
                  <a:lnTo>
                    <a:pt x="6097" y="4454"/>
                  </a:lnTo>
                  <a:lnTo>
                    <a:pt x="6097" y="2906"/>
                  </a:lnTo>
                  <a:lnTo>
                    <a:pt x="8478" y="2906"/>
                  </a:lnTo>
                  <a:cubicBezTo>
                    <a:pt x="8645" y="2906"/>
                    <a:pt x="8836" y="2763"/>
                    <a:pt x="8836" y="2549"/>
                  </a:cubicBezTo>
                  <a:lnTo>
                    <a:pt x="8836" y="167"/>
                  </a:lnTo>
                  <a:cubicBezTo>
                    <a:pt x="8836" y="96"/>
                    <a:pt x="8740" y="1"/>
                    <a:pt x="8645" y="1"/>
                  </a:cubicBezTo>
                  <a:lnTo>
                    <a:pt x="7335" y="1"/>
                  </a:lnTo>
                  <a:cubicBezTo>
                    <a:pt x="7311" y="1"/>
                    <a:pt x="7288" y="1"/>
                    <a:pt x="7288" y="24"/>
                  </a:cubicBezTo>
                  <a:cubicBezTo>
                    <a:pt x="7169" y="167"/>
                    <a:pt x="7264" y="358"/>
                    <a:pt x="7407" y="358"/>
                  </a:cubicBezTo>
                  <a:lnTo>
                    <a:pt x="8502" y="358"/>
                  </a:lnTo>
                  <a:lnTo>
                    <a:pt x="8502" y="2596"/>
                  </a:lnTo>
                  <a:lnTo>
                    <a:pt x="3358" y="2596"/>
                  </a:lnTo>
                  <a:lnTo>
                    <a:pt x="3358" y="358"/>
                  </a:lnTo>
                  <a:lnTo>
                    <a:pt x="6597" y="358"/>
                  </a:lnTo>
                  <a:cubicBezTo>
                    <a:pt x="6692" y="358"/>
                    <a:pt x="6788" y="263"/>
                    <a:pt x="6788" y="167"/>
                  </a:cubicBezTo>
                  <a:cubicBezTo>
                    <a:pt x="6788" y="96"/>
                    <a:pt x="6692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43" name="Google Shape;2243;p54"/>
          <p:cNvGrpSpPr/>
          <p:nvPr/>
        </p:nvGrpSpPr>
        <p:grpSpPr>
          <a:xfrm>
            <a:off x="7740143" y="2448434"/>
            <a:ext cx="356767" cy="354584"/>
            <a:chOff x="6647713" y="2369483"/>
            <a:chExt cx="298325" cy="296500"/>
          </a:xfrm>
        </p:grpSpPr>
        <p:sp>
          <p:nvSpPr>
            <p:cNvPr id="2244" name="Google Shape;2244;p54"/>
            <p:cNvSpPr/>
            <p:nvPr/>
          </p:nvSpPr>
          <p:spPr>
            <a:xfrm>
              <a:off x="6648313" y="2370058"/>
              <a:ext cx="144700" cy="144100"/>
            </a:xfrm>
            <a:custGeom>
              <a:avLst/>
              <a:gdLst/>
              <a:ahLst/>
              <a:cxnLst/>
              <a:rect l="l" t="t" r="r" b="b"/>
              <a:pathLst>
                <a:path w="5788" h="5764" extrusionOk="0">
                  <a:moveTo>
                    <a:pt x="5550" y="1"/>
                  </a:moveTo>
                  <a:cubicBezTo>
                    <a:pt x="4573" y="1"/>
                    <a:pt x="3573" y="310"/>
                    <a:pt x="2739" y="811"/>
                  </a:cubicBezTo>
                  <a:cubicBezTo>
                    <a:pt x="1930" y="1287"/>
                    <a:pt x="1263" y="2001"/>
                    <a:pt x="787" y="2835"/>
                  </a:cubicBezTo>
                  <a:cubicBezTo>
                    <a:pt x="715" y="2930"/>
                    <a:pt x="739" y="3001"/>
                    <a:pt x="834" y="3073"/>
                  </a:cubicBezTo>
                  <a:cubicBezTo>
                    <a:pt x="867" y="3098"/>
                    <a:pt x="901" y="3108"/>
                    <a:pt x="932" y="3108"/>
                  </a:cubicBezTo>
                  <a:cubicBezTo>
                    <a:pt x="990" y="3108"/>
                    <a:pt x="1041" y="3072"/>
                    <a:pt x="1072" y="3025"/>
                  </a:cubicBezTo>
                  <a:cubicBezTo>
                    <a:pt x="1525" y="2239"/>
                    <a:pt x="2144" y="1573"/>
                    <a:pt x="2930" y="1144"/>
                  </a:cubicBezTo>
                  <a:cubicBezTo>
                    <a:pt x="3668" y="691"/>
                    <a:pt x="4573" y="429"/>
                    <a:pt x="5430" y="382"/>
                  </a:cubicBezTo>
                  <a:lnTo>
                    <a:pt x="5430" y="5454"/>
                  </a:lnTo>
                  <a:lnTo>
                    <a:pt x="358" y="5454"/>
                  </a:lnTo>
                  <a:cubicBezTo>
                    <a:pt x="406" y="4859"/>
                    <a:pt x="525" y="4287"/>
                    <a:pt x="715" y="3740"/>
                  </a:cubicBezTo>
                  <a:cubicBezTo>
                    <a:pt x="763" y="3644"/>
                    <a:pt x="715" y="3549"/>
                    <a:pt x="644" y="3478"/>
                  </a:cubicBezTo>
                  <a:cubicBezTo>
                    <a:pt x="621" y="3472"/>
                    <a:pt x="599" y="3469"/>
                    <a:pt x="577" y="3469"/>
                  </a:cubicBezTo>
                  <a:cubicBezTo>
                    <a:pt x="506" y="3469"/>
                    <a:pt x="442" y="3500"/>
                    <a:pt x="406" y="3573"/>
                  </a:cubicBezTo>
                  <a:cubicBezTo>
                    <a:pt x="167" y="4216"/>
                    <a:pt x="48" y="4859"/>
                    <a:pt x="1" y="5526"/>
                  </a:cubicBezTo>
                  <a:cubicBezTo>
                    <a:pt x="1" y="5573"/>
                    <a:pt x="48" y="5621"/>
                    <a:pt x="72" y="5669"/>
                  </a:cubicBezTo>
                  <a:cubicBezTo>
                    <a:pt x="120" y="5716"/>
                    <a:pt x="191" y="5764"/>
                    <a:pt x="287" y="5764"/>
                  </a:cubicBezTo>
                  <a:lnTo>
                    <a:pt x="5597" y="5764"/>
                  </a:lnTo>
                  <a:cubicBezTo>
                    <a:pt x="5692" y="5764"/>
                    <a:pt x="5788" y="5669"/>
                    <a:pt x="5788" y="5573"/>
                  </a:cubicBezTo>
                  <a:lnTo>
                    <a:pt x="5788" y="239"/>
                  </a:lnTo>
                  <a:cubicBezTo>
                    <a:pt x="5788" y="191"/>
                    <a:pt x="5764" y="120"/>
                    <a:pt x="5716" y="96"/>
                  </a:cubicBezTo>
                  <a:cubicBezTo>
                    <a:pt x="5669" y="48"/>
                    <a:pt x="5597" y="1"/>
                    <a:pt x="5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54"/>
            <p:cNvSpPr/>
            <p:nvPr/>
          </p:nvSpPr>
          <p:spPr>
            <a:xfrm>
              <a:off x="6647713" y="2521883"/>
              <a:ext cx="240550" cy="144100"/>
            </a:xfrm>
            <a:custGeom>
              <a:avLst/>
              <a:gdLst/>
              <a:ahLst/>
              <a:cxnLst/>
              <a:rect l="l" t="t" r="r" b="b"/>
              <a:pathLst>
                <a:path w="9622" h="5764" extrusionOk="0">
                  <a:moveTo>
                    <a:pt x="5859" y="358"/>
                  </a:moveTo>
                  <a:lnTo>
                    <a:pt x="9193" y="4025"/>
                  </a:lnTo>
                  <a:cubicBezTo>
                    <a:pt x="8217" y="4930"/>
                    <a:pt x="6979" y="5430"/>
                    <a:pt x="5621" y="5430"/>
                  </a:cubicBezTo>
                  <a:cubicBezTo>
                    <a:pt x="4216" y="5430"/>
                    <a:pt x="2930" y="4882"/>
                    <a:pt x="1930" y="3906"/>
                  </a:cubicBezTo>
                  <a:cubicBezTo>
                    <a:pt x="977" y="2953"/>
                    <a:pt x="430" y="1715"/>
                    <a:pt x="382" y="358"/>
                  </a:cubicBezTo>
                  <a:close/>
                  <a:moveTo>
                    <a:pt x="263" y="0"/>
                  </a:moveTo>
                  <a:cubicBezTo>
                    <a:pt x="215" y="0"/>
                    <a:pt x="191" y="0"/>
                    <a:pt x="120" y="48"/>
                  </a:cubicBezTo>
                  <a:cubicBezTo>
                    <a:pt x="49" y="96"/>
                    <a:pt x="1" y="167"/>
                    <a:pt x="1" y="239"/>
                  </a:cubicBezTo>
                  <a:cubicBezTo>
                    <a:pt x="25" y="1739"/>
                    <a:pt x="596" y="3096"/>
                    <a:pt x="1668" y="4144"/>
                  </a:cubicBezTo>
                  <a:cubicBezTo>
                    <a:pt x="2716" y="5192"/>
                    <a:pt x="4121" y="5764"/>
                    <a:pt x="5597" y="5764"/>
                  </a:cubicBezTo>
                  <a:cubicBezTo>
                    <a:pt x="7050" y="5764"/>
                    <a:pt x="8455" y="5192"/>
                    <a:pt x="9503" y="4168"/>
                  </a:cubicBezTo>
                  <a:cubicBezTo>
                    <a:pt x="9622" y="4120"/>
                    <a:pt x="9622" y="3954"/>
                    <a:pt x="9527" y="3858"/>
                  </a:cubicBezTo>
                  <a:lnTo>
                    <a:pt x="6050" y="72"/>
                  </a:lnTo>
                  <a:cubicBezTo>
                    <a:pt x="6002" y="48"/>
                    <a:pt x="5955" y="0"/>
                    <a:pt x="5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54"/>
            <p:cNvSpPr/>
            <p:nvPr/>
          </p:nvSpPr>
          <p:spPr>
            <a:xfrm>
              <a:off x="6801913" y="2369483"/>
              <a:ext cx="144125" cy="243525"/>
            </a:xfrm>
            <a:custGeom>
              <a:avLst/>
              <a:gdLst/>
              <a:ahLst/>
              <a:cxnLst/>
              <a:rect l="l" t="t" r="r" b="b"/>
              <a:pathLst>
                <a:path w="5765" h="9741" extrusionOk="0">
                  <a:moveTo>
                    <a:pt x="239" y="0"/>
                  </a:moveTo>
                  <a:cubicBezTo>
                    <a:pt x="144" y="0"/>
                    <a:pt x="49" y="71"/>
                    <a:pt x="25" y="143"/>
                  </a:cubicBezTo>
                  <a:cubicBezTo>
                    <a:pt x="1" y="191"/>
                    <a:pt x="1" y="214"/>
                    <a:pt x="1" y="262"/>
                  </a:cubicBezTo>
                  <a:lnTo>
                    <a:pt x="1" y="5596"/>
                  </a:lnTo>
                  <a:cubicBezTo>
                    <a:pt x="1" y="5620"/>
                    <a:pt x="25" y="5692"/>
                    <a:pt x="49" y="5715"/>
                  </a:cubicBezTo>
                  <a:lnTo>
                    <a:pt x="1001" y="6763"/>
                  </a:lnTo>
                  <a:cubicBezTo>
                    <a:pt x="1040" y="6789"/>
                    <a:pt x="1094" y="6808"/>
                    <a:pt x="1142" y="6808"/>
                  </a:cubicBezTo>
                  <a:cubicBezTo>
                    <a:pt x="1182" y="6808"/>
                    <a:pt x="1218" y="6796"/>
                    <a:pt x="1239" y="6763"/>
                  </a:cubicBezTo>
                  <a:cubicBezTo>
                    <a:pt x="1311" y="6692"/>
                    <a:pt x="1335" y="6573"/>
                    <a:pt x="1239" y="6525"/>
                  </a:cubicBezTo>
                  <a:lnTo>
                    <a:pt x="358" y="5525"/>
                  </a:lnTo>
                  <a:lnTo>
                    <a:pt x="358" y="381"/>
                  </a:lnTo>
                  <a:cubicBezTo>
                    <a:pt x="1692" y="405"/>
                    <a:pt x="2954" y="976"/>
                    <a:pt x="3906" y="1929"/>
                  </a:cubicBezTo>
                  <a:cubicBezTo>
                    <a:pt x="4883" y="2905"/>
                    <a:pt x="5407" y="4215"/>
                    <a:pt x="5407" y="5596"/>
                  </a:cubicBezTo>
                  <a:cubicBezTo>
                    <a:pt x="5407" y="6882"/>
                    <a:pt x="4811" y="8311"/>
                    <a:pt x="3835" y="9311"/>
                  </a:cubicBezTo>
                  <a:lnTo>
                    <a:pt x="1787" y="7073"/>
                  </a:lnTo>
                  <a:cubicBezTo>
                    <a:pt x="1748" y="7047"/>
                    <a:pt x="1694" y="7028"/>
                    <a:pt x="1646" y="7028"/>
                  </a:cubicBezTo>
                  <a:cubicBezTo>
                    <a:pt x="1606" y="7028"/>
                    <a:pt x="1570" y="7041"/>
                    <a:pt x="1549" y="7073"/>
                  </a:cubicBezTo>
                  <a:cubicBezTo>
                    <a:pt x="1477" y="7144"/>
                    <a:pt x="1454" y="7263"/>
                    <a:pt x="1549" y="7311"/>
                  </a:cubicBezTo>
                  <a:lnTo>
                    <a:pt x="3668" y="9645"/>
                  </a:lnTo>
                  <a:cubicBezTo>
                    <a:pt x="3716" y="9692"/>
                    <a:pt x="3787" y="9740"/>
                    <a:pt x="3835" y="9740"/>
                  </a:cubicBezTo>
                  <a:cubicBezTo>
                    <a:pt x="3906" y="9740"/>
                    <a:pt x="3954" y="9692"/>
                    <a:pt x="4026" y="9669"/>
                  </a:cubicBezTo>
                  <a:cubicBezTo>
                    <a:pt x="5097" y="8573"/>
                    <a:pt x="5764" y="7025"/>
                    <a:pt x="5764" y="5620"/>
                  </a:cubicBezTo>
                  <a:cubicBezTo>
                    <a:pt x="5740" y="4120"/>
                    <a:pt x="5169" y="2715"/>
                    <a:pt x="4145" y="1667"/>
                  </a:cubicBezTo>
                  <a:cubicBezTo>
                    <a:pt x="3097" y="619"/>
                    <a:pt x="1716" y="24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47" name="Google Shape;2247;p54"/>
          <p:cNvGrpSpPr/>
          <p:nvPr/>
        </p:nvGrpSpPr>
        <p:grpSpPr>
          <a:xfrm>
            <a:off x="7007492" y="2448434"/>
            <a:ext cx="355302" cy="354584"/>
            <a:chOff x="6162513" y="2369483"/>
            <a:chExt cx="297100" cy="296500"/>
          </a:xfrm>
        </p:grpSpPr>
        <p:sp>
          <p:nvSpPr>
            <p:cNvPr id="2248" name="Google Shape;2248;p54"/>
            <p:cNvSpPr/>
            <p:nvPr/>
          </p:nvSpPr>
          <p:spPr>
            <a:xfrm>
              <a:off x="6197638" y="2404608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762" y="0"/>
                  </a:moveTo>
                  <a:cubicBezTo>
                    <a:pt x="1548" y="0"/>
                    <a:pt x="1334" y="24"/>
                    <a:pt x="1167" y="119"/>
                  </a:cubicBezTo>
                  <a:cubicBezTo>
                    <a:pt x="1072" y="143"/>
                    <a:pt x="1000" y="238"/>
                    <a:pt x="1072" y="333"/>
                  </a:cubicBezTo>
                  <a:cubicBezTo>
                    <a:pt x="1089" y="384"/>
                    <a:pt x="1141" y="434"/>
                    <a:pt x="1204" y="434"/>
                  </a:cubicBezTo>
                  <a:cubicBezTo>
                    <a:pt x="1230" y="434"/>
                    <a:pt x="1258" y="426"/>
                    <a:pt x="1286" y="405"/>
                  </a:cubicBezTo>
                  <a:cubicBezTo>
                    <a:pt x="1429" y="357"/>
                    <a:pt x="1596" y="333"/>
                    <a:pt x="1762" y="333"/>
                  </a:cubicBezTo>
                  <a:cubicBezTo>
                    <a:pt x="2525" y="333"/>
                    <a:pt x="3144" y="953"/>
                    <a:pt x="3144" y="1715"/>
                  </a:cubicBezTo>
                  <a:cubicBezTo>
                    <a:pt x="3144" y="2501"/>
                    <a:pt x="2525" y="3120"/>
                    <a:pt x="1762" y="3120"/>
                  </a:cubicBezTo>
                  <a:cubicBezTo>
                    <a:pt x="977" y="3120"/>
                    <a:pt x="357" y="2501"/>
                    <a:pt x="357" y="1715"/>
                  </a:cubicBezTo>
                  <a:cubicBezTo>
                    <a:pt x="357" y="1405"/>
                    <a:pt x="476" y="1072"/>
                    <a:pt x="691" y="834"/>
                  </a:cubicBezTo>
                  <a:cubicBezTo>
                    <a:pt x="738" y="762"/>
                    <a:pt x="738" y="643"/>
                    <a:pt x="643" y="595"/>
                  </a:cubicBezTo>
                  <a:cubicBezTo>
                    <a:pt x="621" y="562"/>
                    <a:pt x="584" y="544"/>
                    <a:pt x="543" y="544"/>
                  </a:cubicBezTo>
                  <a:cubicBezTo>
                    <a:pt x="495" y="544"/>
                    <a:pt x="443" y="568"/>
                    <a:pt x="405" y="619"/>
                  </a:cubicBezTo>
                  <a:cubicBezTo>
                    <a:pt x="143" y="953"/>
                    <a:pt x="0" y="1334"/>
                    <a:pt x="0" y="1762"/>
                  </a:cubicBezTo>
                  <a:cubicBezTo>
                    <a:pt x="0" y="2691"/>
                    <a:pt x="762" y="3501"/>
                    <a:pt x="1762" y="3501"/>
                  </a:cubicBezTo>
                  <a:cubicBezTo>
                    <a:pt x="2739" y="3501"/>
                    <a:pt x="3501" y="2739"/>
                    <a:pt x="3501" y="1739"/>
                  </a:cubicBezTo>
                  <a:cubicBezTo>
                    <a:pt x="3477" y="810"/>
                    <a:pt x="2715" y="0"/>
                    <a:pt x="1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54"/>
            <p:cNvSpPr/>
            <p:nvPr/>
          </p:nvSpPr>
          <p:spPr>
            <a:xfrm>
              <a:off x="6162513" y="2369483"/>
              <a:ext cx="158375" cy="157775"/>
            </a:xfrm>
            <a:custGeom>
              <a:avLst/>
              <a:gdLst/>
              <a:ahLst/>
              <a:cxnLst/>
              <a:rect l="l" t="t" r="r" b="b"/>
              <a:pathLst>
                <a:path w="6335" h="6311" extrusionOk="0">
                  <a:moveTo>
                    <a:pt x="3453" y="452"/>
                  </a:moveTo>
                  <a:lnTo>
                    <a:pt x="3453" y="738"/>
                  </a:lnTo>
                  <a:cubicBezTo>
                    <a:pt x="3453" y="881"/>
                    <a:pt x="3549" y="1000"/>
                    <a:pt x="3691" y="1072"/>
                  </a:cubicBezTo>
                  <a:cubicBezTo>
                    <a:pt x="3930" y="1119"/>
                    <a:pt x="4144" y="1215"/>
                    <a:pt x="4358" y="1334"/>
                  </a:cubicBezTo>
                  <a:cubicBezTo>
                    <a:pt x="4408" y="1373"/>
                    <a:pt x="4466" y="1392"/>
                    <a:pt x="4524" y="1392"/>
                  </a:cubicBezTo>
                  <a:cubicBezTo>
                    <a:pt x="4604" y="1392"/>
                    <a:pt x="4684" y="1355"/>
                    <a:pt x="4739" y="1286"/>
                  </a:cubicBezTo>
                  <a:lnTo>
                    <a:pt x="4977" y="1048"/>
                  </a:lnTo>
                  <a:lnTo>
                    <a:pt x="5335" y="1429"/>
                  </a:lnTo>
                  <a:lnTo>
                    <a:pt x="5096" y="1667"/>
                  </a:lnTo>
                  <a:cubicBezTo>
                    <a:pt x="4977" y="1786"/>
                    <a:pt x="4977" y="1929"/>
                    <a:pt x="5025" y="2048"/>
                  </a:cubicBezTo>
                  <a:cubicBezTo>
                    <a:pt x="5144" y="2262"/>
                    <a:pt x="5239" y="2477"/>
                    <a:pt x="5287" y="2715"/>
                  </a:cubicBezTo>
                  <a:cubicBezTo>
                    <a:pt x="5335" y="2858"/>
                    <a:pt x="5454" y="2953"/>
                    <a:pt x="5597" y="2953"/>
                  </a:cubicBezTo>
                  <a:lnTo>
                    <a:pt x="5930" y="2953"/>
                  </a:lnTo>
                  <a:lnTo>
                    <a:pt x="5930" y="3477"/>
                  </a:lnTo>
                  <a:lnTo>
                    <a:pt x="5597" y="3477"/>
                  </a:lnTo>
                  <a:cubicBezTo>
                    <a:pt x="5454" y="3477"/>
                    <a:pt x="5335" y="3572"/>
                    <a:pt x="5311" y="3715"/>
                  </a:cubicBezTo>
                  <a:cubicBezTo>
                    <a:pt x="5239" y="3953"/>
                    <a:pt x="5144" y="4168"/>
                    <a:pt x="5025" y="4382"/>
                  </a:cubicBezTo>
                  <a:cubicBezTo>
                    <a:pt x="4954" y="4501"/>
                    <a:pt x="4977" y="4668"/>
                    <a:pt x="5096" y="4763"/>
                  </a:cubicBezTo>
                  <a:lnTo>
                    <a:pt x="5335" y="5001"/>
                  </a:lnTo>
                  <a:lnTo>
                    <a:pt x="4977" y="5382"/>
                  </a:lnTo>
                  <a:lnTo>
                    <a:pt x="4739" y="5144"/>
                  </a:lnTo>
                  <a:cubicBezTo>
                    <a:pt x="4654" y="5058"/>
                    <a:pt x="4559" y="5015"/>
                    <a:pt x="4472" y="5015"/>
                  </a:cubicBezTo>
                  <a:cubicBezTo>
                    <a:pt x="4413" y="5015"/>
                    <a:pt x="4358" y="5034"/>
                    <a:pt x="4311" y="5072"/>
                  </a:cubicBezTo>
                  <a:cubicBezTo>
                    <a:pt x="4120" y="5192"/>
                    <a:pt x="3906" y="5263"/>
                    <a:pt x="3668" y="5334"/>
                  </a:cubicBezTo>
                  <a:cubicBezTo>
                    <a:pt x="3525" y="5358"/>
                    <a:pt x="3429" y="5477"/>
                    <a:pt x="3429" y="5668"/>
                  </a:cubicBezTo>
                  <a:lnTo>
                    <a:pt x="3429" y="5977"/>
                  </a:lnTo>
                  <a:lnTo>
                    <a:pt x="2882" y="5977"/>
                  </a:lnTo>
                  <a:lnTo>
                    <a:pt x="2882" y="5668"/>
                  </a:lnTo>
                  <a:cubicBezTo>
                    <a:pt x="2882" y="5501"/>
                    <a:pt x="2810" y="5382"/>
                    <a:pt x="2644" y="5334"/>
                  </a:cubicBezTo>
                  <a:cubicBezTo>
                    <a:pt x="2405" y="5263"/>
                    <a:pt x="2215" y="5192"/>
                    <a:pt x="2001" y="5072"/>
                  </a:cubicBezTo>
                  <a:cubicBezTo>
                    <a:pt x="1951" y="5033"/>
                    <a:pt x="1889" y="5014"/>
                    <a:pt x="1828" y="5014"/>
                  </a:cubicBezTo>
                  <a:cubicBezTo>
                    <a:pt x="1743" y="5014"/>
                    <a:pt x="1661" y="5051"/>
                    <a:pt x="1620" y="5120"/>
                  </a:cubicBezTo>
                  <a:lnTo>
                    <a:pt x="1381" y="5358"/>
                  </a:lnTo>
                  <a:lnTo>
                    <a:pt x="1024" y="4977"/>
                  </a:lnTo>
                  <a:lnTo>
                    <a:pt x="1262" y="4739"/>
                  </a:lnTo>
                  <a:cubicBezTo>
                    <a:pt x="1381" y="4620"/>
                    <a:pt x="1381" y="4477"/>
                    <a:pt x="1310" y="4358"/>
                  </a:cubicBezTo>
                  <a:cubicBezTo>
                    <a:pt x="1191" y="4144"/>
                    <a:pt x="1096" y="3929"/>
                    <a:pt x="1048" y="3691"/>
                  </a:cubicBezTo>
                  <a:cubicBezTo>
                    <a:pt x="1024" y="3548"/>
                    <a:pt x="905" y="3453"/>
                    <a:pt x="738" y="3453"/>
                  </a:cubicBezTo>
                  <a:lnTo>
                    <a:pt x="429" y="3453"/>
                  </a:lnTo>
                  <a:lnTo>
                    <a:pt x="429" y="2905"/>
                  </a:lnTo>
                  <a:lnTo>
                    <a:pt x="715" y="2905"/>
                  </a:lnTo>
                  <a:cubicBezTo>
                    <a:pt x="857" y="2905"/>
                    <a:pt x="977" y="2834"/>
                    <a:pt x="1048" y="2667"/>
                  </a:cubicBezTo>
                  <a:cubicBezTo>
                    <a:pt x="1096" y="2429"/>
                    <a:pt x="1191" y="2239"/>
                    <a:pt x="1310" y="2024"/>
                  </a:cubicBezTo>
                  <a:cubicBezTo>
                    <a:pt x="1405" y="1905"/>
                    <a:pt x="1381" y="1715"/>
                    <a:pt x="1262" y="1643"/>
                  </a:cubicBezTo>
                  <a:lnTo>
                    <a:pt x="1024" y="1405"/>
                  </a:lnTo>
                  <a:lnTo>
                    <a:pt x="1405" y="1048"/>
                  </a:lnTo>
                  <a:lnTo>
                    <a:pt x="1643" y="1286"/>
                  </a:lnTo>
                  <a:cubicBezTo>
                    <a:pt x="1710" y="1353"/>
                    <a:pt x="1785" y="1382"/>
                    <a:pt x="1859" y="1382"/>
                  </a:cubicBezTo>
                  <a:cubicBezTo>
                    <a:pt x="1916" y="1382"/>
                    <a:pt x="1972" y="1365"/>
                    <a:pt x="2024" y="1334"/>
                  </a:cubicBezTo>
                  <a:cubicBezTo>
                    <a:pt x="2239" y="1215"/>
                    <a:pt x="2453" y="1119"/>
                    <a:pt x="2691" y="1072"/>
                  </a:cubicBezTo>
                  <a:cubicBezTo>
                    <a:pt x="2834" y="1048"/>
                    <a:pt x="2929" y="929"/>
                    <a:pt x="2929" y="762"/>
                  </a:cubicBezTo>
                  <a:lnTo>
                    <a:pt x="2929" y="452"/>
                  </a:lnTo>
                  <a:close/>
                  <a:moveTo>
                    <a:pt x="2858" y="0"/>
                  </a:moveTo>
                  <a:cubicBezTo>
                    <a:pt x="2691" y="0"/>
                    <a:pt x="2524" y="143"/>
                    <a:pt x="2524" y="333"/>
                  </a:cubicBezTo>
                  <a:lnTo>
                    <a:pt x="2524" y="667"/>
                  </a:lnTo>
                  <a:cubicBezTo>
                    <a:pt x="2286" y="714"/>
                    <a:pt x="2024" y="810"/>
                    <a:pt x="1810" y="953"/>
                  </a:cubicBezTo>
                  <a:lnTo>
                    <a:pt x="1572" y="714"/>
                  </a:lnTo>
                  <a:cubicBezTo>
                    <a:pt x="1512" y="655"/>
                    <a:pt x="1435" y="625"/>
                    <a:pt x="1358" y="625"/>
                  </a:cubicBezTo>
                  <a:cubicBezTo>
                    <a:pt x="1280" y="625"/>
                    <a:pt x="1203" y="655"/>
                    <a:pt x="1143" y="714"/>
                  </a:cubicBezTo>
                  <a:lnTo>
                    <a:pt x="715" y="1119"/>
                  </a:lnTo>
                  <a:cubicBezTo>
                    <a:pt x="596" y="1262"/>
                    <a:pt x="596" y="1453"/>
                    <a:pt x="715" y="1572"/>
                  </a:cubicBezTo>
                  <a:lnTo>
                    <a:pt x="953" y="1810"/>
                  </a:lnTo>
                  <a:cubicBezTo>
                    <a:pt x="810" y="2048"/>
                    <a:pt x="715" y="2286"/>
                    <a:pt x="667" y="2524"/>
                  </a:cubicBezTo>
                  <a:lnTo>
                    <a:pt x="334" y="2524"/>
                  </a:lnTo>
                  <a:cubicBezTo>
                    <a:pt x="143" y="2524"/>
                    <a:pt x="0" y="2691"/>
                    <a:pt x="0" y="2858"/>
                  </a:cubicBezTo>
                  <a:lnTo>
                    <a:pt x="0" y="3453"/>
                  </a:lnTo>
                  <a:cubicBezTo>
                    <a:pt x="0" y="3644"/>
                    <a:pt x="143" y="3786"/>
                    <a:pt x="334" y="3786"/>
                  </a:cubicBezTo>
                  <a:lnTo>
                    <a:pt x="667" y="3786"/>
                  </a:lnTo>
                  <a:cubicBezTo>
                    <a:pt x="715" y="4025"/>
                    <a:pt x="810" y="4287"/>
                    <a:pt x="953" y="4501"/>
                  </a:cubicBezTo>
                  <a:lnTo>
                    <a:pt x="715" y="4739"/>
                  </a:lnTo>
                  <a:cubicBezTo>
                    <a:pt x="596" y="4858"/>
                    <a:pt x="596" y="5072"/>
                    <a:pt x="715" y="5192"/>
                  </a:cubicBezTo>
                  <a:lnTo>
                    <a:pt x="1143" y="5596"/>
                  </a:lnTo>
                  <a:cubicBezTo>
                    <a:pt x="1203" y="5656"/>
                    <a:pt x="1280" y="5686"/>
                    <a:pt x="1358" y="5686"/>
                  </a:cubicBezTo>
                  <a:cubicBezTo>
                    <a:pt x="1435" y="5686"/>
                    <a:pt x="1512" y="5656"/>
                    <a:pt x="1572" y="5596"/>
                  </a:cubicBezTo>
                  <a:lnTo>
                    <a:pt x="1810" y="5358"/>
                  </a:lnTo>
                  <a:cubicBezTo>
                    <a:pt x="2048" y="5501"/>
                    <a:pt x="2286" y="5596"/>
                    <a:pt x="2524" y="5644"/>
                  </a:cubicBezTo>
                  <a:lnTo>
                    <a:pt x="2524" y="5977"/>
                  </a:lnTo>
                  <a:cubicBezTo>
                    <a:pt x="2524" y="6168"/>
                    <a:pt x="2691" y="6311"/>
                    <a:pt x="2858" y="6311"/>
                  </a:cubicBezTo>
                  <a:lnTo>
                    <a:pt x="3453" y="6311"/>
                  </a:lnTo>
                  <a:cubicBezTo>
                    <a:pt x="3644" y="6311"/>
                    <a:pt x="3787" y="6168"/>
                    <a:pt x="3787" y="5977"/>
                  </a:cubicBezTo>
                  <a:lnTo>
                    <a:pt x="3787" y="5644"/>
                  </a:lnTo>
                  <a:cubicBezTo>
                    <a:pt x="4049" y="5596"/>
                    <a:pt x="4287" y="5501"/>
                    <a:pt x="4501" y="5358"/>
                  </a:cubicBezTo>
                  <a:lnTo>
                    <a:pt x="4739" y="5596"/>
                  </a:lnTo>
                  <a:cubicBezTo>
                    <a:pt x="4799" y="5656"/>
                    <a:pt x="4870" y="5686"/>
                    <a:pt x="4948" y="5686"/>
                  </a:cubicBezTo>
                  <a:cubicBezTo>
                    <a:pt x="5025" y="5686"/>
                    <a:pt x="5108" y="5656"/>
                    <a:pt x="5192" y="5596"/>
                  </a:cubicBezTo>
                  <a:lnTo>
                    <a:pt x="5597" y="5192"/>
                  </a:lnTo>
                  <a:cubicBezTo>
                    <a:pt x="5716" y="5072"/>
                    <a:pt x="5716" y="4858"/>
                    <a:pt x="5597" y="4739"/>
                  </a:cubicBezTo>
                  <a:lnTo>
                    <a:pt x="5358" y="4501"/>
                  </a:lnTo>
                  <a:cubicBezTo>
                    <a:pt x="5501" y="4287"/>
                    <a:pt x="5597" y="4025"/>
                    <a:pt x="5668" y="3786"/>
                  </a:cubicBezTo>
                  <a:lnTo>
                    <a:pt x="6025" y="3786"/>
                  </a:lnTo>
                  <a:cubicBezTo>
                    <a:pt x="6192" y="3786"/>
                    <a:pt x="6335" y="3644"/>
                    <a:pt x="6335" y="3453"/>
                  </a:cubicBezTo>
                  <a:lnTo>
                    <a:pt x="6335" y="2858"/>
                  </a:lnTo>
                  <a:cubicBezTo>
                    <a:pt x="6335" y="2691"/>
                    <a:pt x="6192" y="2524"/>
                    <a:pt x="6025" y="2524"/>
                  </a:cubicBezTo>
                  <a:lnTo>
                    <a:pt x="5668" y="2524"/>
                  </a:lnTo>
                  <a:cubicBezTo>
                    <a:pt x="5597" y="2286"/>
                    <a:pt x="5501" y="2024"/>
                    <a:pt x="5358" y="1810"/>
                  </a:cubicBezTo>
                  <a:lnTo>
                    <a:pt x="5597" y="1572"/>
                  </a:lnTo>
                  <a:cubicBezTo>
                    <a:pt x="5716" y="1453"/>
                    <a:pt x="5716" y="1262"/>
                    <a:pt x="5597" y="1119"/>
                  </a:cubicBezTo>
                  <a:lnTo>
                    <a:pt x="5192" y="714"/>
                  </a:lnTo>
                  <a:cubicBezTo>
                    <a:pt x="5132" y="655"/>
                    <a:pt x="5049" y="625"/>
                    <a:pt x="4965" y="625"/>
                  </a:cubicBezTo>
                  <a:cubicBezTo>
                    <a:pt x="4882" y="625"/>
                    <a:pt x="4799" y="655"/>
                    <a:pt x="4739" y="714"/>
                  </a:cubicBezTo>
                  <a:lnTo>
                    <a:pt x="4501" y="953"/>
                  </a:lnTo>
                  <a:cubicBezTo>
                    <a:pt x="4263" y="810"/>
                    <a:pt x="4025" y="714"/>
                    <a:pt x="3787" y="667"/>
                  </a:cubicBezTo>
                  <a:lnTo>
                    <a:pt x="3787" y="333"/>
                  </a:lnTo>
                  <a:cubicBezTo>
                    <a:pt x="3787" y="143"/>
                    <a:pt x="3644" y="0"/>
                    <a:pt x="3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54"/>
            <p:cNvSpPr/>
            <p:nvPr/>
          </p:nvSpPr>
          <p:spPr>
            <a:xfrm>
              <a:off x="6232763" y="2427808"/>
              <a:ext cx="16100" cy="41700"/>
            </a:xfrm>
            <a:custGeom>
              <a:avLst/>
              <a:gdLst/>
              <a:ahLst/>
              <a:cxnLst/>
              <a:rect l="l" t="t" r="r" b="b"/>
              <a:pathLst>
                <a:path w="644" h="1668" extrusionOk="0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310" y="358"/>
                  </a:lnTo>
                  <a:lnTo>
                    <a:pt x="310" y="1477"/>
                  </a:lnTo>
                  <a:cubicBezTo>
                    <a:pt x="286" y="1573"/>
                    <a:pt x="381" y="1668"/>
                    <a:pt x="477" y="1668"/>
                  </a:cubicBezTo>
                  <a:cubicBezTo>
                    <a:pt x="548" y="1668"/>
                    <a:pt x="643" y="1573"/>
                    <a:pt x="643" y="1477"/>
                  </a:cubicBezTo>
                  <a:lnTo>
                    <a:pt x="643" y="168"/>
                  </a:lnTo>
                  <a:cubicBezTo>
                    <a:pt x="643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54"/>
            <p:cNvSpPr/>
            <p:nvPr/>
          </p:nvSpPr>
          <p:spPr>
            <a:xfrm>
              <a:off x="6319088" y="2526658"/>
              <a:ext cx="100050" cy="99425"/>
            </a:xfrm>
            <a:custGeom>
              <a:avLst/>
              <a:gdLst/>
              <a:ahLst/>
              <a:cxnLst/>
              <a:rect l="l" t="t" r="r" b="b"/>
              <a:pathLst>
                <a:path w="4002" h="3977" extrusionOk="0">
                  <a:moveTo>
                    <a:pt x="1977" y="0"/>
                  </a:moveTo>
                  <a:cubicBezTo>
                    <a:pt x="881" y="0"/>
                    <a:pt x="0" y="881"/>
                    <a:pt x="0" y="1977"/>
                  </a:cubicBezTo>
                  <a:cubicBezTo>
                    <a:pt x="0" y="3096"/>
                    <a:pt x="881" y="3977"/>
                    <a:pt x="1977" y="3977"/>
                  </a:cubicBezTo>
                  <a:cubicBezTo>
                    <a:pt x="2334" y="3977"/>
                    <a:pt x="2691" y="3882"/>
                    <a:pt x="3001" y="3715"/>
                  </a:cubicBezTo>
                  <a:cubicBezTo>
                    <a:pt x="3072" y="3667"/>
                    <a:pt x="3120" y="3572"/>
                    <a:pt x="3049" y="3477"/>
                  </a:cubicBezTo>
                  <a:cubicBezTo>
                    <a:pt x="3020" y="3419"/>
                    <a:pt x="2973" y="3388"/>
                    <a:pt x="2920" y="3388"/>
                  </a:cubicBezTo>
                  <a:cubicBezTo>
                    <a:pt x="2886" y="3388"/>
                    <a:pt x="2848" y="3401"/>
                    <a:pt x="2810" y="3429"/>
                  </a:cubicBezTo>
                  <a:cubicBezTo>
                    <a:pt x="2572" y="3572"/>
                    <a:pt x="2287" y="3667"/>
                    <a:pt x="1977" y="3667"/>
                  </a:cubicBezTo>
                  <a:cubicBezTo>
                    <a:pt x="1072" y="3667"/>
                    <a:pt x="310" y="2905"/>
                    <a:pt x="310" y="1977"/>
                  </a:cubicBezTo>
                  <a:cubicBezTo>
                    <a:pt x="310" y="1072"/>
                    <a:pt x="1072" y="310"/>
                    <a:pt x="1977" y="310"/>
                  </a:cubicBezTo>
                  <a:cubicBezTo>
                    <a:pt x="2906" y="310"/>
                    <a:pt x="3644" y="1072"/>
                    <a:pt x="3644" y="1977"/>
                  </a:cubicBezTo>
                  <a:cubicBezTo>
                    <a:pt x="3644" y="2310"/>
                    <a:pt x="3573" y="2643"/>
                    <a:pt x="3358" y="2905"/>
                  </a:cubicBezTo>
                  <a:cubicBezTo>
                    <a:pt x="3287" y="3001"/>
                    <a:pt x="3334" y="3096"/>
                    <a:pt x="3406" y="3143"/>
                  </a:cubicBezTo>
                  <a:cubicBezTo>
                    <a:pt x="3443" y="3172"/>
                    <a:pt x="3481" y="3185"/>
                    <a:pt x="3516" y="3185"/>
                  </a:cubicBezTo>
                  <a:cubicBezTo>
                    <a:pt x="3569" y="3185"/>
                    <a:pt x="3615" y="3154"/>
                    <a:pt x="3644" y="3096"/>
                  </a:cubicBezTo>
                  <a:cubicBezTo>
                    <a:pt x="3882" y="2762"/>
                    <a:pt x="4001" y="2381"/>
                    <a:pt x="4001" y="1953"/>
                  </a:cubicBezTo>
                  <a:cubicBezTo>
                    <a:pt x="4001" y="881"/>
                    <a:pt x="3096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54"/>
            <p:cNvSpPr/>
            <p:nvPr/>
          </p:nvSpPr>
          <p:spPr>
            <a:xfrm>
              <a:off x="6278588" y="2486158"/>
              <a:ext cx="181025" cy="179825"/>
            </a:xfrm>
            <a:custGeom>
              <a:avLst/>
              <a:gdLst/>
              <a:ahLst/>
              <a:cxnLst/>
              <a:rect l="l" t="t" r="r" b="b"/>
              <a:pathLst>
                <a:path w="7241" h="7193" extrusionOk="0">
                  <a:moveTo>
                    <a:pt x="3930" y="334"/>
                  </a:moveTo>
                  <a:lnTo>
                    <a:pt x="3930" y="715"/>
                  </a:lnTo>
                  <a:cubicBezTo>
                    <a:pt x="3930" y="858"/>
                    <a:pt x="4049" y="1025"/>
                    <a:pt x="4192" y="1048"/>
                  </a:cubicBezTo>
                  <a:cubicBezTo>
                    <a:pt x="4478" y="1096"/>
                    <a:pt x="4740" y="1215"/>
                    <a:pt x="4978" y="1382"/>
                  </a:cubicBezTo>
                  <a:cubicBezTo>
                    <a:pt x="5031" y="1417"/>
                    <a:pt x="5083" y="1433"/>
                    <a:pt x="5134" y="1433"/>
                  </a:cubicBezTo>
                  <a:cubicBezTo>
                    <a:pt x="5223" y="1433"/>
                    <a:pt x="5308" y="1386"/>
                    <a:pt x="5383" y="1310"/>
                  </a:cubicBezTo>
                  <a:lnTo>
                    <a:pt x="5693" y="1025"/>
                  </a:lnTo>
                  <a:lnTo>
                    <a:pt x="6169" y="1501"/>
                  </a:lnTo>
                  <a:lnTo>
                    <a:pt x="5859" y="1787"/>
                  </a:lnTo>
                  <a:cubicBezTo>
                    <a:pt x="5740" y="1906"/>
                    <a:pt x="5740" y="2096"/>
                    <a:pt x="5812" y="2215"/>
                  </a:cubicBezTo>
                  <a:cubicBezTo>
                    <a:pt x="5955" y="2454"/>
                    <a:pt x="6074" y="2715"/>
                    <a:pt x="6145" y="2977"/>
                  </a:cubicBezTo>
                  <a:cubicBezTo>
                    <a:pt x="6169" y="3144"/>
                    <a:pt x="6312" y="3263"/>
                    <a:pt x="6455" y="3263"/>
                  </a:cubicBezTo>
                  <a:lnTo>
                    <a:pt x="6883" y="3263"/>
                  </a:lnTo>
                  <a:lnTo>
                    <a:pt x="6883" y="3930"/>
                  </a:lnTo>
                  <a:lnTo>
                    <a:pt x="6502" y="3930"/>
                  </a:lnTo>
                  <a:cubicBezTo>
                    <a:pt x="6336" y="3930"/>
                    <a:pt x="6193" y="4049"/>
                    <a:pt x="6169" y="4192"/>
                  </a:cubicBezTo>
                  <a:cubicBezTo>
                    <a:pt x="6097" y="4478"/>
                    <a:pt x="5978" y="4740"/>
                    <a:pt x="5836" y="4978"/>
                  </a:cubicBezTo>
                  <a:cubicBezTo>
                    <a:pt x="5740" y="5121"/>
                    <a:pt x="5788" y="5287"/>
                    <a:pt x="5907" y="5383"/>
                  </a:cubicBezTo>
                  <a:lnTo>
                    <a:pt x="6193" y="5692"/>
                  </a:lnTo>
                  <a:lnTo>
                    <a:pt x="5716" y="6169"/>
                  </a:lnTo>
                  <a:lnTo>
                    <a:pt x="5431" y="5883"/>
                  </a:lnTo>
                  <a:cubicBezTo>
                    <a:pt x="5358" y="5810"/>
                    <a:pt x="5258" y="5782"/>
                    <a:pt x="5164" y="5782"/>
                  </a:cubicBezTo>
                  <a:cubicBezTo>
                    <a:pt x="5105" y="5782"/>
                    <a:pt x="5048" y="5793"/>
                    <a:pt x="5002" y="5811"/>
                  </a:cubicBezTo>
                  <a:cubicBezTo>
                    <a:pt x="4764" y="5954"/>
                    <a:pt x="4502" y="6073"/>
                    <a:pt x="4240" y="6145"/>
                  </a:cubicBezTo>
                  <a:cubicBezTo>
                    <a:pt x="4073" y="6169"/>
                    <a:pt x="3954" y="6311"/>
                    <a:pt x="3954" y="6478"/>
                  </a:cubicBezTo>
                  <a:lnTo>
                    <a:pt x="3954" y="6883"/>
                  </a:lnTo>
                  <a:lnTo>
                    <a:pt x="3287" y="6883"/>
                  </a:lnTo>
                  <a:lnTo>
                    <a:pt x="3287" y="6502"/>
                  </a:lnTo>
                  <a:cubicBezTo>
                    <a:pt x="3287" y="6359"/>
                    <a:pt x="3168" y="6192"/>
                    <a:pt x="3002" y="6169"/>
                  </a:cubicBezTo>
                  <a:cubicBezTo>
                    <a:pt x="2740" y="6121"/>
                    <a:pt x="2478" y="5978"/>
                    <a:pt x="2240" y="5835"/>
                  </a:cubicBezTo>
                  <a:cubicBezTo>
                    <a:pt x="2187" y="5800"/>
                    <a:pt x="2131" y="5784"/>
                    <a:pt x="2076" y="5784"/>
                  </a:cubicBezTo>
                  <a:cubicBezTo>
                    <a:pt x="1981" y="5784"/>
                    <a:pt x="1886" y="5831"/>
                    <a:pt x="1811" y="5907"/>
                  </a:cubicBezTo>
                  <a:lnTo>
                    <a:pt x="1525" y="6192"/>
                  </a:lnTo>
                  <a:lnTo>
                    <a:pt x="1049" y="5716"/>
                  </a:lnTo>
                  <a:lnTo>
                    <a:pt x="1335" y="5430"/>
                  </a:lnTo>
                  <a:cubicBezTo>
                    <a:pt x="1454" y="5311"/>
                    <a:pt x="1454" y="5121"/>
                    <a:pt x="1406" y="5002"/>
                  </a:cubicBezTo>
                  <a:cubicBezTo>
                    <a:pt x="1263" y="4763"/>
                    <a:pt x="1144" y="4502"/>
                    <a:pt x="1073" y="4240"/>
                  </a:cubicBezTo>
                  <a:cubicBezTo>
                    <a:pt x="1049" y="4073"/>
                    <a:pt x="906" y="3954"/>
                    <a:pt x="739" y="3954"/>
                  </a:cubicBezTo>
                  <a:lnTo>
                    <a:pt x="334" y="3954"/>
                  </a:lnTo>
                  <a:lnTo>
                    <a:pt x="334" y="3287"/>
                  </a:lnTo>
                  <a:lnTo>
                    <a:pt x="715" y="3287"/>
                  </a:lnTo>
                  <a:cubicBezTo>
                    <a:pt x="858" y="3287"/>
                    <a:pt x="1025" y="3168"/>
                    <a:pt x="1049" y="3001"/>
                  </a:cubicBezTo>
                  <a:cubicBezTo>
                    <a:pt x="1096" y="2739"/>
                    <a:pt x="1216" y="2477"/>
                    <a:pt x="1382" y="2239"/>
                  </a:cubicBezTo>
                  <a:cubicBezTo>
                    <a:pt x="1454" y="2096"/>
                    <a:pt x="1430" y="1930"/>
                    <a:pt x="1311" y="1811"/>
                  </a:cubicBezTo>
                  <a:lnTo>
                    <a:pt x="1025" y="1525"/>
                  </a:lnTo>
                  <a:lnTo>
                    <a:pt x="1501" y="1048"/>
                  </a:lnTo>
                  <a:lnTo>
                    <a:pt x="1787" y="1334"/>
                  </a:lnTo>
                  <a:cubicBezTo>
                    <a:pt x="1860" y="1407"/>
                    <a:pt x="1960" y="1435"/>
                    <a:pt x="2053" y="1435"/>
                  </a:cubicBezTo>
                  <a:cubicBezTo>
                    <a:pt x="2113" y="1435"/>
                    <a:pt x="2170" y="1424"/>
                    <a:pt x="2216" y="1406"/>
                  </a:cubicBezTo>
                  <a:cubicBezTo>
                    <a:pt x="2454" y="1263"/>
                    <a:pt x="2716" y="1144"/>
                    <a:pt x="2978" y="1072"/>
                  </a:cubicBezTo>
                  <a:cubicBezTo>
                    <a:pt x="3121" y="1048"/>
                    <a:pt x="3240" y="906"/>
                    <a:pt x="3240" y="739"/>
                  </a:cubicBezTo>
                  <a:lnTo>
                    <a:pt x="3240" y="334"/>
                  </a:lnTo>
                  <a:close/>
                  <a:moveTo>
                    <a:pt x="3240" y="1"/>
                  </a:moveTo>
                  <a:cubicBezTo>
                    <a:pt x="3073" y="1"/>
                    <a:pt x="2906" y="167"/>
                    <a:pt x="2906" y="334"/>
                  </a:cubicBezTo>
                  <a:lnTo>
                    <a:pt x="2906" y="763"/>
                  </a:lnTo>
                  <a:cubicBezTo>
                    <a:pt x="2621" y="810"/>
                    <a:pt x="2311" y="953"/>
                    <a:pt x="2049" y="1120"/>
                  </a:cubicBezTo>
                  <a:lnTo>
                    <a:pt x="1763" y="810"/>
                  </a:lnTo>
                  <a:cubicBezTo>
                    <a:pt x="1704" y="739"/>
                    <a:pt x="1614" y="703"/>
                    <a:pt x="1525" y="703"/>
                  </a:cubicBezTo>
                  <a:cubicBezTo>
                    <a:pt x="1436" y="703"/>
                    <a:pt x="1346" y="739"/>
                    <a:pt x="1287" y="810"/>
                  </a:cubicBezTo>
                  <a:lnTo>
                    <a:pt x="811" y="1287"/>
                  </a:lnTo>
                  <a:cubicBezTo>
                    <a:pt x="692" y="1406"/>
                    <a:pt x="692" y="1644"/>
                    <a:pt x="811" y="1763"/>
                  </a:cubicBezTo>
                  <a:lnTo>
                    <a:pt x="1096" y="2072"/>
                  </a:lnTo>
                  <a:cubicBezTo>
                    <a:pt x="930" y="2334"/>
                    <a:pt x="811" y="2620"/>
                    <a:pt x="739" y="2930"/>
                  </a:cubicBezTo>
                  <a:lnTo>
                    <a:pt x="334" y="2930"/>
                  </a:lnTo>
                  <a:cubicBezTo>
                    <a:pt x="144" y="2930"/>
                    <a:pt x="1" y="3073"/>
                    <a:pt x="1" y="3263"/>
                  </a:cubicBezTo>
                  <a:lnTo>
                    <a:pt x="1" y="3930"/>
                  </a:lnTo>
                  <a:cubicBezTo>
                    <a:pt x="1" y="4121"/>
                    <a:pt x="144" y="4263"/>
                    <a:pt x="334" y="4263"/>
                  </a:cubicBezTo>
                  <a:lnTo>
                    <a:pt x="715" y="4263"/>
                  </a:lnTo>
                  <a:cubicBezTo>
                    <a:pt x="763" y="4573"/>
                    <a:pt x="930" y="4859"/>
                    <a:pt x="1073" y="5121"/>
                  </a:cubicBezTo>
                  <a:lnTo>
                    <a:pt x="763" y="5430"/>
                  </a:lnTo>
                  <a:cubicBezTo>
                    <a:pt x="644" y="5549"/>
                    <a:pt x="644" y="5788"/>
                    <a:pt x="763" y="5907"/>
                  </a:cubicBezTo>
                  <a:lnTo>
                    <a:pt x="1239" y="6383"/>
                  </a:lnTo>
                  <a:cubicBezTo>
                    <a:pt x="1299" y="6442"/>
                    <a:pt x="1394" y="6472"/>
                    <a:pt x="1486" y="6472"/>
                  </a:cubicBezTo>
                  <a:cubicBezTo>
                    <a:pt x="1579" y="6472"/>
                    <a:pt x="1668" y="6442"/>
                    <a:pt x="1716" y="6383"/>
                  </a:cubicBezTo>
                  <a:lnTo>
                    <a:pt x="2025" y="6073"/>
                  </a:lnTo>
                  <a:cubicBezTo>
                    <a:pt x="2287" y="6264"/>
                    <a:pt x="2597" y="6383"/>
                    <a:pt x="2883" y="6431"/>
                  </a:cubicBezTo>
                  <a:lnTo>
                    <a:pt x="2883" y="6859"/>
                  </a:lnTo>
                  <a:cubicBezTo>
                    <a:pt x="2883" y="7026"/>
                    <a:pt x="3025" y="7193"/>
                    <a:pt x="3216" y="7193"/>
                  </a:cubicBezTo>
                  <a:lnTo>
                    <a:pt x="3907" y="7193"/>
                  </a:lnTo>
                  <a:cubicBezTo>
                    <a:pt x="4073" y="7193"/>
                    <a:pt x="4216" y="7026"/>
                    <a:pt x="4216" y="6859"/>
                  </a:cubicBezTo>
                  <a:lnTo>
                    <a:pt x="4216" y="6478"/>
                  </a:lnTo>
                  <a:cubicBezTo>
                    <a:pt x="4526" y="6407"/>
                    <a:pt x="4812" y="6264"/>
                    <a:pt x="5097" y="6121"/>
                  </a:cubicBezTo>
                  <a:lnTo>
                    <a:pt x="5383" y="6407"/>
                  </a:lnTo>
                  <a:cubicBezTo>
                    <a:pt x="5443" y="6466"/>
                    <a:pt x="5532" y="6496"/>
                    <a:pt x="5621" y="6496"/>
                  </a:cubicBezTo>
                  <a:cubicBezTo>
                    <a:pt x="5711" y="6496"/>
                    <a:pt x="5800" y="6466"/>
                    <a:pt x="5859" y="6407"/>
                  </a:cubicBezTo>
                  <a:lnTo>
                    <a:pt x="6336" y="5930"/>
                  </a:lnTo>
                  <a:cubicBezTo>
                    <a:pt x="6455" y="5811"/>
                    <a:pt x="6455" y="5573"/>
                    <a:pt x="6336" y="5454"/>
                  </a:cubicBezTo>
                  <a:lnTo>
                    <a:pt x="6050" y="5168"/>
                  </a:lnTo>
                  <a:cubicBezTo>
                    <a:pt x="6217" y="4883"/>
                    <a:pt x="6336" y="4597"/>
                    <a:pt x="6407" y="4287"/>
                  </a:cubicBezTo>
                  <a:lnTo>
                    <a:pt x="6812" y="4287"/>
                  </a:lnTo>
                  <a:cubicBezTo>
                    <a:pt x="7002" y="4287"/>
                    <a:pt x="7145" y="4144"/>
                    <a:pt x="7145" y="3978"/>
                  </a:cubicBezTo>
                  <a:lnTo>
                    <a:pt x="7145" y="3287"/>
                  </a:lnTo>
                  <a:cubicBezTo>
                    <a:pt x="7241" y="3073"/>
                    <a:pt x="7098" y="2930"/>
                    <a:pt x="6883" y="2930"/>
                  </a:cubicBezTo>
                  <a:lnTo>
                    <a:pt x="6455" y="2930"/>
                  </a:lnTo>
                  <a:cubicBezTo>
                    <a:pt x="6407" y="2620"/>
                    <a:pt x="6264" y="2334"/>
                    <a:pt x="6097" y="2072"/>
                  </a:cubicBezTo>
                  <a:lnTo>
                    <a:pt x="6407" y="1763"/>
                  </a:lnTo>
                  <a:cubicBezTo>
                    <a:pt x="6455" y="1715"/>
                    <a:pt x="6479" y="1644"/>
                    <a:pt x="6479" y="1596"/>
                  </a:cubicBezTo>
                  <a:cubicBezTo>
                    <a:pt x="6526" y="1477"/>
                    <a:pt x="6455" y="1382"/>
                    <a:pt x="6407" y="1287"/>
                  </a:cubicBezTo>
                  <a:lnTo>
                    <a:pt x="5931" y="810"/>
                  </a:lnTo>
                  <a:cubicBezTo>
                    <a:pt x="5859" y="763"/>
                    <a:pt x="5836" y="715"/>
                    <a:pt x="5740" y="715"/>
                  </a:cubicBezTo>
                  <a:cubicBezTo>
                    <a:pt x="5712" y="709"/>
                    <a:pt x="5684" y="706"/>
                    <a:pt x="5656" y="706"/>
                  </a:cubicBezTo>
                  <a:cubicBezTo>
                    <a:pt x="5566" y="706"/>
                    <a:pt x="5480" y="738"/>
                    <a:pt x="5407" y="810"/>
                  </a:cubicBezTo>
                  <a:lnTo>
                    <a:pt x="5121" y="1120"/>
                  </a:lnTo>
                  <a:cubicBezTo>
                    <a:pt x="4859" y="929"/>
                    <a:pt x="4550" y="810"/>
                    <a:pt x="4264" y="763"/>
                  </a:cubicBezTo>
                  <a:lnTo>
                    <a:pt x="4264" y="334"/>
                  </a:lnTo>
                  <a:cubicBezTo>
                    <a:pt x="4264" y="167"/>
                    <a:pt x="4097" y="1"/>
                    <a:pt x="3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54"/>
            <p:cNvSpPr/>
            <p:nvPr/>
          </p:nvSpPr>
          <p:spPr>
            <a:xfrm>
              <a:off x="6355988" y="2553433"/>
              <a:ext cx="26825" cy="42900"/>
            </a:xfrm>
            <a:custGeom>
              <a:avLst/>
              <a:gdLst/>
              <a:ahLst/>
              <a:cxnLst/>
              <a:rect l="l" t="t" r="r" b="b"/>
              <a:pathLst>
                <a:path w="1073" h="1716" extrusionOk="0">
                  <a:moveTo>
                    <a:pt x="549" y="1"/>
                  </a:moveTo>
                  <a:cubicBezTo>
                    <a:pt x="310" y="1"/>
                    <a:pt x="96" y="167"/>
                    <a:pt x="25" y="382"/>
                  </a:cubicBezTo>
                  <a:cubicBezTo>
                    <a:pt x="1" y="477"/>
                    <a:pt x="72" y="572"/>
                    <a:pt x="120" y="596"/>
                  </a:cubicBezTo>
                  <a:cubicBezTo>
                    <a:pt x="136" y="599"/>
                    <a:pt x="151" y="601"/>
                    <a:pt x="166" y="601"/>
                  </a:cubicBezTo>
                  <a:cubicBezTo>
                    <a:pt x="263" y="601"/>
                    <a:pt x="337" y="539"/>
                    <a:pt x="358" y="477"/>
                  </a:cubicBezTo>
                  <a:cubicBezTo>
                    <a:pt x="382" y="382"/>
                    <a:pt x="453" y="358"/>
                    <a:pt x="501" y="358"/>
                  </a:cubicBezTo>
                  <a:cubicBezTo>
                    <a:pt x="596" y="358"/>
                    <a:pt x="644" y="405"/>
                    <a:pt x="644" y="501"/>
                  </a:cubicBezTo>
                  <a:lnTo>
                    <a:pt x="644" y="525"/>
                  </a:lnTo>
                  <a:cubicBezTo>
                    <a:pt x="620" y="644"/>
                    <a:pt x="596" y="739"/>
                    <a:pt x="549" y="810"/>
                  </a:cubicBezTo>
                  <a:cubicBezTo>
                    <a:pt x="334" y="1096"/>
                    <a:pt x="215" y="1239"/>
                    <a:pt x="144" y="1334"/>
                  </a:cubicBezTo>
                  <a:cubicBezTo>
                    <a:pt x="72" y="1453"/>
                    <a:pt x="25" y="1525"/>
                    <a:pt x="72" y="1596"/>
                  </a:cubicBezTo>
                  <a:cubicBezTo>
                    <a:pt x="96" y="1668"/>
                    <a:pt x="120" y="1691"/>
                    <a:pt x="191" y="1715"/>
                  </a:cubicBezTo>
                  <a:lnTo>
                    <a:pt x="906" y="1715"/>
                  </a:lnTo>
                  <a:cubicBezTo>
                    <a:pt x="977" y="1715"/>
                    <a:pt x="1073" y="1668"/>
                    <a:pt x="1073" y="1572"/>
                  </a:cubicBezTo>
                  <a:cubicBezTo>
                    <a:pt x="1073" y="1453"/>
                    <a:pt x="1025" y="1358"/>
                    <a:pt x="906" y="1358"/>
                  </a:cubicBezTo>
                  <a:lnTo>
                    <a:pt x="572" y="1358"/>
                  </a:lnTo>
                  <a:cubicBezTo>
                    <a:pt x="620" y="1263"/>
                    <a:pt x="715" y="1168"/>
                    <a:pt x="858" y="977"/>
                  </a:cubicBezTo>
                  <a:cubicBezTo>
                    <a:pt x="953" y="858"/>
                    <a:pt x="1025" y="739"/>
                    <a:pt x="1049" y="620"/>
                  </a:cubicBezTo>
                  <a:lnTo>
                    <a:pt x="1049" y="596"/>
                  </a:lnTo>
                  <a:lnTo>
                    <a:pt x="1049" y="525"/>
                  </a:lnTo>
                  <a:lnTo>
                    <a:pt x="1049" y="501"/>
                  </a:lnTo>
                  <a:cubicBezTo>
                    <a:pt x="1049" y="239"/>
                    <a:pt x="811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54" name="Google Shape;2254;p54"/>
          <p:cNvGrpSpPr/>
          <p:nvPr/>
        </p:nvGrpSpPr>
        <p:grpSpPr>
          <a:xfrm>
            <a:off x="6273376" y="2449122"/>
            <a:ext cx="356019" cy="354614"/>
            <a:chOff x="5676088" y="2370058"/>
            <a:chExt cx="297700" cy="296525"/>
          </a:xfrm>
        </p:grpSpPr>
        <p:sp>
          <p:nvSpPr>
            <p:cNvPr id="2255" name="Google Shape;2255;p54"/>
            <p:cNvSpPr/>
            <p:nvPr/>
          </p:nvSpPr>
          <p:spPr>
            <a:xfrm>
              <a:off x="5787438" y="2492108"/>
              <a:ext cx="75025" cy="8950"/>
            </a:xfrm>
            <a:custGeom>
              <a:avLst/>
              <a:gdLst/>
              <a:ahLst/>
              <a:cxnLst/>
              <a:rect l="l" t="t" r="r" b="b"/>
              <a:pathLst>
                <a:path w="3001" h="358" extrusionOk="0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5" y="358"/>
                    <a:pt x="2977" y="310"/>
                    <a:pt x="3001" y="215"/>
                  </a:cubicBezTo>
                  <a:cubicBezTo>
                    <a:pt x="3001" y="120"/>
                    <a:pt x="2929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54"/>
            <p:cNvSpPr/>
            <p:nvPr/>
          </p:nvSpPr>
          <p:spPr>
            <a:xfrm>
              <a:off x="5787438" y="2512958"/>
              <a:ext cx="75025" cy="8950"/>
            </a:xfrm>
            <a:custGeom>
              <a:avLst/>
              <a:gdLst/>
              <a:ahLst/>
              <a:cxnLst/>
              <a:rect l="l" t="t" r="r" b="b"/>
              <a:pathLst>
                <a:path w="3001" h="358" extrusionOk="0">
                  <a:moveTo>
                    <a:pt x="214" y="0"/>
                  </a:moveTo>
                  <a:cubicBezTo>
                    <a:pt x="119" y="0"/>
                    <a:pt x="71" y="72"/>
                    <a:pt x="24" y="143"/>
                  </a:cubicBezTo>
                  <a:cubicBezTo>
                    <a:pt x="0" y="262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29" y="357"/>
                    <a:pt x="3001" y="310"/>
                    <a:pt x="3001" y="191"/>
                  </a:cubicBezTo>
                  <a:cubicBezTo>
                    <a:pt x="3001" y="96"/>
                    <a:pt x="2929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54"/>
            <p:cNvSpPr/>
            <p:nvPr/>
          </p:nvSpPr>
          <p:spPr>
            <a:xfrm>
              <a:off x="5804088" y="2534983"/>
              <a:ext cx="42900" cy="8950"/>
            </a:xfrm>
            <a:custGeom>
              <a:avLst/>
              <a:gdLst/>
              <a:ahLst/>
              <a:cxnLst/>
              <a:rect l="l" t="t" r="r" b="b"/>
              <a:pathLst>
                <a:path w="1716" h="358" extrusionOk="0">
                  <a:moveTo>
                    <a:pt x="191" y="0"/>
                  </a:moveTo>
                  <a:cubicBezTo>
                    <a:pt x="72" y="0"/>
                    <a:pt x="1" y="72"/>
                    <a:pt x="25" y="191"/>
                  </a:cubicBezTo>
                  <a:cubicBezTo>
                    <a:pt x="48" y="286"/>
                    <a:pt x="120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68" y="286"/>
                    <a:pt x="1692" y="191"/>
                  </a:cubicBezTo>
                  <a:cubicBezTo>
                    <a:pt x="1715" y="72"/>
                    <a:pt x="1620" y="0"/>
                    <a:pt x="1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54"/>
            <p:cNvSpPr/>
            <p:nvPr/>
          </p:nvSpPr>
          <p:spPr>
            <a:xfrm>
              <a:off x="5753488" y="2448658"/>
              <a:ext cx="141125" cy="140525"/>
            </a:xfrm>
            <a:custGeom>
              <a:avLst/>
              <a:gdLst/>
              <a:ahLst/>
              <a:cxnLst/>
              <a:rect l="l" t="t" r="r" b="b"/>
              <a:pathLst>
                <a:path w="5645" h="5621" extrusionOk="0">
                  <a:moveTo>
                    <a:pt x="2811" y="0"/>
                  </a:moveTo>
                  <a:cubicBezTo>
                    <a:pt x="1263" y="0"/>
                    <a:pt x="1" y="1262"/>
                    <a:pt x="1" y="2810"/>
                  </a:cubicBezTo>
                  <a:cubicBezTo>
                    <a:pt x="48" y="4335"/>
                    <a:pt x="1310" y="5621"/>
                    <a:pt x="2882" y="5621"/>
                  </a:cubicBezTo>
                  <a:cubicBezTo>
                    <a:pt x="3358" y="5621"/>
                    <a:pt x="3835" y="5501"/>
                    <a:pt x="4240" y="5263"/>
                  </a:cubicBezTo>
                  <a:cubicBezTo>
                    <a:pt x="4335" y="5192"/>
                    <a:pt x="4359" y="5120"/>
                    <a:pt x="4311" y="5025"/>
                  </a:cubicBezTo>
                  <a:cubicBezTo>
                    <a:pt x="4263" y="4962"/>
                    <a:pt x="4216" y="4930"/>
                    <a:pt x="4161" y="4930"/>
                  </a:cubicBezTo>
                  <a:cubicBezTo>
                    <a:pt x="4134" y="4930"/>
                    <a:pt x="4105" y="4938"/>
                    <a:pt x="4073" y="4954"/>
                  </a:cubicBezTo>
                  <a:cubicBezTo>
                    <a:pt x="3716" y="5168"/>
                    <a:pt x="3287" y="5287"/>
                    <a:pt x="2858" y="5287"/>
                  </a:cubicBezTo>
                  <a:cubicBezTo>
                    <a:pt x="1477" y="5287"/>
                    <a:pt x="382" y="4192"/>
                    <a:pt x="382" y="2810"/>
                  </a:cubicBezTo>
                  <a:cubicBezTo>
                    <a:pt x="382" y="1453"/>
                    <a:pt x="1477" y="358"/>
                    <a:pt x="2858" y="358"/>
                  </a:cubicBezTo>
                  <a:cubicBezTo>
                    <a:pt x="4216" y="358"/>
                    <a:pt x="5311" y="1453"/>
                    <a:pt x="5311" y="2810"/>
                  </a:cubicBezTo>
                  <a:cubicBezTo>
                    <a:pt x="5311" y="3453"/>
                    <a:pt x="5073" y="4073"/>
                    <a:pt x="4644" y="4525"/>
                  </a:cubicBezTo>
                  <a:cubicBezTo>
                    <a:pt x="4573" y="4573"/>
                    <a:pt x="4573" y="4692"/>
                    <a:pt x="4644" y="4763"/>
                  </a:cubicBezTo>
                  <a:cubicBezTo>
                    <a:pt x="4668" y="4787"/>
                    <a:pt x="4710" y="4799"/>
                    <a:pt x="4755" y="4799"/>
                  </a:cubicBezTo>
                  <a:cubicBezTo>
                    <a:pt x="4799" y="4799"/>
                    <a:pt x="4847" y="4787"/>
                    <a:pt x="4883" y="4763"/>
                  </a:cubicBezTo>
                  <a:cubicBezTo>
                    <a:pt x="5383" y="4215"/>
                    <a:pt x="5645" y="3525"/>
                    <a:pt x="5645" y="2810"/>
                  </a:cubicBezTo>
                  <a:cubicBezTo>
                    <a:pt x="5645" y="1262"/>
                    <a:pt x="4359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54"/>
            <p:cNvSpPr/>
            <p:nvPr/>
          </p:nvSpPr>
          <p:spPr>
            <a:xfrm>
              <a:off x="5676088" y="2370058"/>
              <a:ext cx="297700" cy="296525"/>
            </a:xfrm>
            <a:custGeom>
              <a:avLst/>
              <a:gdLst/>
              <a:ahLst/>
              <a:cxnLst/>
              <a:rect l="l" t="t" r="r" b="b"/>
              <a:pathLst>
                <a:path w="11908" h="11861" extrusionOk="0">
                  <a:moveTo>
                    <a:pt x="8931" y="1168"/>
                  </a:moveTo>
                  <a:cubicBezTo>
                    <a:pt x="9693" y="1644"/>
                    <a:pt x="10336" y="2311"/>
                    <a:pt x="10789" y="3073"/>
                  </a:cubicBezTo>
                  <a:cubicBezTo>
                    <a:pt x="11265" y="3883"/>
                    <a:pt x="11527" y="4811"/>
                    <a:pt x="11575" y="5716"/>
                  </a:cubicBezTo>
                  <a:lnTo>
                    <a:pt x="10408" y="5716"/>
                  </a:lnTo>
                  <a:cubicBezTo>
                    <a:pt x="10384" y="5192"/>
                    <a:pt x="10265" y="4645"/>
                    <a:pt x="10050" y="4168"/>
                  </a:cubicBezTo>
                  <a:cubicBezTo>
                    <a:pt x="10027" y="4121"/>
                    <a:pt x="9955" y="4073"/>
                    <a:pt x="9908" y="4049"/>
                  </a:cubicBezTo>
                  <a:lnTo>
                    <a:pt x="9241" y="4002"/>
                  </a:lnTo>
                  <a:lnTo>
                    <a:pt x="9503" y="3406"/>
                  </a:lnTo>
                  <a:cubicBezTo>
                    <a:pt x="9550" y="3335"/>
                    <a:pt x="9550" y="3287"/>
                    <a:pt x="9479" y="3216"/>
                  </a:cubicBezTo>
                  <a:cubicBezTo>
                    <a:pt x="9145" y="2811"/>
                    <a:pt x="8764" y="2430"/>
                    <a:pt x="8312" y="2144"/>
                  </a:cubicBezTo>
                  <a:lnTo>
                    <a:pt x="8931" y="1168"/>
                  </a:lnTo>
                  <a:close/>
                  <a:moveTo>
                    <a:pt x="3025" y="1192"/>
                  </a:moveTo>
                  <a:lnTo>
                    <a:pt x="3621" y="2216"/>
                  </a:lnTo>
                  <a:cubicBezTo>
                    <a:pt x="3168" y="2501"/>
                    <a:pt x="2763" y="2859"/>
                    <a:pt x="2454" y="3287"/>
                  </a:cubicBezTo>
                  <a:cubicBezTo>
                    <a:pt x="2430" y="3335"/>
                    <a:pt x="2406" y="3406"/>
                    <a:pt x="2430" y="3454"/>
                  </a:cubicBezTo>
                  <a:lnTo>
                    <a:pt x="2692" y="4049"/>
                  </a:lnTo>
                  <a:lnTo>
                    <a:pt x="2049" y="4121"/>
                  </a:lnTo>
                  <a:cubicBezTo>
                    <a:pt x="1977" y="4121"/>
                    <a:pt x="1930" y="4168"/>
                    <a:pt x="1882" y="4240"/>
                  </a:cubicBezTo>
                  <a:cubicBezTo>
                    <a:pt x="1692" y="4740"/>
                    <a:pt x="1572" y="5240"/>
                    <a:pt x="1525" y="5788"/>
                  </a:cubicBezTo>
                  <a:lnTo>
                    <a:pt x="382" y="5788"/>
                  </a:lnTo>
                  <a:cubicBezTo>
                    <a:pt x="406" y="4692"/>
                    <a:pt x="763" y="3644"/>
                    <a:pt x="1382" y="2739"/>
                  </a:cubicBezTo>
                  <a:cubicBezTo>
                    <a:pt x="1834" y="2120"/>
                    <a:pt x="2406" y="1596"/>
                    <a:pt x="3025" y="1192"/>
                  </a:cubicBezTo>
                  <a:close/>
                  <a:moveTo>
                    <a:pt x="6550" y="1882"/>
                  </a:moveTo>
                  <a:cubicBezTo>
                    <a:pt x="7050" y="1977"/>
                    <a:pt x="7526" y="2120"/>
                    <a:pt x="7979" y="2382"/>
                  </a:cubicBezTo>
                  <a:cubicBezTo>
                    <a:pt x="8407" y="2668"/>
                    <a:pt x="8812" y="2978"/>
                    <a:pt x="9122" y="3382"/>
                  </a:cubicBezTo>
                  <a:lnTo>
                    <a:pt x="8860" y="3930"/>
                  </a:lnTo>
                  <a:cubicBezTo>
                    <a:pt x="8836" y="4025"/>
                    <a:pt x="8836" y="4121"/>
                    <a:pt x="8860" y="4216"/>
                  </a:cubicBezTo>
                  <a:cubicBezTo>
                    <a:pt x="8931" y="4287"/>
                    <a:pt x="8979" y="4359"/>
                    <a:pt x="9098" y="4359"/>
                  </a:cubicBezTo>
                  <a:lnTo>
                    <a:pt x="9717" y="4406"/>
                  </a:lnTo>
                  <a:cubicBezTo>
                    <a:pt x="9908" y="4883"/>
                    <a:pt x="10027" y="5407"/>
                    <a:pt x="10027" y="5907"/>
                  </a:cubicBezTo>
                  <a:cubicBezTo>
                    <a:pt x="10027" y="6407"/>
                    <a:pt x="9931" y="6907"/>
                    <a:pt x="9717" y="7383"/>
                  </a:cubicBezTo>
                  <a:lnTo>
                    <a:pt x="9098" y="7455"/>
                  </a:lnTo>
                  <a:cubicBezTo>
                    <a:pt x="9003" y="7455"/>
                    <a:pt x="8931" y="7502"/>
                    <a:pt x="8860" y="7598"/>
                  </a:cubicBezTo>
                  <a:cubicBezTo>
                    <a:pt x="8812" y="7693"/>
                    <a:pt x="8812" y="7788"/>
                    <a:pt x="8860" y="7860"/>
                  </a:cubicBezTo>
                  <a:lnTo>
                    <a:pt x="9122" y="8431"/>
                  </a:lnTo>
                  <a:cubicBezTo>
                    <a:pt x="8812" y="8836"/>
                    <a:pt x="8407" y="9169"/>
                    <a:pt x="7979" y="9407"/>
                  </a:cubicBezTo>
                  <a:cubicBezTo>
                    <a:pt x="7526" y="9669"/>
                    <a:pt x="7050" y="9836"/>
                    <a:pt x="6550" y="9908"/>
                  </a:cubicBezTo>
                  <a:lnTo>
                    <a:pt x="6192" y="9407"/>
                  </a:lnTo>
                  <a:cubicBezTo>
                    <a:pt x="6121" y="9312"/>
                    <a:pt x="6026" y="9288"/>
                    <a:pt x="5954" y="9288"/>
                  </a:cubicBezTo>
                  <a:cubicBezTo>
                    <a:pt x="5859" y="9288"/>
                    <a:pt x="5764" y="9360"/>
                    <a:pt x="5716" y="9407"/>
                  </a:cubicBezTo>
                  <a:lnTo>
                    <a:pt x="5359" y="9908"/>
                  </a:lnTo>
                  <a:cubicBezTo>
                    <a:pt x="4835" y="9836"/>
                    <a:pt x="4359" y="9669"/>
                    <a:pt x="3930" y="9407"/>
                  </a:cubicBezTo>
                  <a:cubicBezTo>
                    <a:pt x="3478" y="9146"/>
                    <a:pt x="3097" y="8812"/>
                    <a:pt x="2763" y="8431"/>
                  </a:cubicBezTo>
                  <a:lnTo>
                    <a:pt x="3025" y="7860"/>
                  </a:lnTo>
                  <a:cubicBezTo>
                    <a:pt x="3049" y="7764"/>
                    <a:pt x="3049" y="7693"/>
                    <a:pt x="3025" y="7598"/>
                  </a:cubicBezTo>
                  <a:cubicBezTo>
                    <a:pt x="2978" y="7502"/>
                    <a:pt x="2906" y="7455"/>
                    <a:pt x="2787" y="7455"/>
                  </a:cubicBezTo>
                  <a:lnTo>
                    <a:pt x="2168" y="7383"/>
                  </a:lnTo>
                  <a:cubicBezTo>
                    <a:pt x="1977" y="6955"/>
                    <a:pt x="1906" y="6502"/>
                    <a:pt x="1906" y="6026"/>
                  </a:cubicBezTo>
                  <a:lnTo>
                    <a:pt x="1906" y="5859"/>
                  </a:lnTo>
                  <a:cubicBezTo>
                    <a:pt x="1906" y="5359"/>
                    <a:pt x="1977" y="4859"/>
                    <a:pt x="2192" y="4383"/>
                  </a:cubicBezTo>
                  <a:lnTo>
                    <a:pt x="2811" y="4335"/>
                  </a:lnTo>
                  <a:cubicBezTo>
                    <a:pt x="2906" y="4335"/>
                    <a:pt x="3001" y="4264"/>
                    <a:pt x="3049" y="4168"/>
                  </a:cubicBezTo>
                  <a:cubicBezTo>
                    <a:pt x="3120" y="4073"/>
                    <a:pt x="3120" y="4002"/>
                    <a:pt x="3049" y="3906"/>
                  </a:cubicBezTo>
                  <a:lnTo>
                    <a:pt x="2787" y="3335"/>
                  </a:lnTo>
                  <a:cubicBezTo>
                    <a:pt x="3120" y="2954"/>
                    <a:pt x="3525" y="2597"/>
                    <a:pt x="3978" y="2358"/>
                  </a:cubicBezTo>
                  <a:cubicBezTo>
                    <a:pt x="4406" y="2120"/>
                    <a:pt x="4883" y="1977"/>
                    <a:pt x="5359" y="1882"/>
                  </a:cubicBezTo>
                  <a:lnTo>
                    <a:pt x="5716" y="2382"/>
                  </a:lnTo>
                  <a:cubicBezTo>
                    <a:pt x="5764" y="2478"/>
                    <a:pt x="5859" y="2501"/>
                    <a:pt x="5954" y="2501"/>
                  </a:cubicBezTo>
                  <a:cubicBezTo>
                    <a:pt x="6026" y="2501"/>
                    <a:pt x="6121" y="2454"/>
                    <a:pt x="6192" y="2382"/>
                  </a:cubicBezTo>
                  <a:lnTo>
                    <a:pt x="6550" y="1882"/>
                  </a:lnTo>
                  <a:close/>
                  <a:moveTo>
                    <a:pt x="11575" y="6073"/>
                  </a:moveTo>
                  <a:cubicBezTo>
                    <a:pt x="11551" y="7026"/>
                    <a:pt x="11265" y="7955"/>
                    <a:pt x="10789" y="8765"/>
                  </a:cubicBezTo>
                  <a:cubicBezTo>
                    <a:pt x="10360" y="9527"/>
                    <a:pt x="9693" y="10193"/>
                    <a:pt x="8931" y="10670"/>
                  </a:cubicBezTo>
                  <a:lnTo>
                    <a:pt x="8336" y="9646"/>
                  </a:lnTo>
                  <a:cubicBezTo>
                    <a:pt x="8764" y="9360"/>
                    <a:pt x="9169" y="9003"/>
                    <a:pt x="9479" y="8574"/>
                  </a:cubicBezTo>
                  <a:cubicBezTo>
                    <a:pt x="9527" y="8526"/>
                    <a:pt x="9550" y="8455"/>
                    <a:pt x="9527" y="8407"/>
                  </a:cubicBezTo>
                  <a:lnTo>
                    <a:pt x="9241" y="7812"/>
                  </a:lnTo>
                  <a:lnTo>
                    <a:pt x="9908" y="7740"/>
                  </a:lnTo>
                  <a:cubicBezTo>
                    <a:pt x="9955" y="7740"/>
                    <a:pt x="10027" y="7693"/>
                    <a:pt x="10050" y="7621"/>
                  </a:cubicBezTo>
                  <a:cubicBezTo>
                    <a:pt x="10265" y="7121"/>
                    <a:pt x="10384" y="6621"/>
                    <a:pt x="10408" y="6073"/>
                  </a:cubicBezTo>
                  <a:close/>
                  <a:moveTo>
                    <a:pt x="1549" y="6121"/>
                  </a:moveTo>
                  <a:lnTo>
                    <a:pt x="1549" y="6169"/>
                  </a:lnTo>
                  <a:cubicBezTo>
                    <a:pt x="1549" y="6407"/>
                    <a:pt x="1596" y="6669"/>
                    <a:pt x="1620" y="6907"/>
                  </a:cubicBezTo>
                  <a:cubicBezTo>
                    <a:pt x="1692" y="7145"/>
                    <a:pt x="1739" y="7383"/>
                    <a:pt x="1858" y="7621"/>
                  </a:cubicBezTo>
                  <a:cubicBezTo>
                    <a:pt x="1858" y="7669"/>
                    <a:pt x="1858" y="7669"/>
                    <a:pt x="1882" y="7693"/>
                  </a:cubicBezTo>
                  <a:cubicBezTo>
                    <a:pt x="1930" y="7740"/>
                    <a:pt x="1977" y="7788"/>
                    <a:pt x="2049" y="7812"/>
                  </a:cubicBezTo>
                  <a:lnTo>
                    <a:pt x="2692" y="7860"/>
                  </a:lnTo>
                  <a:lnTo>
                    <a:pt x="2430" y="8455"/>
                  </a:lnTo>
                  <a:cubicBezTo>
                    <a:pt x="2406" y="8526"/>
                    <a:pt x="2406" y="8574"/>
                    <a:pt x="2454" y="8645"/>
                  </a:cubicBezTo>
                  <a:cubicBezTo>
                    <a:pt x="2787" y="9050"/>
                    <a:pt x="3168" y="9431"/>
                    <a:pt x="3621" y="9717"/>
                  </a:cubicBezTo>
                  <a:lnTo>
                    <a:pt x="3049" y="10693"/>
                  </a:lnTo>
                  <a:cubicBezTo>
                    <a:pt x="2263" y="10193"/>
                    <a:pt x="1596" y="9527"/>
                    <a:pt x="1144" y="8765"/>
                  </a:cubicBezTo>
                  <a:cubicBezTo>
                    <a:pt x="668" y="7955"/>
                    <a:pt x="406" y="7026"/>
                    <a:pt x="382" y="6121"/>
                  </a:cubicBezTo>
                  <a:close/>
                  <a:moveTo>
                    <a:pt x="5978" y="9741"/>
                  </a:moveTo>
                  <a:lnTo>
                    <a:pt x="6359" y="10289"/>
                  </a:lnTo>
                  <a:cubicBezTo>
                    <a:pt x="6377" y="10323"/>
                    <a:pt x="6420" y="10346"/>
                    <a:pt x="6460" y="10346"/>
                  </a:cubicBezTo>
                  <a:cubicBezTo>
                    <a:pt x="6475" y="10346"/>
                    <a:pt x="6489" y="10343"/>
                    <a:pt x="6502" y="10336"/>
                  </a:cubicBezTo>
                  <a:cubicBezTo>
                    <a:pt x="7050" y="10289"/>
                    <a:pt x="7550" y="10098"/>
                    <a:pt x="8026" y="9860"/>
                  </a:cubicBezTo>
                  <a:lnTo>
                    <a:pt x="8288" y="10336"/>
                  </a:lnTo>
                  <a:lnTo>
                    <a:pt x="8598" y="10884"/>
                  </a:lnTo>
                  <a:cubicBezTo>
                    <a:pt x="7788" y="11289"/>
                    <a:pt x="6907" y="11527"/>
                    <a:pt x="5978" y="11527"/>
                  </a:cubicBezTo>
                  <a:cubicBezTo>
                    <a:pt x="5049" y="11527"/>
                    <a:pt x="4121" y="11289"/>
                    <a:pt x="3335" y="10884"/>
                  </a:cubicBezTo>
                  <a:lnTo>
                    <a:pt x="3930" y="9860"/>
                  </a:lnTo>
                  <a:cubicBezTo>
                    <a:pt x="4406" y="10098"/>
                    <a:pt x="4907" y="10289"/>
                    <a:pt x="5430" y="10336"/>
                  </a:cubicBezTo>
                  <a:cubicBezTo>
                    <a:pt x="5502" y="10336"/>
                    <a:pt x="5549" y="10312"/>
                    <a:pt x="5597" y="10289"/>
                  </a:cubicBezTo>
                  <a:lnTo>
                    <a:pt x="5978" y="9741"/>
                  </a:lnTo>
                  <a:close/>
                  <a:moveTo>
                    <a:pt x="5978" y="1"/>
                  </a:moveTo>
                  <a:cubicBezTo>
                    <a:pt x="5526" y="1"/>
                    <a:pt x="5073" y="72"/>
                    <a:pt x="4645" y="168"/>
                  </a:cubicBezTo>
                  <a:cubicBezTo>
                    <a:pt x="4549" y="191"/>
                    <a:pt x="4478" y="287"/>
                    <a:pt x="4525" y="358"/>
                  </a:cubicBezTo>
                  <a:cubicBezTo>
                    <a:pt x="4545" y="437"/>
                    <a:pt x="4614" y="483"/>
                    <a:pt x="4678" y="483"/>
                  </a:cubicBezTo>
                  <a:cubicBezTo>
                    <a:pt x="4691" y="483"/>
                    <a:pt x="4704" y="481"/>
                    <a:pt x="4716" y="477"/>
                  </a:cubicBezTo>
                  <a:cubicBezTo>
                    <a:pt x="5145" y="382"/>
                    <a:pt x="5549" y="334"/>
                    <a:pt x="5978" y="334"/>
                  </a:cubicBezTo>
                  <a:cubicBezTo>
                    <a:pt x="6931" y="334"/>
                    <a:pt x="7812" y="572"/>
                    <a:pt x="8622" y="977"/>
                  </a:cubicBezTo>
                  <a:lnTo>
                    <a:pt x="8026" y="2001"/>
                  </a:lnTo>
                  <a:cubicBezTo>
                    <a:pt x="7550" y="1763"/>
                    <a:pt x="7050" y="1573"/>
                    <a:pt x="6502" y="1525"/>
                  </a:cubicBezTo>
                  <a:cubicBezTo>
                    <a:pt x="6454" y="1525"/>
                    <a:pt x="6383" y="1549"/>
                    <a:pt x="6359" y="1573"/>
                  </a:cubicBezTo>
                  <a:lnTo>
                    <a:pt x="5978" y="2120"/>
                  </a:lnTo>
                  <a:lnTo>
                    <a:pt x="5597" y="1573"/>
                  </a:lnTo>
                  <a:cubicBezTo>
                    <a:pt x="5562" y="1538"/>
                    <a:pt x="5527" y="1516"/>
                    <a:pt x="5483" y="1516"/>
                  </a:cubicBezTo>
                  <a:cubicBezTo>
                    <a:pt x="5467" y="1516"/>
                    <a:pt x="5450" y="1519"/>
                    <a:pt x="5430" y="1525"/>
                  </a:cubicBezTo>
                  <a:cubicBezTo>
                    <a:pt x="4907" y="1573"/>
                    <a:pt x="4406" y="1763"/>
                    <a:pt x="3930" y="2001"/>
                  </a:cubicBezTo>
                  <a:lnTo>
                    <a:pt x="3335" y="977"/>
                  </a:lnTo>
                  <a:cubicBezTo>
                    <a:pt x="3525" y="858"/>
                    <a:pt x="3740" y="787"/>
                    <a:pt x="3954" y="691"/>
                  </a:cubicBezTo>
                  <a:lnTo>
                    <a:pt x="3978" y="691"/>
                  </a:lnTo>
                  <a:cubicBezTo>
                    <a:pt x="4073" y="668"/>
                    <a:pt x="4121" y="549"/>
                    <a:pt x="4073" y="453"/>
                  </a:cubicBezTo>
                  <a:cubicBezTo>
                    <a:pt x="4056" y="384"/>
                    <a:pt x="3987" y="339"/>
                    <a:pt x="3914" y="339"/>
                  </a:cubicBezTo>
                  <a:cubicBezTo>
                    <a:pt x="3888" y="339"/>
                    <a:pt x="3860" y="345"/>
                    <a:pt x="3835" y="358"/>
                  </a:cubicBezTo>
                  <a:lnTo>
                    <a:pt x="3811" y="358"/>
                  </a:lnTo>
                  <a:cubicBezTo>
                    <a:pt x="2692" y="787"/>
                    <a:pt x="1739" y="1525"/>
                    <a:pt x="1072" y="2501"/>
                  </a:cubicBezTo>
                  <a:cubicBezTo>
                    <a:pt x="382" y="3525"/>
                    <a:pt x="1" y="4668"/>
                    <a:pt x="1" y="5907"/>
                  </a:cubicBezTo>
                  <a:cubicBezTo>
                    <a:pt x="1" y="6978"/>
                    <a:pt x="286" y="8002"/>
                    <a:pt x="834" y="8907"/>
                  </a:cubicBezTo>
                  <a:cubicBezTo>
                    <a:pt x="1334" y="9789"/>
                    <a:pt x="2073" y="10503"/>
                    <a:pt x="2978" y="11051"/>
                  </a:cubicBezTo>
                  <a:cubicBezTo>
                    <a:pt x="3859" y="11551"/>
                    <a:pt x="4907" y="11860"/>
                    <a:pt x="5954" y="11860"/>
                  </a:cubicBezTo>
                  <a:cubicBezTo>
                    <a:pt x="6978" y="11860"/>
                    <a:pt x="8026" y="11575"/>
                    <a:pt x="8931" y="11051"/>
                  </a:cubicBezTo>
                  <a:cubicBezTo>
                    <a:pt x="9812" y="10551"/>
                    <a:pt x="10551" y="9789"/>
                    <a:pt x="11074" y="8907"/>
                  </a:cubicBezTo>
                  <a:cubicBezTo>
                    <a:pt x="11598" y="7979"/>
                    <a:pt x="11908" y="6931"/>
                    <a:pt x="11908" y="5907"/>
                  </a:cubicBezTo>
                  <a:cubicBezTo>
                    <a:pt x="11908" y="4859"/>
                    <a:pt x="11622" y="3811"/>
                    <a:pt x="11098" y="2930"/>
                  </a:cubicBezTo>
                  <a:cubicBezTo>
                    <a:pt x="10598" y="2073"/>
                    <a:pt x="9884" y="1358"/>
                    <a:pt x="9003" y="834"/>
                  </a:cubicBezTo>
                  <a:cubicBezTo>
                    <a:pt x="8098" y="310"/>
                    <a:pt x="7050" y="1"/>
                    <a:pt x="5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60" name="Google Shape;2260;p54"/>
          <p:cNvGrpSpPr/>
          <p:nvPr/>
        </p:nvGrpSpPr>
        <p:grpSpPr>
          <a:xfrm>
            <a:off x="5514356" y="2449122"/>
            <a:ext cx="356049" cy="355332"/>
            <a:chOff x="5168838" y="2370058"/>
            <a:chExt cx="297725" cy="297125"/>
          </a:xfrm>
        </p:grpSpPr>
        <p:sp>
          <p:nvSpPr>
            <p:cNvPr id="2261" name="Google Shape;2261;p54"/>
            <p:cNvSpPr/>
            <p:nvPr/>
          </p:nvSpPr>
          <p:spPr>
            <a:xfrm>
              <a:off x="5208738" y="2424833"/>
              <a:ext cx="11925" cy="8950"/>
            </a:xfrm>
            <a:custGeom>
              <a:avLst/>
              <a:gdLst/>
              <a:ahLst/>
              <a:cxnLst/>
              <a:rect l="l" t="t" r="r" b="b"/>
              <a:pathLst>
                <a:path w="477" h="358" extrusionOk="0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286" y="358"/>
                  </a:lnTo>
                  <a:cubicBezTo>
                    <a:pt x="381" y="358"/>
                    <a:pt x="477" y="287"/>
                    <a:pt x="477" y="191"/>
                  </a:cubicBezTo>
                  <a:cubicBezTo>
                    <a:pt x="477" y="72"/>
                    <a:pt x="405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54"/>
            <p:cNvSpPr/>
            <p:nvPr/>
          </p:nvSpPr>
          <p:spPr>
            <a:xfrm>
              <a:off x="5276013" y="2424833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0" y="358"/>
                    <a:pt x="596" y="287"/>
                    <a:pt x="596" y="191"/>
                  </a:cubicBezTo>
                  <a:cubicBezTo>
                    <a:pt x="596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54"/>
            <p:cNvSpPr/>
            <p:nvPr/>
          </p:nvSpPr>
          <p:spPr>
            <a:xfrm>
              <a:off x="5299813" y="2424833"/>
              <a:ext cx="14925" cy="8950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49" y="1"/>
                    <a:pt x="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54"/>
            <p:cNvSpPr/>
            <p:nvPr/>
          </p:nvSpPr>
          <p:spPr>
            <a:xfrm>
              <a:off x="5253388" y="2424833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54"/>
            <p:cNvSpPr/>
            <p:nvPr/>
          </p:nvSpPr>
          <p:spPr>
            <a:xfrm>
              <a:off x="5228988" y="2424833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5" y="287"/>
                    <a:pt x="595" y="191"/>
                  </a:cubicBezTo>
                  <a:cubicBezTo>
                    <a:pt x="595" y="72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54"/>
            <p:cNvSpPr/>
            <p:nvPr/>
          </p:nvSpPr>
          <p:spPr>
            <a:xfrm>
              <a:off x="5323638" y="2424833"/>
              <a:ext cx="11925" cy="8950"/>
            </a:xfrm>
            <a:custGeom>
              <a:avLst/>
              <a:gdLst/>
              <a:ahLst/>
              <a:cxnLst/>
              <a:rect l="l" t="t" r="r" b="b"/>
              <a:pathLst>
                <a:path w="477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54"/>
            <p:cNvSpPr/>
            <p:nvPr/>
          </p:nvSpPr>
          <p:spPr>
            <a:xfrm>
              <a:off x="5394488" y="2424833"/>
              <a:ext cx="11925" cy="8950"/>
            </a:xfrm>
            <a:custGeom>
              <a:avLst/>
              <a:gdLst/>
              <a:ahLst/>
              <a:cxnLst/>
              <a:rect l="l" t="t" r="r" b="b"/>
              <a:pathLst>
                <a:path w="477" h="358" extrusionOk="0">
                  <a:moveTo>
                    <a:pt x="191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54"/>
            <p:cNvSpPr/>
            <p:nvPr/>
          </p:nvSpPr>
          <p:spPr>
            <a:xfrm>
              <a:off x="5415913" y="2424833"/>
              <a:ext cx="14925" cy="8950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7"/>
                    <a:pt x="596" y="191"/>
                  </a:cubicBezTo>
                  <a:cubicBezTo>
                    <a:pt x="596" y="72"/>
                    <a:pt x="549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54"/>
            <p:cNvSpPr/>
            <p:nvPr/>
          </p:nvSpPr>
          <p:spPr>
            <a:xfrm>
              <a:off x="5441513" y="2424833"/>
              <a:ext cx="11950" cy="8950"/>
            </a:xfrm>
            <a:custGeom>
              <a:avLst/>
              <a:gdLst/>
              <a:ahLst/>
              <a:cxnLst/>
              <a:rect l="l" t="t" r="r" b="b"/>
              <a:pathLst>
                <a:path w="478" h="358" extrusionOk="0">
                  <a:moveTo>
                    <a:pt x="215" y="1"/>
                  </a:moveTo>
                  <a:cubicBezTo>
                    <a:pt x="120" y="1"/>
                    <a:pt x="25" y="48"/>
                    <a:pt x="25" y="144"/>
                  </a:cubicBezTo>
                  <a:cubicBezTo>
                    <a:pt x="1" y="263"/>
                    <a:pt x="96" y="358"/>
                    <a:pt x="168" y="358"/>
                  </a:cubicBezTo>
                  <a:lnTo>
                    <a:pt x="287" y="358"/>
                  </a:lnTo>
                  <a:cubicBezTo>
                    <a:pt x="382" y="358"/>
                    <a:pt x="477" y="287"/>
                    <a:pt x="477" y="191"/>
                  </a:cubicBezTo>
                  <a:cubicBezTo>
                    <a:pt x="477" y="72"/>
                    <a:pt x="406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54"/>
            <p:cNvSpPr/>
            <p:nvPr/>
          </p:nvSpPr>
          <p:spPr>
            <a:xfrm>
              <a:off x="5168838" y="2370058"/>
              <a:ext cx="297725" cy="297125"/>
            </a:xfrm>
            <a:custGeom>
              <a:avLst/>
              <a:gdLst/>
              <a:ahLst/>
              <a:cxnLst/>
              <a:rect l="l" t="t" r="r" b="b"/>
              <a:pathLst>
                <a:path w="11909" h="11885" extrusionOk="0">
                  <a:moveTo>
                    <a:pt x="11527" y="11051"/>
                  </a:moveTo>
                  <a:lnTo>
                    <a:pt x="11527" y="11527"/>
                  </a:lnTo>
                  <a:lnTo>
                    <a:pt x="334" y="11527"/>
                  </a:lnTo>
                  <a:lnTo>
                    <a:pt x="334" y="11051"/>
                  </a:lnTo>
                  <a:close/>
                  <a:moveTo>
                    <a:pt x="930" y="1"/>
                  </a:moveTo>
                  <a:cubicBezTo>
                    <a:pt x="810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29" y="977"/>
                    <a:pt x="334" y="1049"/>
                    <a:pt x="334" y="1144"/>
                  </a:cubicBezTo>
                  <a:cubicBezTo>
                    <a:pt x="334" y="1263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382" y="2597"/>
                    <a:pt x="501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1" y="3478"/>
                  </a:lnTo>
                  <a:cubicBezTo>
                    <a:pt x="429" y="3478"/>
                    <a:pt x="334" y="3549"/>
                    <a:pt x="334" y="3644"/>
                  </a:cubicBezTo>
                  <a:cubicBezTo>
                    <a:pt x="334" y="3763"/>
                    <a:pt x="382" y="3835"/>
                    <a:pt x="501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1" y="4740"/>
                  </a:lnTo>
                  <a:cubicBezTo>
                    <a:pt x="429" y="4740"/>
                    <a:pt x="334" y="4788"/>
                    <a:pt x="334" y="4883"/>
                  </a:cubicBezTo>
                  <a:cubicBezTo>
                    <a:pt x="334" y="5002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29" y="5978"/>
                    <a:pt x="334" y="6050"/>
                    <a:pt x="334" y="6145"/>
                  </a:cubicBezTo>
                  <a:cubicBezTo>
                    <a:pt x="334" y="6264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382" y="7598"/>
                    <a:pt x="501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1" y="8479"/>
                  </a:lnTo>
                  <a:cubicBezTo>
                    <a:pt x="429" y="8479"/>
                    <a:pt x="334" y="8550"/>
                    <a:pt x="334" y="8645"/>
                  </a:cubicBezTo>
                  <a:cubicBezTo>
                    <a:pt x="334" y="8765"/>
                    <a:pt x="382" y="8836"/>
                    <a:pt x="501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29" y="9741"/>
                    <a:pt x="334" y="9789"/>
                    <a:pt x="334" y="9884"/>
                  </a:cubicBezTo>
                  <a:cubicBezTo>
                    <a:pt x="334" y="10003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44" y="10717"/>
                    <a:pt x="1" y="10836"/>
                    <a:pt x="1" y="11027"/>
                  </a:cubicBezTo>
                  <a:lnTo>
                    <a:pt x="1" y="11575"/>
                  </a:lnTo>
                  <a:cubicBezTo>
                    <a:pt x="1" y="11741"/>
                    <a:pt x="120" y="11884"/>
                    <a:pt x="310" y="11884"/>
                  </a:cubicBezTo>
                  <a:lnTo>
                    <a:pt x="11622" y="11884"/>
                  </a:lnTo>
                  <a:cubicBezTo>
                    <a:pt x="11765" y="11884"/>
                    <a:pt x="11908" y="11765"/>
                    <a:pt x="11908" y="11575"/>
                  </a:cubicBezTo>
                  <a:lnTo>
                    <a:pt x="11908" y="10979"/>
                  </a:lnTo>
                  <a:cubicBezTo>
                    <a:pt x="11884" y="10908"/>
                    <a:pt x="11860" y="10813"/>
                    <a:pt x="11789" y="10789"/>
                  </a:cubicBezTo>
                  <a:cubicBezTo>
                    <a:pt x="11765" y="10741"/>
                    <a:pt x="11741" y="10717"/>
                    <a:pt x="11670" y="10717"/>
                  </a:cubicBezTo>
                  <a:cubicBezTo>
                    <a:pt x="11646" y="10717"/>
                    <a:pt x="11622" y="10717"/>
                    <a:pt x="11598" y="10693"/>
                  </a:cubicBezTo>
                  <a:cubicBezTo>
                    <a:pt x="11479" y="10670"/>
                    <a:pt x="11313" y="10670"/>
                    <a:pt x="11194" y="10598"/>
                  </a:cubicBezTo>
                  <a:cubicBezTo>
                    <a:pt x="11051" y="10551"/>
                    <a:pt x="10908" y="10432"/>
                    <a:pt x="10813" y="10265"/>
                  </a:cubicBezTo>
                  <a:cubicBezTo>
                    <a:pt x="10717" y="10122"/>
                    <a:pt x="10670" y="9955"/>
                    <a:pt x="10646" y="9765"/>
                  </a:cubicBezTo>
                  <a:lnTo>
                    <a:pt x="10646" y="9741"/>
                  </a:lnTo>
                  <a:lnTo>
                    <a:pt x="9717" y="4526"/>
                  </a:lnTo>
                  <a:lnTo>
                    <a:pt x="9717" y="4478"/>
                  </a:lnTo>
                  <a:cubicBezTo>
                    <a:pt x="9693" y="4383"/>
                    <a:pt x="9622" y="4311"/>
                    <a:pt x="9527" y="4311"/>
                  </a:cubicBezTo>
                  <a:cubicBezTo>
                    <a:pt x="9408" y="4311"/>
                    <a:pt x="9360" y="4406"/>
                    <a:pt x="9384" y="4526"/>
                  </a:cubicBezTo>
                  <a:lnTo>
                    <a:pt x="10336" y="9836"/>
                  </a:lnTo>
                  <a:cubicBezTo>
                    <a:pt x="10360" y="10193"/>
                    <a:pt x="10527" y="10479"/>
                    <a:pt x="10717" y="10693"/>
                  </a:cubicBezTo>
                  <a:lnTo>
                    <a:pt x="6740" y="10693"/>
                  </a:lnTo>
                  <a:lnTo>
                    <a:pt x="6740" y="10717"/>
                  </a:lnTo>
                  <a:cubicBezTo>
                    <a:pt x="6740" y="10717"/>
                    <a:pt x="6264" y="10455"/>
                    <a:pt x="6240" y="10146"/>
                  </a:cubicBezTo>
                  <a:lnTo>
                    <a:pt x="6240" y="10122"/>
                  </a:lnTo>
                  <a:lnTo>
                    <a:pt x="5788" y="7598"/>
                  </a:lnTo>
                  <a:lnTo>
                    <a:pt x="6407" y="4002"/>
                  </a:lnTo>
                  <a:cubicBezTo>
                    <a:pt x="6431" y="3763"/>
                    <a:pt x="6526" y="3525"/>
                    <a:pt x="6669" y="3311"/>
                  </a:cubicBezTo>
                  <a:cubicBezTo>
                    <a:pt x="6836" y="3097"/>
                    <a:pt x="6978" y="2930"/>
                    <a:pt x="7193" y="2763"/>
                  </a:cubicBezTo>
                  <a:cubicBezTo>
                    <a:pt x="7393" y="2630"/>
                    <a:pt x="7629" y="2555"/>
                    <a:pt x="7867" y="2555"/>
                  </a:cubicBezTo>
                  <a:cubicBezTo>
                    <a:pt x="7968" y="2555"/>
                    <a:pt x="8070" y="2568"/>
                    <a:pt x="8169" y="2597"/>
                  </a:cubicBezTo>
                  <a:cubicBezTo>
                    <a:pt x="8741" y="2739"/>
                    <a:pt x="9122" y="3287"/>
                    <a:pt x="9265" y="3811"/>
                  </a:cubicBezTo>
                  <a:cubicBezTo>
                    <a:pt x="9284" y="3890"/>
                    <a:pt x="9353" y="3936"/>
                    <a:pt x="9430" y="3936"/>
                  </a:cubicBezTo>
                  <a:cubicBezTo>
                    <a:pt x="9446" y="3936"/>
                    <a:pt x="9463" y="3934"/>
                    <a:pt x="9479" y="3930"/>
                  </a:cubicBezTo>
                  <a:cubicBezTo>
                    <a:pt x="9574" y="3906"/>
                    <a:pt x="9622" y="3811"/>
                    <a:pt x="9598" y="3716"/>
                  </a:cubicBezTo>
                  <a:cubicBezTo>
                    <a:pt x="9574" y="3573"/>
                    <a:pt x="9503" y="3430"/>
                    <a:pt x="9408" y="3287"/>
                  </a:cubicBezTo>
                  <a:lnTo>
                    <a:pt x="9336" y="3097"/>
                  </a:lnTo>
                  <a:cubicBezTo>
                    <a:pt x="9146" y="2835"/>
                    <a:pt x="8931" y="2597"/>
                    <a:pt x="8669" y="2454"/>
                  </a:cubicBezTo>
                  <a:cubicBezTo>
                    <a:pt x="8410" y="2291"/>
                    <a:pt x="8095" y="2207"/>
                    <a:pt x="7785" y="2207"/>
                  </a:cubicBezTo>
                  <a:cubicBezTo>
                    <a:pt x="7640" y="2207"/>
                    <a:pt x="7496" y="2225"/>
                    <a:pt x="7359" y="2263"/>
                  </a:cubicBezTo>
                  <a:cubicBezTo>
                    <a:pt x="7074" y="2358"/>
                    <a:pt x="6836" y="2525"/>
                    <a:pt x="6645" y="2739"/>
                  </a:cubicBezTo>
                  <a:cubicBezTo>
                    <a:pt x="6526" y="2859"/>
                    <a:pt x="6431" y="2978"/>
                    <a:pt x="6383" y="3097"/>
                  </a:cubicBezTo>
                  <a:cubicBezTo>
                    <a:pt x="6240" y="3335"/>
                    <a:pt x="6145" y="3597"/>
                    <a:pt x="6073" y="3906"/>
                  </a:cubicBezTo>
                  <a:lnTo>
                    <a:pt x="5597" y="6574"/>
                  </a:lnTo>
                  <a:lnTo>
                    <a:pt x="5550" y="6193"/>
                  </a:lnTo>
                  <a:cubicBezTo>
                    <a:pt x="5550" y="6169"/>
                    <a:pt x="5550" y="6097"/>
                    <a:pt x="5526" y="6073"/>
                  </a:cubicBezTo>
                  <a:cubicBezTo>
                    <a:pt x="5454" y="5835"/>
                    <a:pt x="5335" y="5621"/>
                    <a:pt x="5192" y="5454"/>
                  </a:cubicBezTo>
                  <a:cubicBezTo>
                    <a:pt x="4960" y="5186"/>
                    <a:pt x="4621" y="5012"/>
                    <a:pt x="4275" y="5012"/>
                  </a:cubicBezTo>
                  <a:cubicBezTo>
                    <a:pt x="4159" y="5012"/>
                    <a:pt x="4043" y="5032"/>
                    <a:pt x="3930" y="5073"/>
                  </a:cubicBezTo>
                  <a:cubicBezTo>
                    <a:pt x="3859" y="5097"/>
                    <a:pt x="3763" y="5145"/>
                    <a:pt x="3668" y="5216"/>
                  </a:cubicBezTo>
                  <a:cubicBezTo>
                    <a:pt x="3502" y="5335"/>
                    <a:pt x="3382" y="5478"/>
                    <a:pt x="3263" y="5669"/>
                  </a:cubicBezTo>
                  <a:cubicBezTo>
                    <a:pt x="3144" y="5835"/>
                    <a:pt x="3073" y="6026"/>
                    <a:pt x="3049" y="6216"/>
                  </a:cubicBezTo>
                  <a:lnTo>
                    <a:pt x="2620" y="8574"/>
                  </a:lnTo>
                  <a:cubicBezTo>
                    <a:pt x="2597" y="8669"/>
                    <a:pt x="2692" y="8765"/>
                    <a:pt x="2787" y="8788"/>
                  </a:cubicBezTo>
                  <a:cubicBezTo>
                    <a:pt x="2795" y="8791"/>
                    <a:pt x="2803" y="8792"/>
                    <a:pt x="2811" y="8792"/>
                  </a:cubicBezTo>
                  <a:cubicBezTo>
                    <a:pt x="2878" y="8792"/>
                    <a:pt x="2956" y="8709"/>
                    <a:pt x="2978" y="8645"/>
                  </a:cubicBezTo>
                  <a:lnTo>
                    <a:pt x="3406" y="6288"/>
                  </a:lnTo>
                  <a:cubicBezTo>
                    <a:pt x="3430" y="6145"/>
                    <a:pt x="3502" y="5978"/>
                    <a:pt x="3573" y="5835"/>
                  </a:cubicBezTo>
                  <a:cubicBezTo>
                    <a:pt x="3738" y="5571"/>
                    <a:pt x="4040" y="5376"/>
                    <a:pt x="4353" y="5376"/>
                  </a:cubicBezTo>
                  <a:cubicBezTo>
                    <a:pt x="4492" y="5376"/>
                    <a:pt x="4632" y="5414"/>
                    <a:pt x="4764" y="5502"/>
                  </a:cubicBezTo>
                  <a:cubicBezTo>
                    <a:pt x="4859" y="5573"/>
                    <a:pt x="4930" y="5669"/>
                    <a:pt x="5002" y="5740"/>
                  </a:cubicBezTo>
                  <a:cubicBezTo>
                    <a:pt x="5121" y="5907"/>
                    <a:pt x="5216" y="6073"/>
                    <a:pt x="5240" y="6288"/>
                  </a:cubicBezTo>
                  <a:lnTo>
                    <a:pt x="5931" y="10193"/>
                  </a:lnTo>
                  <a:cubicBezTo>
                    <a:pt x="5954" y="10384"/>
                    <a:pt x="6097" y="10693"/>
                    <a:pt x="6097" y="10693"/>
                  </a:cubicBezTo>
                  <a:lnTo>
                    <a:pt x="2501" y="10693"/>
                  </a:lnTo>
                  <a:cubicBezTo>
                    <a:pt x="2501" y="10693"/>
                    <a:pt x="2692" y="10384"/>
                    <a:pt x="2692" y="10193"/>
                  </a:cubicBezTo>
                  <a:lnTo>
                    <a:pt x="2811" y="9431"/>
                  </a:lnTo>
                  <a:cubicBezTo>
                    <a:pt x="2835" y="9360"/>
                    <a:pt x="2739" y="9265"/>
                    <a:pt x="2644" y="9241"/>
                  </a:cubicBezTo>
                  <a:cubicBezTo>
                    <a:pt x="2631" y="9232"/>
                    <a:pt x="2617" y="9228"/>
                    <a:pt x="2603" y="9228"/>
                  </a:cubicBezTo>
                  <a:cubicBezTo>
                    <a:pt x="2540" y="9228"/>
                    <a:pt x="2473" y="9306"/>
                    <a:pt x="2454" y="9384"/>
                  </a:cubicBezTo>
                  <a:lnTo>
                    <a:pt x="2335" y="10122"/>
                  </a:lnTo>
                  <a:lnTo>
                    <a:pt x="2335" y="10146"/>
                  </a:lnTo>
                  <a:cubicBezTo>
                    <a:pt x="2287" y="10455"/>
                    <a:pt x="2096" y="10693"/>
                    <a:pt x="1811" y="10693"/>
                  </a:cubicBezTo>
                  <a:cubicBezTo>
                    <a:pt x="1811" y="10693"/>
                    <a:pt x="1787" y="10693"/>
                    <a:pt x="1763" y="10717"/>
                  </a:cubicBez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5" y="1"/>
                    <a:pt x="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71" name="Google Shape;2271;p54"/>
          <p:cNvGrpSpPr/>
          <p:nvPr/>
        </p:nvGrpSpPr>
        <p:grpSpPr>
          <a:xfrm>
            <a:off x="4770285" y="2512505"/>
            <a:ext cx="355332" cy="227849"/>
            <a:chOff x="4674088" y="2423058"/>
            <a:chExt cx="297125" cy="190525"/>
          </a:xfrm>
        </p:grpSpPr>
        <p:sp>
          <p:nvSpPr>
            <p:cNvPr id="2272" name="Google Shape;2272;p54"/>
            <p:cNvSpPr/>
            <p:nvPr/>
          </p:nvSpPr>
          <p:spPr>
            <a:xfrm>
              <a:off x="4674088" y="2423058"/>
              <a:ext cx="297125" cy="190525"/>
            </a:xfrm>
            <a:custGeom>
              <a:avLst/>
              <a:gdLst/>
              <a:ahLst/>
              <a:cxnLst/>
              <a:rect l="l" t="t" r="r" b="b"/>
              <a:pathLst>
                <a:path w="11885" h="7621" extrusionOk="0">
                  <a:moveTo>
                    <a:pt x="5931" y="1048"/>
                  </a:moveTo>
                  <a:cubicBezTo>
                    <a:pt x="6764" y="1667"/>
                    <a:pt x="7264" y="2691"/>
                    <a:pt x="7264" y="3787"/>
                  </a:cubicBezTo>
                  <a:cubicBezTo>
                    <a:pt x="7264" y="4882"/>
                    <a:pt x="6740" y="5906"/>
                    <a:pt x="5931" y="6525"/>
                  </a:cubicBezTo>
                  <a:cubicBezTo>
                    <a:pt x="5121" y="5930"/>
                    <a:pt x="4597" y="4906"/>
                    <a:pt x="4597" y="3811"/>
                  </a:cubicBezTo>
                  <a:cubicBezTo>
                    <a:pt x="4597" y="3096"/>
                    <a:pt x="4788" y="2406"/>
                    <a:pt x="5216" y="1810"/>
                  </a:cubicBezTo>
                  <a:cubicBezTo>
                    <a:pt x="5431" y="1524"/>
                    <a:pt x="5669" y="1286"/>
                    <a:pt x="5931" y="1048"/>
                  </a:cubicBezTo>
                  <a:close/>
                  <a:moveTo>
                    <a:pt x="8074" y="0"/>
                  </a:moveTo>
                  <a:cubicBezTo>
                    <a:pt x="7884" y="0"/>
                    <a:pt x="7693" y="0"/>
                    <a:pt x="7503" y="24"/>
                  </a:cubicBezTo>
                  <a:cubicBezTo>
                    <a:pt x="7407" y="24"/>
                    <a:pt x="7360" y="119"/>
                    <a:pt x="7360" y="238"/>
                  </a:cubicBezTo>
                  <a:cubicBezTo>
                    <a:pt x="7360" y="334"/>
                    <a:pt x="7431" y="381"/>
                    <a:pt x="7574" y="381"/>
                  </a:cubicBezTo>
                  <a:cubicBezTo>
                    <a:pt x="7741" y="358"/>
                    <a:pt x="7884" y="358"/>
                    <a:pt x="8074" y="358"/>
                  </a:cubicBezTo>
                  <a:cubicBezTo>
                    <a:pt x="9979" y="358"/>
                    <a:pt x="11551" y="1905"/>
                    <a:pt x="11551" y="3834"/>
                  </a:cubicBezTo>
                  <a:cubicBezTo>
                    <a:pt x="11551" y="5787"/>
                    <a:pt x="10003" y="7311"/>
                    <a:pt x="8074" y="7311"/>
                  </a:cubicBezTo>
                  <a:cubicBezTo>
                    <a:pt x="7407" y="7311"/>
                    <a:pt x="6788" y="7145"/>
                    <a:pt x="6264" y="6811"/>
                  </a:cubicBezTo>
                  <a:cubicBezTo>
                    <a:pt x="7121" y="6097"/>
                    <a:pt x="7645" y="5073"/>
                    <a:pt x="7645" y="3882"/>
                  </a:cubicBezTo>
                  <a:cubicBezTo>
                    <a:pt x="7645" y="2691"/>
                    <a:pt x="7121" y="1620"/>
                    <a:pt x="6264" y="929"/>
                  </a:cubicBezTo>
                  <a:cubicBezTo>
                    <a:pt x="6431" y="810"/>
                    <a:pt x="6645" y="715"/>
                    <a:pt x="6812" y="619"/>
                  </a:cubicBezTo>
                  <a:cubicBezTo>
                    <a:pt x="6907" y="596"/>
                    <a:pt x="6979" y="477"/>
                    <a:pt x="6907" y="381"/>
                  </a:cubicBezTo>
                  <a:cubicBezTo>
                    <a:pt x="6890" y="331"/>
                    <a:pt x="6826" y="280"/>
                    <a:pt x="6756" y="280"/>
                  </a:cubicBezTo>
                  <a:cubicBezTo>
                    <a:pt x="6727" y="280"/>
                    <a:pt x="6697" y="289"/>
                    <a:pt x="6669" y="310"/>
                  </a:cubicBezTo>
                  <a:cubicBezTo>
                    <a:pt x="6407" y="381"/>
                    <a:pt x="6169" y="548"/>
                    <a:pt x="5931" y="691"/>
                  </a:cubicBezTo>
                  <a:cubicBezTo>
                    <a:pt x="5335" y="262"/>
                    <a:pt x="4597" y="24"/>
                    <a:pt x="3811" y="24"/>
                  </a:cubicBezTo>
                  <a:cubicBezTo>
                    <a:pt x="1692" y="24"/>
                    <a:pt x="1" y="1763"/>
                    <a:pt x="1" y="3834"/>
                  </a:cubicBezTo>
                  <a:cubicBezTo>
                    <a:pt x="1" y="4168"/>
                    <a:pt x="25" y="4477"/>
                    <a:pt x="120" y="4787"/>
                  </a:cubicBezTo>
                  <a:cubicBezTo>
                    <a:pt x="140" y="4866"/>
                    <a:pt x="209" y="4912"/>
                    <a:pt x="286" y="4912"/>
                  </a:cubicBezTo>
                  <a:cubicBezTo>
                    <a:pt x="302" y="4912"/>
                    <a:pt x="318" y="4910"/>
                    <a:pt x="334" y="4906"/>
                  </a:cubicBezTo>
                  <a:cubicBezTo>
                    <a:pt x="430" y="4882"/>
                    <a:pt x="477" y="4787"/>
                    <a:pt x="453" y="4692"/>
                  </a:cubicBezTo>
                  <a:cubicBezTo>
                    <a:pt x="382" y="4430"/>
                    <a:pt x="334" y="4144"/>
                    <a:pt x="334" y="3834"/>
                  </a:cubicBezTo>
                  <a:cubicBezTo>
                    <a:pt x="334" y="1929"/>
                    <a:pt x="1882" y="358"/>
                    <a:pt x="3811" y="358"/>
                  </a:cubicBezTo>
                  <a:cubicBezTo>
                    <a:pt x="4454" y="358"/>
                    <a:pt x="5097" y="548"/>
                    <a:pt x="5621" y="858"/>
                  </a:cubicBezTo>
                  <a:cubicBezTo>
                    <a:pt x="5359" y="1072"/>
                    <a:pt x="5121" y="1334"/>
                    <a:pt x="4907" y="1643"/>
                  </a:cubicBezTo>
                  <a:cubicBezTo>
                    <a:pt x="4478" y="2286"/>
                    <a:pt x="4240" y="3049"/>
                    <a:pt x="4240" y="3811"/>
                  </a:cubicBezTo>
                  <a:cubicBezTo>
                    <a:pt x="4240" y="5001"/>
                    <a:pt x="4764" y="6073"/>
                    <a:pt x="5621" y="6764"/>
                  </a:cubicBezTo>
                  <a:cubicBezTo>
                    <a:pt x="5097" y="7073"/>
                    <a:pt x="4478" y="7264"/>
                    <a:pt x="3811" y="7264"/>
                  </a:cubicBezTo>
                  <a:cubicBezTo>
                    <a:pt x="2501" y="7264"/>
                    <a:pt x="1311" y="6549"/>
                    <a:pt x="715" y="5382"/>
                  </a:cubicBezTo>
                  <a:cubicBezTo>
                    <a:pt x="697" y="5310"/>
                    <a:pt x="623" y="5279"/>
                    <a:pt x="547" y="5279"/>
                  </a:cubicBezTo>
                  <a:cubicBezTo>
                    <a:pt x="524" y="5279"/>
                    <a:pt x="500" y="5281"/>
                    <a:pt x="477" y="5287"/>
                  </a:cubicBezTo>
                  <a:cubicBezTo>
                    <a:pt x="382" y="5335"/>
                    <a:pt x="358" y="5454"/>
                    <a:pt x="382" y="5525"/>
                  </a:cubicBezTo>
                  <a:cubicBezTo>
                    <a:pt x="1049" y="6811"/>
                    <a:pt x="2359" y="7621"/>
                    <a:pt x="3787" y="7621"/>
                  </a:cubicBezTo>
                  <a:cubicBezTo>
                    <a:pt x="4550" y="7621"/>
                    <a:pt x="5288" y="7383"/>
                    <a:pt x="5883" y="6954"/>
                  </a:cubicBezTo>
                  <a:cubicBezTo>
                    <a:pt x="6502" y="7383"/>
                    <a:pt x="7241" y="7621"/>
                    <a:pt x="8003" y="7621"/>
                  </a:cubicBezTo>
                  <a:cubicBezTo>
                    <a:pt x="10122" y="7621"/>
                    <a:pt x="11813" y="5882"/>
                    <a:pt x="11813" y="3811"/>
                  </a:cubicBezTo>
                  <a:cubicBezTo>
                    <a:pt x="11884" y="1691"/>
                    <a:pt x="10194" y="0"/>
                    <a:pt x="8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3" name="Google Shape;2273;p54"/>
            <p:cNvSpPr/>
            <p:nvPr/>
          </p:nvSpPr>
          <p:spPr>
            <a:xfrm>
              <a:off x="4703263" y="2505208"/>
              <a:ext cx="57200" cy="8950"/>
            </a:xfrm>
            <a:custGeom>
              <a:avLst/>
              <a:gdLst/>
              <a:ahLst/>
              <a:cxnLst/>
              <a:rect l="l" t="t" r="r" b="b"/>
              <a:pathLst>
                <a:path w="2288" h="358" extrusionOk="0">
                  <a:moveTo>
                    <a:pt x="168" y="1"/>
                  </a:moveTo>
                  <a:cubicBezTo>
                    <a:pt x="96" y="1"/>
                    <a:pt x="25" y="48"/>
                    <a:pt x="1" y="144"/>
                  </a:cubicBezTo>
                  <a:cubicBezTo>
                    <a:pt x="1" y="239"/>
                    <a:pt x="96" y="358"/>
                    <a:pt x="168" y="358"/>
                  </a:cubicBezTo>
                  <a:lnTo>
                    <a:pt x="2073" y="358"/>
                  </a:lnTo>
                  <a:cubicBezTo>
                    <a:pt x="2168" y="358"/>
                    <a:pt x="2239" y="286"/>
                    <a:pt x="2263" y="191"/>
                  </a:cubicBezTo>
                  <a:cubicBezTo>
                    <a:pt x="2287" y="72"/>
                    <a:pt x="2192" y="1"/>
                    <a:pt x="2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54"/>
            <p:cNvSpPr/>
            <p:nvPr/>
          </p:nvSpPr>
          <p:spPr>
            <a:xfrm>
              <a:off x="4703263" y="2523083"/>
              <a:ext cx="39325" cy="8350"/>
            </a:xfrm>
            <a:custGeom>
              <a:avLst/>
              <a:gdLst/>
              <a:ahLst/>
              <a:cxnLst/>
              <a:rect l="l" t="t" r="r" b="b"/>
              <a:pathLst>
                <a:path w="1573" h="334" extrusionOk="0">
                  <a:moveTo>
                    <a:pt x="168" y="0"/>
                  </a:moveTo>
                  <a:cubicBezTo>
                    <a:pt x="96" y="0"/>
                    <a:pt x="25" y="48"/>
                    <a:pt x="1" y="143"/>
                  </a:cubicBezTo>
                  <a:cubicBezTo>
                    <a:pt x="1" y="238"/>
                    <a:pt x="96" y="334"/>
                    <a:pt x="168" y="334"/>
                  </a:cubicBezTo>
                  <a:lnTo>
                    <a:pt x="1358" y="334"/>
                  </a:lnTo>
                  <a:cubicBezTo>
                    <a:pt x="1454" y="334"/>
                    <a:pt x="1525" y="286"/>
                    <a:pt x="1549" y="191"/>
                  </a:cubicBezTo>
                  <a:cubicBezTo>
                    <a:pt x="1573" y="72"/>
                    <a:pt x="1477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54"/>
            <p:cNvSpPr/>
            <p:nvPr/>
          </p:nvSpPr>
          <p:spPr>
            <a:xfrm>
              <a:off x="4884863" y="2505208"/>
              <a:ext cx="57775" cy="8950"/>
            </a:xfrm>
            <a:custGeom>
              <a:avLst/>
              <a:gdLst/>
              <a:ahLst/>
              <a:cxnLst/>
              <a:rect l="l" t="t" r="r" b="b"/>
              <a:pathLst>
                <a:path w="2311" h="358" extrusionOk="0">
                  <a:moveTo>
                    <a:pt x="215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191" y="358"/>
                    <a:pt x="2263" y="286"/>
                    <a:pt x="2286" y="191"/>
                  </a:cubicBezTo>
                  <a:cubicBezTo>
                    <a:pt x="2310" y="72"/>
                    <a:pt x="2239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54"/>
            <p:cNvSpPr/>
            <p:nvPr/>
          </p:nvSpPr>
          <p:spPr>
            <a:xfrm>
              <a:off x="4902713" y="2523083"/>
              <a:ext cx="39325" cy="8350"/>
            </a:xfrm>
            <a:custGeom>
              <a:avLst/>
              <a:gdLst/>
              <a:ahLst/>
              <a:cxnLst/>
              <a:rect l="l" t="t" r="r" b="b"/>
              <a:pathLst>
                <a:path w="1573" h="334" extrusionOk="0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34"/>
                    <a:pt x="215" y="334"/>
                  </a:cubicBezTo>
                  <a:lnTo>
                    <a:pt x="1406" y="334"/>
                  </a:lnTo>
                  <a:cubicBezTo>
                    <a:pt x="1477" y="334"/>
                    <a:pt x="1572" y="286"/>
                    <a:pt x="1572" y="191"/>
                  </a:cubicBezTo>
                  <a:cubicBezTo>
                    <a:pt x="1572" y="72"/>
                    <a:pt x="1525" y="0"/>
                    <a:pt x="1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77" name="Google Shape;2277;p54"/>
          <p:cNvSpPr/>
          <p:nvPr/>
        </p:nvSpPr>
        <p:spPr>
          <a:xfrm>
            <a:off x="4088105" y="2734489"/>
            <a:ext cx="10733" cy="18656"/>
          </a:xfrm>
          <a:custGeom>
            <a:avLst/>
            <a:gdLst/>
            <a:ahLst/>
            <a:cxnLst/>
            <a:rect l="l" t="t" r="r" b="b"/>
            <a:pathLst>
              <a:path w="359" h="624" extrusionOk="0">
                <a:moveTo>
                  <a:pt x="179" y="1"/>
                </a:moveTo>
                <a:cubicBezTo>
                  <a:pt x="77" y="1"/>
                  <a:pt x="1" y="88"/>
                  <a:pt x="1" y="195"/>
                </a:cubicBezTo>
                <a:lnTo>
                  <a:pt x="1" y="433"/>
                </a:lnTo>
                <a:cubicBezTo>
                  <a:pt x="1" y="528"/>
                  <a:pt x="72" y="624"/>
                  <a:pt x="168" y="624"/>
                </a:cubicBezTo>
                <a:cubicBezTo>
                  <a:pt x="287" y="624"/>
                  <a:pt x="358" y="552"/>
                  <a:pt x="358" y="433"/>
                </a:cubicBezTo>
                <a:lnTo>
                  <a:pt x="358" y="195"/>
                </a:lnTo>
                <a:cubicBezTo>
                  <a:pt x="358" y="100"/>
                  <a:pt x="311" y="52"/>
                  <a:pt x="215" y="4"/>
                </a:cubicBezTo>
                <a:cubicBezTo>
                  <a:pt x="203" y="2"/>
                  <a:pt x="191" y="1"/>
                  <a:pt x="1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8" name="Google Shape;2278;p54"/>
          <p:cNvSpPr/>
          <p:nvPr/>
        </p:nvSpPr>
        <p:spPr>
          <a:xfrm>
            <a:off x="4318814" y="2701154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72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72" y="595"/>
                  <a:pt x="167" y="595"/>
                </a:cubicBezTo>
                <a:cubicBezTo>
                  <a:pt x="263" y="595"/>
                  <a:pt x="358" y="500"/>
                  <a:pt x="358" y="429"/>
                </a:cubicBezTo>
                <a:lnTo>
                  <a:pt x="358" y="191"/>
                </a:lnTo>
                <a:cubicBezTo>
                  <a:pt x="358" y="72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9" name="Google Shape;2279;p54"/>
          <p:cNvSpPr/>
          <p:nvPr/>
        </p:nvSpPr>
        <p:spPr>
          <a:xfrm>
            <a:off x="4318814" y="2728898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67" y="1"/>
                </a:moveTo>
                <a:cubicBezTo>
                  <a:pt x="72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48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0" name="Google Shape;2280;p54"/>
          <p:cNvSpPr/>
          <p:nvPr/>
        </p:nvSpPr>
        <p:spPr>
          <a:xfrm>
            <a:off x="4318814" y="2672662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1"/>
                </a:moveTo>
                <a:cubicBezTo>
                  <a:pt x="72" y="1"/>
                  <a:pt x="1" y="96"/>
                  <a:pt x="1" y="191"/>
                </a:cubicBezTo>
                <a:lnTo>
                  <a:pt x="1" y="429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29"/>
                </a:cubicBezTo>
                <a:lnTo>
                  <a:pt x="358" y="191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1" name="Google Shape;2281;p54"/>
          <p:cNvSpPr/>
          <p:nvPr/>
        </p:nvSpPr>
        <p:spPr>
          <a:xfrm>
            <a:off x="4318814" y="2644888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67" y="1"/>
                </a:moveTo>
                <a:cubicBezTo>
                  <a:pt x="72" y="1"/>
                  <a:pt x="1" y="96"/>
                  <a:pt x="1" y="191"/>
                </a:cubicBezTo>
                <a:lnTo>
                  <a:pt x="1" y="429"/>
                </a:lnTo>
                <a:cubicBezTo>
                  <a:pt x="1" y="525"/>
                  <a:pt x="72" y="596"/>
                  <a:pt x="167" y="596"/>
                </a:cubicBezTo>
                <a:cubicBezTo>
                  <a:pt x="263" y="596"/>
                  <a:pt x="358" y="525"/>
                  <a:pt x="358" y="429"/>
                </a:cubicBezTo>
                <a:lnTo>
                  <a:pt x="358" y="191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2" name="Google Shape;2282;p54"/>
          <p:cNvSpPr/>
          <p:nvPr/>
        </p:nvSpPr>
        <p:spPr>
          <a:xfrm>
            <a:off x="4318814" y="2617830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67" y="1"/>
                </a:moveTo>
                <a:cubicBezTo>
                  <a:pt x="72" y="1"/>
                  <a:pt x="1" y="72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3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72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3" name="Google Shape;2283;p54"/>
          <p:cNvSpPr/>
          <p:nvPr/>
        </p:nvSpPr>
        <p:spPr>
          <a:xfrm>
            <a:off x="4318814" y="2590086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72" y="0"/>
                  <a:pt x="1" y="95"/>
                  <a:pt x="1" y="167"/>
                </a:cubicBezTo>
                <a:lnTo>
                  <a:pt x="1" y="405"/>
                </a:lnTo>
                <a:cubicBezTo>
                  <a:pt x="1" y="500"/>
                  <a:pt x="72" y="595"/>
                  <a:pt x="167" y="595"/>
                </a:cubicBezTo>
                <a:cubicBezTo>
                  <a:pt x="263" y="595"/>
                  <a:pt x="358" y="500"/>
                  <a:pt x="358" y="405"/>
                </a:cubicBezTo>
                <a:lnTo>
                  <a:pt x="358" y="167"/>
                </a:lnTo>
                <a:cubicBezTo>
                  <a:pt x="358" y="95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4" name="Google Shape;2284;p54"/>
          <p:cNvSpPr/>
          <p:nvPr/>
        </p:nvSpPr>
        <p:spPr>
          <a:xfrm>
            <a:off x="4273250" y="2748122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67" y="1"/>
                </a:moveTo>
                <a:cubicBezTo>
                  <a:pt x="96" y="1"/>
                  <a:pt x="1" y="96"/>
                  <a:pt x="1" y="191"/>
                </a:cubicBezTo>
                <a:lnTo>
                  <a:pt x="1" y="430"/>
                </a:lnTo>
                <a:cubicBezTo>
                  <a:pt x="1" y="525"/>
                  <a:pt x="96" y="596"/>
                  <a:pt x="167" y="596"/>
                </a:cubicBezTo>
                <a:cubicBezTo>
                  <a:pt x="263" y="596"/>
                  <a:pt x="358" y="525"/>
                  <a:pt x="358" y="430"/>
                </a:cubicBezTo>
                <a:lnTo>
                  <a:pt x="358" y="191"/>
                </a:lnTo>
                <a:cubicBezTo>
                  <a:pt x="358" y="72"/>
                  <a:pt x="263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5" name="Google Shape;2285;p54"/>
          <p:cNvSpPr/>
          <p:nvPr/>
        </p:nvSpPr>
        <p:spPr>
          <a:xfrm>
            <a:off x="4273250" y="2692603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96" y="596"/>
                  <a:pt x="167" y="596"/>
                </a:cubicBezTo>
                <a:cubicBezTo>
                  <a:pt x="263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58" y="72"/>
                  <a:pt x="263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6" name="Google Shape;2286;p54"/>
          <p:cNvSpPr/>
          <p:nvPr/>
        </p:nvSpPr>
        <p:spPr>
          <a:xfrm>
            <a:off x="4273250" y="2719660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96" y="596"/>
                  <a:pt x="167" y="596"/>
                </a:cubicBezTo>
                <a:cubicBezTo>
                  <a:pt x="263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63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7" name="Google Shape;2287;p54"/>
          <p:cNvSpPr/>
          <p:nvPr/>
        </p:nvSpPr>
        <p:spPr>
          <a:xfrm>
            <a:off x="4273250" y="2665546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00"/>
                  <a:pt x="96" y="596"/>
                  <a:pt x="167" y="596"/>
                </a:cubicBezTo>
                <a:cubicBezTo>
                  <a:pt x="263" y="596"/>
                  <a:pt x="358" y="500"/>
                  <a:pt x="358" y="429"/>
                </a:cubicBezTo>
                <a:lnTo>
                  <a:pt x="358" y="191"/>
                </a:lnTo>
                <a:cubicBezTo>
                  <a:pt x="358" y="72"/>
                  <a:pt x="263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8" name="Google Shape;2288;p54"/>
          <p:cNvSpPr/>
          <p:nvPr/>
        </p:nvSpPr>
        <p:spPr>
          <a:xfrm>
            <a:off x="4135821" y="2679060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67" y="1"/>
                </a:moveTo>
                <a:cubicBezTo>
                  <a:pt x="72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72" y="596"/>
                  <a:pt x="167" y="596"/>
                </a:cubicBezTo>
                <a:cubicBezTo>
                  <a:pt x="262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96"/>
                  <a:pt x="286" y="1"/>
                  <a:pt x="1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9" name="Google Shape;2289;p54"/>
          <p:cNvSpPr/>
          <p:nvPr/>
        </p:nvSpPr>
        <p:spPr>
          <a:xfrm>
            <a:off x="4135821" y="2623541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72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72" y="596"/>
                  <a:pt x="167" y="596"/>
                </a:cubicBezTo>
                <a:cubicBezTo>
                  <a:pt x="262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0" name="Google Shape;2290;p54"/>
          <p:cNvSpPr/>
          <p:nvPr/>
        </p:nvSpPr>
        <p:spPr>
          <a:xfrm>
            <a:off x="4135821" y="2651315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72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72" y="595"/>
                  <a:pt x="167" y="595"/>
                </a:cubicBezTo>
                <a:cubicBezTo>
                  <a:pt x="262" y="595"/>
                  <a:pt x="358" y="500"/>
                  <a:pt x="358" y="429"/>
                </a:cubicBezTo>
                <a:lnTo>
                  <a:pt x="358" y="191"/>
                </a:lnTo>
                <a:cubicBezTo>
                  <a:pt x="358" y="95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1" name="Google Shape;2291;p54"/>
          <p:cNvSpPr/>
          <p:nvPr/>
        </p:nvSpPr>
        <p:spPr>
          <a:xfrm>
            <a:off x="4135821" y="2707552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72" y="0"/>
                  <a:pt x="1" y="96"/>
                  <a:pt x="1" y="167"/>
                </a:cubicBezTo>
                <a:lnTo>
                  <a:pt x="1" y="405"/>
                </a:lnTo>
                <a:cubicBezTo>
                  <a:pt x="1" y="501"/>
                  <a:pt x="72" y="596"/>
                  <a:pt x="167" y="596"/>
                </a:cubicBezTo>
                <a:cubicBezTo>
                  <a:pt x="262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6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2" name="Google Shape;2292;p54"/>
          <p:cNvSpPr/>
          <p:nvPr/>
        </p:nvSpPr>
        <p:spPr>
          <a:xfrm>
            <a:off x="4135821" y="2735326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67" y="0"/>
                </a:moveTo>
                <a:cubicBezTo>
                  <a:pt x="72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72" y="596"/>
                  <a:pt x="167" y="596"/>
                </a:cubicBezTo>
                <a:cubicBezTo>
                  <a:pt x="262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10" y="48"/>
                  <a:pt x="262" y="0"/>
                  <a:pt x="1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3" name="Google Shape;2293;p54"/>
          <p:cNvSpPr/>
          <p:nvPr/>
        </p:nvSpPr>
        <p:spPr>
          <a:xfrm>
            <a:off x="4261859" y="2515313"/>
            <a:ext cx="17819" cy="10703"/>
          </a:xfrm>
          <a:custGeom>
            <a:avLst/>
            <a:gdLst/>
            <a:ahLst/>
            <a:cxnLst/>
            <a:rect l="l" t="t" r="r" b="b"/>
            <a:pathLst>
              <a:path w="596" h="358" extrusionOk="0">
                <a:moveTo>
                  <a:pt x="167" y="1"/>
                </a:moveTo>
                <a:cubicBezTo>
                  <a:pt x="72" y="1"/>
                  <a:pt x="1" y="48"/>
                  <a:pt x="1" y="143"/>
                </a:cubicBezTo>
                <a:cubicBezTo>
                  <a:pt x="1" y="263"/>
                  <a:pt x="48" y="358"/>
                  <a:pt x="167" y="358"/>
                </a:cubicBezTo>
                <a:lnTo>
                  <a:pt x="405" y="358"/>
                </a:lnTo>
                <a:cubicBezTo>
                  <a:pt x="501" y="358"/>
                  <a:pt x="596" y="286"/>
                  <a:pt x="596" y="215"/>
                </a:cubicBezTo>
                <a:cubicBezTo>
                  <a:pt x="596" y="96"/>
                  <a:pt x="524" y="1"/>
                  <a:pt x="4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4" name="Google Shape;2294;p54"/>
          <p:cNvSpPr/>
          <p:nvPr/>
        </p:nvSpPr>
        <p:spPr>
          <a:xfrm>
            <a:off x="4316691" y="2515313"/>
            <a:ext cx="17819" cy="10703"/>
          </a:xfrm>
          <a:custGeom>
            <a:avLst/>
            <a:gdLst/>
            <a:ahLst/>
            <a:cxnLst/>
            <a:rect l="l" t="t" r="r" b="b"/>
            <a:pathLst>
              <a:path w="596" h="358" extrusionOk="0">
                <a:moveTo>
                  <a:pt x="191" y="1"/>
                </a:moveTo>
                <a:cubicBezTo>
                  <a:pt x="96" y="1"/>
                  <a:pt x="0" y="48"/>
                  <a:pt x="0" y="143"/>
                </a:cubicBezTo>
                <a:cubicBezTo>
                  <a:pt x="0" y="263"/>
                  <a:pt x="96" y="358"/>
                  <a:pt x="191" y="358"/>
                </a:cubicBezTo>
                <a:lnTo>
                  <a:pt x="429" y="358"/>
                </a:lnTo>
                <a:cubicBezTo>
                  <a:pt x="500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5" name="Google Shape;2295;p54"/>
          <p:cNvSpPr/>
          <p:nvPr/>
        </p:nvSpPr>
        <p:spPr>
          <a:xfrm>
            <a:off x="4073874" y="2515313"/>
            <a:ext cx="17849" cy="10703"/>
          </a:xfrm>
          <a:custGeom>
            <a:avLst/>
            <a:gdLst/>
            <a:ahLst/>
            <a:cxnLst/>
            <a:rect l="l" t="t" r="r" b="b"/>
            <a:pathLst>
              <a:path w="597" h="358" extrusionOk="0">
                <a:moveTo>
                  <a:pt x="191" y="1"/>
                </a:moveTo>
                <a:cubicBezTo>
                  <a:pt x="96" y="1"/>
                  <a:pt x="48" y="48"/>
                  <a:pt x="1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29" y="358"/>
                </a:lnTo>
                <a:cubicBezTo>
                  <a:pt x="525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6" name="Google Shape;2296;p54"/>
          <p:cNvSpPr/>
          <p:nvPr/>
        </p:nvSpPr>
        <p:spPr>
          <a:xfrm>
            <a:off x="4288916" y="2515313"/>
            <a:ext cx="17819" cy="10703"/>
          </a:xfrm>
          <a:custGeom>
            <a:avLst/>
            <a:gdLst/>
            <a:ahLst/>
            <a:cxnLst/>
            <a:rect l="l" t="t" r="r" b="b"/>
            <a:pathLst>
              <a:path w="596" h="358" extrusionOk="0">
                <a:moveTo>
                  <a:pt x="191" y="1"/>
                </a:moveTo>
                <a:cubicBezTo>
                  <a:pt x="96" y="1"/>
                  <a:pt x="48" y="48"/>
                  <a:pt x="1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29" y="358"/>
                </a:lnTo>
                <a:cubicBezTo>
                  <a:pt x="524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7" name="Google Shape;2297;p54"/>
          <p:cNvSpPr/>
          <p:nvPr/>
        </p:nvSpPr>
        <p:spPr>
          <a:xfrm>
            <a:off x="4101648" y="2515313"/>
            <a:ext cx="17819" cy="10703"/>
          </a:xfrm>
          <a:custGeom>
            <a:avLst/>
            <a:gdLst/>
            <a:ahLst/>
            <a:cxnLst/>
            <a:rect l="l" t="t" r="r" b="b"/>
            <a:pathLst>
              <a:path w="596" h="358" extrusionOk="0">
                <a:moveTo>
                  <a:pt x="191" y="1"/>
                </a:moveTo>
                <a:cubicBezTo>
                  <a:pt x="96" y="1"/>
                  <a:pt x="0" y="48"/>
                  <a:pt x="0" y="143"/>
                </a:cubicBezTo>
                <a:cubicBezTo>
                  <a:pt x="0" y="263"/>
                  <a:pt x="96" y="358"/>
                  <a:pt x="191" y="358"/>
                </a:cubicBezTo>
                <a:lnTo>
                  <a:pt x="429" y="358"/>
                </a:lnTo>
                <a:cubicBezTo>
                  <a:pt x="501" y="358"/>
                  <a:pt x="596" y="286"/>
                  <a:pt x="596" y="215"/>
                </a:cubicBezTo>
                <a:cubicBezTo>
                  <a:pt x="596" y="96"/>
                  <a:pt x="548" y="1"/>
                  <a:pt x="4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8" name="Google Shape;2298;p54"/>
          <p:cNvSpPr/>
          <p:nvPr/>
        </p:nvSpPr>
        <p:spPr>
          <a:xfrm>
            <a:off x="4233368" y="2515313"/>
            <a:ext cx="18566" cy="10703"/>
          </a:xfrm>
          <a:custGeom>
            <a:avLst/>
            <a:gdLst/>
            <a:ahLst/>
            <a:cxnLst/>
            <a:rect l="l" t="t" r="r" b="b"/>
            <a:pathLst>
              <a:path w="621" h="358" extrusionOk="0">
                <a:moveTo>
                  <a:pt x="191" y="1"/>
                </a:moveTo>
                <a:cubicBezTo>
                  <a:pt x="120" y="1"/>
                  <a:pt x="49" y="48"/>
                  <a:pt x="25" y="143"/>
                </a:cubicBezTo>
                <a:cubicBezTo>
                  <a:pt x="1" y="263"/>
                  <a:pt x="72" y="358"/>
                  <a:pt x="191" y="358"/>
                </a:cubicBezTo>
                <a:lnTo>
                  <a:pt x="430" y="358"/>
                </a:lnTo>
                <a:cubicBezTo>
                  <a:pt x="525" y="358"/>
                  <a:pt x="620" y="286"/>
                  <a:pt x="620" y="215"/>
                </a:cubicBezTo>
                <a:cubicBezTo>
                  <a:pt x="620" y="96"/>
                  <a:pt x="549" y="1"/>
                  <a:pt x="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9" name="Google Shape;2299;p54"/>
          <p:cNvSpPr/>
          <p:nvPr/>
        </p:nvSpPr>
        <p:spPr>
          <a:xfrm>
            <a:off x="4129423" y="2515313"/>
            <a:ext cx="18536" cy="10703"/>
          </a:xfrm>
          <a:custGeom>
            <a:avLst/>
            <a:gdLst/>
            <a:ahLst/>
            <a:cxnLst/>
            <a:rect l="l" t="t" r="r" b="b"/>
            <a:pathLst>
              <a:path w="620" h="358" extrusionOk="0">
                <a:moveTo>
                  <a:pt x="215" y="1"/>
                </a:moveTo>
                <a:cubicBezTo>
                  <a:pt x="119" y="1"/>
                  <a:pt x="48" y="48"/>
                  <a:pt x="24" y="143"/>
                </a:cubicBezTo>
                <a:cubicBezTo>
                  <a:pt x="0" y="263"/>
                  <a:pt x="95" y="358"/>
                  <a:pt x="215" y="358"/>
                </a:cubicBezTo>
                <a:lnTo>
                  <a:pt x="453" y="358"/>
                </a:lnTo>
                <a:cubicBezTo>
                  <a:pt x="524" y="358"/>
                  <a:pt x="619" y="286"/>
                  <a:pt x="619" y="215"/>
                </a:cubicBezTo>
                <a:cubicBezTo>
                  <a:pt x="619" y="96"/>
                  <a:pt x="572" y="1"/>
                  <a:pt x="4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0" name="Google Shape;2300;p54"/>
          <p:cNvSpPr/>
          <p:nvPr/>
        </p:nvSpPr>
        <p:spPr>
          <a:xfrm>
            <a:off x="4385036" y="2501082"/>
            <a:ext cx="39196" cy="39196"/>
          </a:xfrm>
          <a:custGeom>
            <a:avLst/>
            <a:gdLst/>
            <a:ahLst/>
            <a:cxnLst/>
            <a:rect l="l" t="t" r="r" b="b"/>
            <a:pathLst>
              <a:path w="1311" h="1311" extrusionOk="0">
                <a:moveTo>
                  <a:pt x="667" y="357"/>
                </a:moveTo>
                <a:cubicBezTo>
                  <a:pt x="810" y="357"/>
                  <a:pt x="953" y="500"/>
                  <a:pt x="953" y="643"/>
                </a:cubicBezTo>
                <a:cubicBezTo>
                  <a:pt x="953" y="810"/>
                  <a:pt x="834" y="953"/>
                  <a:pt x="667" y="953"/>
                </a:cubicBezTo>
                <a:cubicBezTo>
                  <a:pt x="524" y="953"/>
                  <a:pt x="358" y="834"/>
                  <a:pt x="358" y="643"/>
                </a:cubicBezTo>
                <a:cubicBezTo>
                  <a:pt x="358" y="500"/>
                  <a:pt x="477" y="357"/>
                  <a:pt x="667" y="357"/>
                </a:cubicBezTo>
                <a:close/>
                <a:moveTo>
                  <a:pt x="667" y="0"/>
                </a:moveTo>
                <a:cubicBezTo>
                  <a:pt x="310" y="0"/>
                  <a:pt x="0" y="286"/>
                  <a:pt x="0" y="643"/>
                </a:cubicBezTo>
                <a:cubicBezTo>
                  <a:pt x="0" y="1000"/>
                  <a:pt x="310" y="1310"/>
                  <a:pt x="667" y="1310"/>
                </a:cubicBezTo>
                <a:cubicBezTo>
                  <a:pt x="1024" y="1310"/>
                  <a:pt x="1310" y="1000"/>
                  <a:pt x="1310" y="643"/>
                </a:cubicBezTo>
                <a:cubicBezTo>
                  <a:pt x="1310" y="286"/>
                  <a:pt x="1024" y="0"/>
                  <a:pt x="6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1" name="Google Shape;2301;p54"/>
          <p:cNvSpPr/>
          <p:nvPr/>
        </p:nvSpPr>
        <p:spPr>
          <a:xfrm>
            <a:off x="4073874" y="2479018"/>
            <a:ext cx="296224" cy="247790"/>
          </a:xfrm>
          <a:custGeom>
            <a:avLst/>
            <a:gdLst/>
            <a:ahLst/>
            <a:cxnLst/>
            <a:rect l="l" t="t" r="r" b="b"/>
            <a:pathLst>
              <a:path w="9908" h="8288" extrusionOk="0">
                <a:moveTo>
                  <a:pt x="5811" y="2334"/>
                </a:moveTo>
                <a:cubicBezTo>
                  <a:pt x="5954" y="2334"/>
                  <a:pt x="6121" y="2453"/>
                  <a:pt x="6121" y="2643"/>
                </a:cubicBezTo>
                <a:cubicBezTo>
                  <a:pt x="6121" y="2810"/>
                  <a:pt x="6002" y="2929"/>
                  <a:pt x="5811" y="2929"/>
                </a:cubicBezTo>
                <a:cubicBezTo>
                  <a:pt x="5645" y="2929"/>
                  <a:pt x="5526" y="2810"/>
                  <a:pt x="5526" y="2643"/>
                </a:cubicBezTo>
                <a:cubicBezTo>
                  <a:pt x="5526" y="2453"/>
                  <a:pt x="5669" y="2334"/>
                  <a:pt x="5811" y="2334"/>
                </a:cubicBezTo>
                <a:close/>
                <a:moveTo>
                  <a:pt x="2215" y="3596"/>
                </a:moveTo>
                <a:cubicBezTo>
                  <a:pt x="2358" y="3596"/>
                  <a:pt x="2501" y="3715"/>
                  <a:pt x="2501" y="3882"/>
                </a:cubicBezTo>
                <a:cubicBezTo>
                  <a:pt x="2501" y="4048"/>
                  <a:pt x="2382" y="4191"/>
                  <a:pt x="2215" y="4191"/>
                </a:cubicBezTo>
                <a:cubicBezTo>
                  <a:pt x="2025" y="4191"/>
                  <a:pt x="1906" y="4072"/>
                  <a:pt x="1906" y="3882"/>
                </a:cubicBezTo>
                <a:cubicBezTo>
                  <a:pt x="1906" y="3715"/>
                  <a:pt x="2073" y="3596"/>
                  <a:pt x="2215" y="3596"/>
                </a:cubicBezTo>
                <a:close/>
                <a:moveTo>
                  <a:pt x="4287" y="4834"/>
                </a:moveTo>
                <a:cubicBezTo>
                  <a:pt x="4454" y="4834"/>
                  <a:pt x="4597" y="4953"/>
                  <a:pt x="4597" y="5144"/>
                </a:cubicBezTo>
                <a:cubicBezTo>
                  <a:pt x="4597" y="5311"/>
                  <a:pt x="4478" y="5430"/>
                  <a:pt x="4287" y="5430"/>
                </a:cubicBezTo>
                <a:cubicBezTo>
                  <a:pt x="4121" y="5430"/>
                  <a:pt x="4002" y="5311"/>
                  <a:pt x="4002" y="5144"/>
                </a:cubicBezTo>
                <a:cubicBezTo>
                  <a:pt x="4002" y="4953"/>
                  <a:pt x="4121" y="4834"/>
                  <a:pt x="4287" y="4834"/>
                </a:cubicBezTo>
                <a:close/>
                <a:moveTo>
                  <a:pt x="667" y="7382"/>
                </a:moveTo>
                <a:cubicBezTo>
                  <a:pt x="810" y="7382"/>
                  <a:pt x="953" y="7502"/>
                  <a:pt x="953" y="7668"/>
                </a:cubicBezTo>
                <a:cubicBezTo>
                  <a:pt x="953" y="7811"/>
                  <a:pt x="834" y="7978"/>
                  <a:pt x="667" y="7978"/>
                </a:cubicBezTo>
                <a:cubicBezTo>
                  <a:pt x="477" y="7978"/>
                  <a:pt x="358" y="7859"/>
                  <a:pt x="358" y="7668"/>
                </a:cubicBezTo>
                <a:cubicBezTo>
                  <a:pt x="358" y="7502"/>
                  <a:pt x="477" y="7382"/>
                  <a:pt x="667" y="7382"/>
                </a:cubicBezTo>
                <a:close/>
                <a:moveTo>
                  <a:pt x="8598" y="0"/>
                </a:moveTo>
                <a:cubicBezTo>
                  <a:pt x="7907" y="0"/>
                  <a:pt x="7312" y="595"/>
                  <a:pt x="7312" y="1310"/>
                </a:cubicBezTo>
                <a:cubicBezTo>
                  <a:pt x="7312" y="1453"/>
                  <a:pt x="7336" y="1572"/>
                  <a:pt x="7359" y="1691"/>
                </a:cubicBezTo>
                <a:lnTo>
                  <a:pt x="6407" y="2143"/>
                </a:lnTo>
                <a:cubicBezTo>
                  <a:pt x="6288" y="1977"/>
                  <a:pt x="6121" y="1905"/>
                  <a:pt x="5930" y="1905"/>
                </a:cubicBezTo>
                <a:cubicBezTo>
                  <a:pt x="5573" y="1905"/>
                  <a:pt x="5264" y="2191"/>
                  <a:pt x="5264" y="2548"/>
                </a:cubicBezTo>
                <a:cubicBezTo>
                  <a:pt x="5264" y="2739"/>
                  <a:pt x="5335" y="2882"/>
                  <a:pt x="5454" y="3001"/>
                </a:cubicBezTo>
                <a:lnTo>
                  <a:pt x="4573" y="4453"/>
                </a:lnTo>
                <a:cubicBezTo>
                  <a:pt x="4502" y="4429"/>
                  <a:pt x="4454" y="4429"/>
                  <a:pt x="4383" y="4429"/>
                </a:cubicBezTo>
                <a:cubicBezTo>
                  <a:pt x="4192" y="4429"/>
                  <a:pt x="4025" y="4525"/>
                  <a:pt x="3906" y="4620"/>
                </a:cubicBezTo>
                <a:lnTo>
                  <a:pt x="2930" y="4025"/>
                </a:lnTo>
                <a:cubicBezTo>
                  <a:pt x="2954" y="3977"/>
                  <a:pt x="2954" y="3882"/>
                  <a:pt x="2954" y="3834"/>
                </a:cubicBezTo>
                <a:cubicBezTo>
                  <a:pt x="2954" y="3477"/>
                  <a:pt x="2644" y="3167"/>
                  <a:pt x="2287" y="3167"/>
                </a:cubicBezTo>
                <a:cubicBezTo>
                  <a:pt x="1953" y="3167"/>
                  <a:pt x="1644" y="3477"/>
                  <a:pt x="1644" y="3834"/>
                </a:cubicBezTo>
                <a:cubicBezTo>
                  <a:pt x="1644" y="3977"/>
                  <a:pt x="1692" y="4120"/>
                  <a:pt x="1787" y="4239"/>
                </a:cubicBezTo>
                <a:lnTo>
                  <a:pt x="787" y="6954"/>
                </a:lnTo>
                <a:lnTo>
                  <a:pt x="715" y="6954"/>
                </a:lnTo>
                <a:cubicBezTo>
                  <a:pt x="358" y="6954"/>
                  <a:pt x="72" y="7240"/>
                  <a:pt x="72" y="7597"/>
                </a:cubicBezTo>
                <a:cubicBezTo>
                  <a:pt x="1" y="8002"/>
                  <a:pt x="310" y="8287"/>
                  <a:pt x="667" y="8287"/>
                </a:cubicBezTo>
                <a:cubicBezTo>
                  <a:pt x="1025" y="8287"/>
                  <a:pt x="1310" y="8002"/>
                  <a:pt x="1310" y="7644"/>
                </a:cubicBezTo>
                <a:cubicBezTo>
                  <a:pt x="1310" y="7430"/>
                  <a:pt x="1239" y="7240"/>
                  <a:pt x="1049" y="7144"/>
                </a:cubicBezTo>
                <a:lnTo>
                  <a:pt x="2025" y="4477"/>
                </a:lnTo>
                <a:cubicBezTo>
                  <a:pt x="2096" y="4525"/>
                  <a:pt x="2144" y="4525"/>
                  <a:pt x="2215" y="4525"/>
                </a:cubicBezTo>
                <a:cubicBezTo>
                  <a:pt x="2358" y="4525"/>
                  <a:pt x="2501" y="4453"/>
                  <a:pt x="2596" y="4358"/>
                </a:cubicBezTo>
                <a:lnTo>
                  <a:pt x="3644" y="5001"/>
                </a:lnTo>
                <a:lnTo>
                  <a:pt x="3644" y="5120"/>
                </a:lnTo>
                <a:cubicBezTo>
                  <a:pt x="3644" y="5477"/>
                  <a:pt x="3930" y="5763"/>
                  <a:pt x="4287" y="5763"/>
                </a:cubicBezTo>
                <a:cubicBezTo>
                  <a:pt x="4645" y="5763"/>
                  <a:pt x="4954" y="5477"/>
                  <a:pt x="4954" y="5120"/>
                </a:cubicBezTo>
                <a:cubicBezTo>
                  <a:pt x="4954" y="4930"/>
                  <a:pt x="4883" y="4787"/>
                  <a:pt x="4764" y="4668"/>
                </a:cubicBezTo>
                <a:lnTo>
                  <a:pt x="5669" y="3215"/>
                </a:lnTo>
                <a:cubicBezTo>
                  <a:pt x="5716" y="3239"/>
                  <a:pt x="5788" y="3239"/>
                  <a:pt x="5835" y="3239"/>
                </a:cubicBezTo>
                <a:cubicBezTo>
                  <a:pt x="6192" y="3239"/>
                  <a:pt x="6502" y="2929"/>
                  <a:pt x="6502" y="2572"/>
                </a:cubicBezTo>
                <a:lnTo>
                  <a:pt x="6502" y="2501"/>
                </a:lnTo>
                <a:lnTo>
                  <a:pt x="7455" y="2048"/>
                </a:lnTo>
                <a:cubicBezTo>
                  <a:pt x="7693" y="2405"/>
                  <a:pt x="8098" y="2643"/>
                  <a:pt x="8550" y="2643"/>
                </a:cubicBezTo>
                <a:cubicBezTo>
                  <a:pt x="8812" y="2643"/>
                  <a:pt x="9050" y="2548"/>
                  <a:pt x="9288" y="2405"/>
                </a:cubicBezTo>
                <a:cubicBezTo>
                  <a:pt x="9384" y="2334"/>
                  <a:pt x="9384" y="2262"/>
                  <a:pt x="9360" y="2167"/>
                </a:cubicBezTo>
                <a:cubicBezTo>
                  <a:pt x="9312" y="2104"/>
                  <a:pt x="9265" y="2082"/>
                  <a:pt x="9210" y="2082"/>
                </a:cubicBezTo>
                <a:cubicBezTo>
                  <a:pt x="9182" y="2082"/>
                  <a:pt x="9153" y="2088"/>
                  <a:pt x="9122" y="2096"/>
                </a:cubicBezTo>
                <a:cubicBezTo>
                  <a:pt x="8979" y="2215"/>
                  <a:pt x="8764" y="2286"/>
                  <a:pt x="8574" y="2286"/>
                </a:cubicBezTo>
                <a:cubicBezTo>
                  <a:pt x="8050" y="2286"/>
                  <a:pt x="7597" y="1834"/>
                  <a:pt x="7597" y="1310"/>
                </a:cubicBezTo>
                <a:cubicBezTo>
                  <a:pt x="7597" y="762"/>
                  <a:pt x="8050" y="310"/>
                  <a:pt x="8574" y="310"/>
                </a:cubicBezTo>
                <a:cubicBezTo>
                  <a:pt x="9122" y="310"/>
                  <a:pt x="9574" y="762"/>
                  <a:pt x="9574" y="1310"/>
                </a:cubicBezTo>
                <a:cubicBezTo>
                  <a:pt x="9574" y="1381"/>
                  <a:pt x="9574" y="1477"/>
                  <a:pt x="9526" y="1572"/>
                </a:cubicBezTo>
                <a:cubicBezTo>
                  <a:pt x="9503" y="1667"/>
                  <a:pt x="9574" y="1738"/>
                  <a:pt x="9646" y="1786"/>
                </a:cubicBezTo>
                <a:cubicBezTo>
                  <a:pt x="9658" y="1789"/>
                  <a:pt x="9671" y="1791"/>
                  <a:pt x="9684" y="1791"/>
                </a:cubicBezTo>
                <a:cubicBezTo>
                  <a:pt x="9765" y="1791"/>
                  <a:pt x="9839" y="1729"/>
                  <a:pt x="9860" y="1667"/>
                </a:cubicBezTo>
                <a:cubicBezTo>
                  <a:pt x="9884" y="1548"/>
                  <a:pt x="9908" y="1429"/>
                  <a:pt x="9908" y="1310"/>
                </a:cubicBezTo>
                <a:cubicBezTo>
                  <a:pt x="9908" y="595"/>
                  <a:pt x="9312" y="0"/>
                  <a:pt x="85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2" name="Google Shape;2302;p54"/>
          <p:cNvSpPr/>
          <p:nvPr/>
        </p:nvSpPr>
        <p:spPr>
          <a:xfrm>
            <a:off x="4399267" y="2627099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91" y="0"/>
                </a:moveTo>
                <a:cubicBezTo>
                  <a:pt x="96" y="0"/>
                  <a:pt x="1" y="96"/>
                  <a:pt x="1" y="191"/>
                </a:cubicBezTo>
                <a:lnTo>
                  <a:pt x="1" y="429"/>
                </a:lnTo>
                <a:cubicBezTo>
                  <a:pt x="1" y="524"/>
                  <a:pt x="96" y="596"/>
                  <a:pt x="191" y="596"/>
                </a:cubicBezTo>
                <a:cubicBezTo>
                  <a:pt x="287" y="596"/>
                  <a:pt x="358" y="524"/>
                  <a:pt x="358" y="429"/>
                </a:cubicBezTo>
                <a:lnTo>
                  <a:pt x="358" y="191"/>
                </a:lnTo>
                <a:cubicBezTo>
                  <a:pt x="358" y="96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3" name="Google Shape;2303;p54"/>
          <p:cNvSpPr/>
          <p:nvPr/>
        </p:nvSpPr>
        <p:spPr>
          <a:xfrm>
            <a:off x="4399267" y="2572267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91" y="1"/>
                </a:moveTo>
                <a:cubicBezTo>
                  <a:pt x="96" y="1"/>
                  <a:pt x="1" y="96"/>
                  <a:pt x="1" y="167"/>
                </a:cubicBezTo>
                <a:lnTo>
                  <a:pt x="1" y="406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6"/>
                </a:cubicBezTo>
                <a:lnTo>
                  <a:pt x="358" y="167"/>
                </a:lnTo>
                <a:cubicBezTo>
                  <a:pt x="358" y="48"/>
                  <a:pt x="287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4" name="Google Shape;2304;p54"/>
          <p:cNvSpPr/>
          <p:nvPr/>
        </p:nvSpPr>
        <p:spPr>
          <a:xfrm>
            <a:off x="4399267" y="2654873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91" y="0"/>
                </a:moveTo>
                <a:cubicBezTo>
                  <a:pt x="96" y="0"/>
                  <a:pt x="1" y="95"/>
                  <a:pt x="1" y="191"/>
                </a:cubicBezTo>
                <a:lnTo>
                  <a:pt x="1" y="429"/>
                </a:lnTo>
                <a:cubicBezTo>
                  <a:pt x="1" y="500"/>
                  <a:pt x="96" y="596"/>
                  <a:pt x="191" y="596"/>
                </a:cubicBezTo>
                <a:cubicBezTo>
                  <a:pt x="287" y="596"/>
                  <a:pt x="358" y="500"/>
                  <a:pt x="358" y="429"/>
                </a:cubicBezTo>
                <a:lnTo>
                  <a:pt x="358" y="191"/>
                </a:lnTo>
                <a:cubicBezTo>
                  <a:pt x="358" y="95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5" name="Google Shape;2305;p54"/>
          <p:cNvSpPr/>
          <p:nvPr/>
        </p:nvSpPr>
        <p:spPr>
          <a:xfrm>
            <a:off x="4399267" y="2600042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91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6" name="Google Shape;2306;p54"/>
          <p:cNvSpPr/>
          <p:nvPr/>
        </p:nvSpPr>
        <p:spPr>
          <a:xfrm>
            <a:off x="4399267" y="2711110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91" y="1"/>
                </a:moveTo>
                <a:cubicBezTo>
                  <a:pt x="96" y="1"/>
                  <a:pt x="1" y="96"/>
                  <a:pt x="1" y="167"/>
                </a:cubicBezTo>
                <a:lnTo>
                  <a:pt x="1" y="405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5"/>
                </a:cubicBezTo>
                <a:lnTo>
                  <a:pt x="358" y="167"/>
                </a:lnTo>
                <a:cubicBezTo>
                  <a:pt x="358" y="48"/>
                  <a:pt x="287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7" name="Google Shape;2307;p54"/>
          <p:cNvSpPr/>
          <p:nvPr/>
        </p:nvSpPr>
        <p:spPr>
          <a:xfrm>
            <a:off x="4399267" y="2738884"/>
            <a:ext cx="10703" cy="17819"/>
          </a:xfrm>
          <a:custGeom>
            <a:avLst/>
            <a:gdLst/>
            <a:ahLst/>
            <a:cxnLst/>
            <a:rect l="l" t="t" r="r" b="b"/>
            <a:pathLst>
              <a:path w="358" h="596" extrusionOk="0">
                <a:moveTo>
                  <a:pt x="191" y="0"/>
                </a:moveTo>
                <a:cubicBezTo>
                  <a:pt x="96" y="0"/>
                  <a:pt x="1" y="72"/>
                  <a:pt x="1" y="167"/>
                </a:cubicBezTo>
                <a:lnTo>
                  <a:pt x="1" y="405"/>
                </a:lnTo>
                <a:cubicBezTo>
                  <a:pt x="1" y="500"/>
                  <a:pt x="96" y="596"/>
                  <a:pt x="191" y="596"/>
                </a:cubicBezTo>
                <a:cubicBezTo>
                  <a:pt x="287" y="596"/>
                  <a:pt x="358" y="500"/>
                  <a:pt x="358" y="405"/>
                </a:cubicBezTo>
                <a:lnTo>
                  <a:pt x="358" y="167"/>
                </a:lnTo>
                <a:cubicBezTo>
                  <a:pt x="358" y="48"/>
                  <a:pt x="287" y="0"/>
                  <a:pt x="1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8" name="Google Shape;2308;p54"/>
          <p:cNvSpPr/>
          <p:nvPr/>
        </p:nvSpPr>
        <p:spPr>
          <a:xfrm>
            <a:off x="4399267" y="2682618"/>
            <a:ext cx="10703" cy="17849"/>
          </a:xfrm>
          <a:custGeom>
            <a:avLst/>
            <a:gdLst/>
            <a:ahLst/>
            <a:cxnLst/>
            <a:rect l="l" t="t" r="r" b="b"/>
            <a:pathLst>
              <a:path w="358" h="597" extrusionOk="0">
                <a:moveTo>
                  <a:pt x="191" y="1"/>
                </a:moveTo>
                <a:cubicBezTo>
                  <a:pt x="96" y="1"/>
                  <a:pt x="1" y="96"/>
                  <a:pt x="1" y="168"/>
                </a:cubicBezTo>
                <a:lnTo>
                  <a:pt x="1" y="406"/>
                </a:lnTo>
                <a:cubicBezTo>
                  <a:pt x="1" y="501"/>
                  <a:pt x="96" y="596"/>
                  <a:pt x="191" y="596"/>
                </a:cubicBezTo>
                <a:cubicBezTo>
                  <a:pt x="287" y="596"/>
                  <a:pt x="358" y="501"/>
                  <a:pt x="358" y="406"/>
                </a:cubicBezTo>
                <a:lnTo>
                  <a:pt x="358" y="168"/>
                </a:lnTo>
                <a:cubicBezTo>
                  <a:pt x="358" y="96"/>
                  <a:pt x="287" y="1"/>
                  <a:pt x="1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9" name="Google Shape;2309;p54"/>
          <p:cNvSpPr/>
          <p:nvPr/>
        </p:nvSpPr>
        <p:spPr>
          <a:xfrm>
            <a:off x="4022630" y="2449091"/>
            <a:ext cx="356019" cy="355332"/>
          </a:xfrm>
          <a:custGeom>
            <a:avLst/>
            <a:gdLst/>
            <a:ahLst/>
            <a:cxnLst/>
            <a:rect l="l" t="t" r="r" b="b"/>
            <a:pathLst>
              <a:path w="11908" h="11885" extrusionOk="0">
                <a:moveTo>
                  <a:pt x="905" y="1"/>
                </a:moveTo>
                <a:cubicBezTo>
                  <a:pt x="786" y="1"/>
                  <a:pt x="714" y="72"/>
                  <a:pt x="714" y="191"/>
                </a:cubicBezTo>
                <a:lnTo>
                  <a:pt x="714" y="1001"/>
                </a:lnTo>
                <a:lnTo>
                  <a:pt x="500" y="1001"/>
                </a:lnTo>
                <a:cubicBezTo>
                  <a:pt x="405" y="1001"/>
                  <a:pt x="333" y="1049"/>
                  <a:pt x="333" y="1144"/>
                </a:cubicBezTo>
                <a:cubicBezTo>
                  <a:pt x="333" y="1263"/>
                  <a:pt x="381" y="1358"/>
                  <a:pt x="500" y="1358"/>
                </a:cubicBezTo>
                <a:lnTo>
                  <a:pt x="714" y="1358"/>
                </a:lnTo>
                <a:lnTo>
                  <a:pt x="714" y="2239"/>
                </a:lnTo>
                <a:lnTo>
                  <a:pt x="500" y="2239"/>
                </a:lnTo>
                <a:cubicBezTo>
                  <a:pt x="405" y="2239"/>
                  <a:pt x="333" y="2287"/>
                  <a:pt x="333" y="2382"/>
                </a:cubicBezTo>
                <a:cubicBezTo>
                  <a:pt x="333" y="2501"/>
                  <a:pt x="381" y="2597"/>
                  <a:pt x="500" y="2597"/>
                </a:cubicBezTo>
                <a:lnTo>
                  <a:pt x="714" y="2597"/>
                </a:lnTo>
                <a:lnTo>
                  <a:pt x="714" y="3478"/>
                </a:lnTo>
                <a:lnTo>
                  <a:pt x="500" y="3478"/>
                </a:lnTo>
                <a:cubicBezTo>
                  <a:pt x="405" y="3478"/>
                  <a:pt x="333" y="3549"/>
                  <a:pt x="333" y="3644"/>
                </a:cubicBezTo>
                <a:cubicBezTo>
                  <a:pt x="333" y="3763"/>
                  <a:pt x="381" y="3835"/>
                  <a:pt x="500" y="3835"/>
                </a:cubicBezTo>
                <a:lnTo>
                  <a:pt x="714" y="3835"/>
                </a:lnTo>
                <a:lnTo>
                  <a:pt x="714" y="4740"/>
                </a:lnTo>
                <a:lnTo>
                  <a:pt x="500" y="4740"/>
                </a:lnTo>
                <a:cubicBezTo>
                  <a:pt x="405" y="4740"/>
                  <a:pt x="333" y="4788"/>
                  <a:pt x="333" y="4883"/>
                </a:cubicBezTo>
                <a:cubicBezTo>
                  <a:pt x="333" y="5002"/>
                  <a:pt x="381" y="5097"/>
                  <a:pt x="500" y="5097"/>
                </a:cubicBezTo>
                <a:lnTo>
                  <a:pt x="714" y="5097"/>
                </a:lnTo>
                <a:lnTo>
                  <a:pt x="714" y="5978"/>
                </a:lnTo>
                <a:lnTo>
                  <a:pt x="500" y="5978"/>
                </a:lnTo>
                <a:cubicBezTo>
                  <a:pt x="405" y="5978"/>
                  <a:pt x="333" y="6050"/>
                  <a:pt x="333" y="6145"/>
                </a:cubicBezTo>
                <a:cubicBezTo>
                  <a:pt x="333" y="6264"/>
                  <a:pt x="381" y="6335"/>
                  <a:pt x="500" y="6335"/>
                </a:cubicBezTo>
                <a:lnTo>
                  <a:pt x="714" y="6335"/>
                </a:lnTo>
                <a:lnTo>
                  <a:pt x="714" y="7240"/>
                </a:lnTo>
                <a:lnTo>
                  <a:pt x="500" y="7240"/>
                </a:lnTo>
                <a:cubicBezTo>
                  <a:pt x="405" y="7240"/>
                  <a:pt x="333" y="7288"/>
                  <a:pt x="333" y="7383"/>
                </a:cubicBezTo>
                <a:cubicBezTo>
                  <a:pt x="333" y="7502"/>
                  <a:pt x="381" y="7598"/>
                  <a:pt x="500" y="7598"/>
                </a:cubicBezTo>
                <a:lnTo>
                  <a:pt x="714" y="7598"/>
                </a:lnTo>
                <a:lnTo>
                  <a:pt x="714" y="8479"/>
                </a:lnTo>
                <a:lnTo>
                  <a:pt x="500" y="8479"/>
                </a:lnTo>
                <a:cubicBezTo>
                  <a:pt x="405" y="8479"/>
                  <a:pt x="333" y="8550"/>
                  <a:pt x="333" y="8645"/>
                </a:cubicBezTo>
                <a:cubicBezTo>
                  <a:pt x="333" y="8765"/>
                  <a:pt x="381" y="8836"/>
                  <a:pt x="500" y="8836"/>
                </a:cubicBezTo>
                <a:lnTo>
                  <a:pt x="714" y="8836"/>
                </a:lnTo>
                <a:lnTo>
                  <a:pt x="714" y="9741"/>
                </a:lnTo>
                <a:lnTo>
                  <a:pt x="500" y="9741"/>
                </a:lnTo>
                <a:cubicBezTo>
                  <a:pt x="405" y="9741"/>
                  <a:pt x="333" y="9789"/>
                  <a:pt x="333" y="9884"/>
                </a:cubicBezTo>
                <a:cubicBezTo>
                  <a:pt x="333" y="10003"/>
                  <a:pt x="381" y="10098"/>
                  <a:pt x="500" y="10098"/>
                </a:cubicBezTo>
                <a:lnTo>
                  <a:pt x="714" y="10098"/>
                </a:lnTo>
                <a:lnTo>
                  <a:pt x="714" y="10717"/>
                </a:lnTo>
                <a:lnTo>
                  <a:pt x="286" y="10717"/>
                </a:lnTo>
                <a:cubicBezTo>
                  <a:pt x="143" y="10717"/>
                  <a:pt x="0" y="10836"/>
                  <a:pt x="0" y="11027"/>
                </a:cubicBezTo>
                <a:lnTo>
                  <a:pt x="0" y="11575"/>
                </a:lnTo>
                <a:cubicBezTo>
                  <a:pt x="0" y="11741"/>
                  <a:pt x="119" y="11884"/>
                  <a:pt x="286" y="11884"/>
                </a:cubicBezTo>
                <a:lnTo>
                  <a:pt x="11598" y="11884"/>
                </a:lnTo>
                <a:cubicBezTo>
                  <a:pt x="11764" y="11884"/>
                  <a:pt x="11907" y="11765"/>
                  <a:pt x="11907" y="11575"/>
                </a:cubicBezTo>
                <a:lnTo>
                  <a:pt x="11907" y="10979"/>
                </a:lnTo>
                <a:cubicBezTo>
                  <a:pt x="11907" y="10813"/>
                  <a:pt x="11764" y="10693"/>
                  <a:pt x="11598" y="10693"/>
                </a:cubicBezTo>
                <a:lnTo>
                  <a:pt x="10383" y="10693"/>
                </a:lnTo>
                <a:cubicBezTo>
                  <a:pt x="10359" y="10646"/>
                  <a:pt x="10288" y="10574"/>
                  <a:pt x="10240" y="10574"/>
                </a:cubicBezTo>
                <a:cubicBezTo>
                  <a:pt x="10169" y="10574"/>
                  <a:pt x="10097" y="10646"/>
                  <a:pt x="10097" y="10693"/>
                </a:cubicBezTo>
                <a:lnTo>
                  <a:pt x="7740" y="10693"/>
                </a:lnTo>
                <a:lnTo>
                  <a:pt x="7740" y="10455"/>
                </a:lnTo>
                <a:cubicBezTo>
                  <a:pt x="7740" y="10360"/>
                  <a:pt x="7644" y="10289"/>
                  <a:pt x="7549" y="10289"/>
                </a:cubicBezTo>
                <a:cubicBezTo>
                  <a:pt x="7478" y="10289"/>
                  <a:pt x="7383" y="10360"/>
                  <a:pt x="7383" y="10455"/>
                </a:cubicBezTo>
                <a:lnTo>
                  <a:pt x="7383" y="10693"/>
                </a:lnTo>
                <a:lnTo>
                  <a:pt x="5454" y="10693"/>
                </a:lnTo>
                <a:cubicBezTo>
                  <a:pt x="5358" y="10693"/>
                  <a:pt x="5263" y="10765"/>
                  <a:pt x="5263" y="10836"/>
                </a:cubicBezTo>
                <a:cubicBezTo>
                  <a:pt x="5263" y="10955"/>
                  <a:pt x="5311" y="11051"/>
                  <a:pt x="5454" y="11051"/>
                </a:cubicBezTo>
                <a:lnTo>
                  <a:pt x="11574" y="11051"/>
                </a:lnTo>
                <a:lnTo>
                  <a:pt x="11574" y="11527"/>
                </a:lnTo>
                <a:lnTo>
                  <a:pt x="381" y="11527"/>
                </a:lnTo>
                <a:lnTo>
                  <a:pt x="381" y="11051"/>
                </a:lnTo>
                <a:lnTo>
                  <a:pt x="4596" y="11051"/>
                </a:lnTo>
                <a:cubicBezTo>
                  <a:pt x="4691" y="11051"/>
                  <a:pt x="4787" y="11003"/>
                  <a:pt x="4787" y="10908"/>
                </a:cubicBezTo>
                <a:cubicBezTo>
                  <a:pt x="4787" y="10789"/>
                  <a:pt x="4739" y="10693"/>
                  <a:pt x="4596" y="10693"/>
                </a:cubicBezTo>
                <a:lnTo>
                  <a:pt x="4120" y="10693"/>
                </a:lnTo>
                <a:lnTo>
                  <a:pt x="4120" y="10646"/>
                </a:lnTo>
                <a:cubicBezTo>
                  <a:pt x="4120" y="10551"/>
                  <a:pt x="4048" y="10455"/>
                  <a:pt x="3953" y="10455"/>
                </a:cubicBezTo>
                <a:cubicBezTo>
                  <a:pt x="3858" y="10455"/>
                  <a:pt x="3763" y="10551"/>
                  <a:pt x="3763" y="10646"/>
                </a:cubicBezTo>
                <a:lnTo>
                  <a:pt x="3763" y="10693"/>
                </a:lnTo>
                <a:lnTo>
                  <a:pt x="2548" y="10693"/>
                </a:lnTo>
                <a:lnTo>
                  <a:pt x="2548" y="10670"/>
                </a:lnTo>
                <a:cubicBezTo>
                  <a:pt x="2548" y="10574"/>
                  <a:pt x="2501" y="10479"/>
                  <a:pt x="2405" y="10479"/>
                </a:cubicBezTo>
                <a:cubicBezTo>
                  <a:pt x="2286" y="10479"/>
                  <a:pt x="2191" y="10551"/>
                  <a:pt x="2191" y="10670"/>
                </a:cubicBezTo>
                <a:lnTo>
                  <a:pt x="2191" y="10693"/>
                </a:lnTo>
                <a:lnTo>
                  <a:pt x="1072" y="10693"/>
                </a:lnTo>
                <a:lnTo>
                  <a:pt x="1072" y="191"/>
                </a:lnTo>
                <a:cubicBezTo>
                  <a:pt x="1072" y="96"/>
                  <a:pt x="1000" y="1"/>
                  <a:pt x="9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10" name="Google Shape;2310;p54"/>
          <p:cNvGrpSpPr/>
          <p:nvPr/>
        </p:nvGrpSpPr>
        <p:grpSpPr>
          <a:xfrm>
            <a:off x="3245846" y="2447657"/>
            <a:ext cx="361730" cy="358919"/>
            <a:chOff x="3654238" y="2368833"/>
            <a:chExt cx="302475" cy="300125"/>
          </a:xfrm>
        </p:grpSpPr>
        <p:sp>
          <p:nvSpPr>
            <p:cNvPr id="2311" name="Google Shape;2311;p54"/>
            <p:cNvSpPr/>
            <p:nvPr/>
          </p:nvSpPr>
          <p:spPr>
            <a:xfrm>
              <a:off x="3654238" y="2368833"/>
              <a:ext cx="302475" cy="300125"/>
            </a:xfrm>
            <a:custGeom>
              <a:avLst/>
              <a:gdLst/>
              <a:ahLst/>
              <a:cxnLst/>
              <a:rect l="l" t="t" r="r" b="b"/>
              <a:pathLst>
                <a:path w="12099" h="12005" extrusionOk="0">
                  <a:moveTo>
                    <a:pt x="9550" y="407"/>
                  </a:moveTo>
                  <a:cubicBezTo>
                    <a:pt x="9717" y="407"/>
                    <a:pt x="9908" y="455"/>
                    <a:pt x="10074" y="478"/>
                  </a:cubicBezTo>
                  <a:cubicBezTo>
                    <a:pt x="10622" y="621"/>
                    <a:pt x="11051" y="955"/>
                    <a:pt x="11336" y="1455"/>
                  </a:cubicBezTo>
                  <a:cubicBezTo>
                    <a:pt x="11598" y="1931"/>
                    <a:pt x="11694" y="2503"/>
                    <a:pt x="11527" y="3027"/>
                  </a:cubicBezTo>
                  <a:cubicBezTo>
                    <a:pt x="11384" y="3574"/>
                    <a:pt x="11051" y="4027"/>
                    <a:pt x="10551" y="4289"/>
                  </a:cubicBezTo>
                  <a:cubicBezTo>
                    <a:pt x="10217" y="4455"/>
                    <a:pt x="9908" y="4551"/>
                    <a:pt x="9550" y="4551"/>
                  </a:cubicBezTo>
                  <a:cubicBezTo>
                    <a:pt x="9145" y="3598"/>
                    <a:pt x="8383" y="2860"/>
                    <a:pt x="7431" y="2479"/>
                  </a:cubicBezTo>
                  <a:lnTo>
                    <a:pt x="7526" y="1931"/>
                  </a:lnTo>
                  <a:cubicBezTo>
                    <a:pt x="7669" y="1407"/>
                    <a:pt x="8002" y="955"/>
                    <a:pt x="8502" y="693"/>
                  </a:cubicBezTo>
                  <a:cubicBezTo>
                    <a:pt x="8836" y="502"/>
                    <a:pt x="9193" y="407"/>
                    <a:pt x="9550" y="407"/>
                  </a:cubicBezTo>
                  <a:close/>
                  <a:moveTo>
                    <a:pt x="2525" y="7408"/>
                  </a:moveTo>
                  <a:cubicBezTo>
                    <a:pt x="2906" y="8361"/>
                    <a:pt x="3668" y="9147"/>
                    <a:pt x="4621" y="9528"/>
                  </a:cubicBezTo>
                  <a:cubicBezTo>
                    <a:pt x="4597" y="10647"/>
                    <a:pt x="3668" y="11576"/>
                    <a:pt x="2549" y="11576"/>
                  </a:cubicBezTo>
                  <a:cubicBezTo>
                    <a:pt x="1382" y="11576"/>
                    <a:pt x="453" y="10647"/>
                    <a:pt x="453" y="9480"/>
                  </a:cubicBezTo>
                  <a:cubicBezTo>
                    <a:pt x="453" y="8361"/>
                    <a:pt x="1382" y="7432"/>
                    <a:pt x="2525" y="7408"/>
                  </a:cubicBezTo>
                  <a:close/>
                  <a:moveTo>
                    <a:pt x="6026" y="2527"/>
                  </a:moveTo>
                  <a:cubicBezTo>
                    <a:pt x="7931" y="2527"/>
                    <a:pt x="9479" y="4074"/>
                    <a:pt x="9479" y="5980"/>
                  </a:cubicBezTo>
                  <a:cubicBezTo>
                    <a:pt x="9479" y="6932"/>
                    <a:pt x="9074" y="7885"/>
                    <a:pt x="8360" y="8552"/>
                  </a:cubicBezTo>
                  <a:cubicBezTo>
                    <a:pt x="8288" y="8599"/>
                    <a:pt x="8264" y="8718"/>
                    <a:pt x="8360" y="8790"/>
                  </a:cubicBezTo>
                  <a:cubicBezTo>
                    <a:pt x="8386" y="8816"/>
                    <a:pt x="8433" y="8835"/>
                    <a:pt x="8483" y="8835"/>
                  </a:cubicBezTo>
                  <a:cubicBezTo>
                    <a:pt x="8524" y="8835"/>
                    <a:pt x="8566" y="8822"/>
                    <a:pt x="8598" y="8790"/>
                  </a:cubicBezTo>
                  <a:cubicBezTo>
                    <a:pt x="9003" y="8385"/>
                    <a:pt x="9336" y="7909"/>
                    <a:pt x="9550" y="7408"/>
                  </a:cubicBezTo>
                  <a:cubicBezTo>
                    <a:pt x="9908" y="7408"/>
                    <a:pt x="10217" y="7504"/>
                    <a:pt x="10551" y="7670"/>
                  </a:cubicBezTo>
                  <a:cubicBezTo>
                    <a:pt x="11027" y="7956"/>
                    <a:pt x="11384" y="8385"/>
                    <a:pt x="11527" y="8933"/>
                  </a:cubicBezTo>
                  <a:cubicBezTo>
                    <a:pt x="11694" y="9480"/>
                    <a:pt x="11622" y="10052"/>
                    <a:pt x="11336" y="10528"/>
                  </a:cubicBezTo>
                  <a:cubicBezTo>
                    <a:pt x="11051" y="11004"/>
                    <a:pt x="10622" y="11362"/>
                    <a:pt x="10074" y="11528"/>
                  </a:cubicBezTo>
                  <a:cubicBezTo>
                    <a:pt x="9909" y="11573"/>
                    <a:pt x="9740" y="11595"/>
                    <a:pt x="9570" y="11595"/>
                  </a:cubicBezTo>
                  <a:cubicBezTo>
                    <a:pt x="9200" y="11595"/>
                    <a:pt x="8829" y="11493"/>
                    <a:pt x="8502" y="11314"/>
                  </a:cubicBezTo>
                  <a:cubicBezTo>
                    <a:pt x="8026" y="11052"/>
                    <a:pt x="7669" y="10600"/>
                    <a:pt x="7526" y="10052"/>
                  </a:cubicBezTo>
                  <a:cubicBezTo>
                    <a:pt x="7455" y="9885"/>
                    <a:pt x="7455" y="9742"/>
                    <a:pt x="7455" y="9552"/>
                  </a:cubicBezTo>
                  <a:cubicBezTo>
                    <a:pt x="7645" y="9504"/>
                    <a:pt x="7788" y="9409"/>
                    <a:pt x="7931" y="9314"/>
                  </a:cubicBezTo>
                  <a:cubicBezTo>
                    <a:pt x="8026" y="9266"/>
                    <a:pt x="8050" y="9171"/>
                    <a:pt x="8002" y="9075"/>
                  </a:cubicBezTo>
                  <a:cubicBezTo>
                    <a:pt x="7959" y="9018"/>
                    <a:pt x="7907" y="8986"/>
                    <a:pt x="7857" y="8986"/>
                  </a:cubicBezTo>
                  <a:cubicBezTo>
                    <a:pt x="7824" y="8986"/>
                    <a:pt x="7792" y="9000"/>
                    <a:pt x="7764" y="9028"/>
                  </a:cubicBezTo>
                  <a:cubicBezTo>
                    <a:pt x="7217" y="9314"/>
                    <a:pt x="6645" y="9456"/>
                    <a:pt x="6026" y="9456"/>
                  </a:cubicBezTo>
                  <a:cubicBezTo>
                    <a:pt x="4121" y="9456"/>
                    <a:pt x="2573" y="7909"/>
                    <a:pt x="2573" y="6003"/>
                  </a:cubicBezTo>
                  <a:cubicBezTo>
                    <a:pt x="2573" y="4098"/>
                    <a:pt x="4121" y="2527"/>
                    <a:pt x="6026" y="2527"/>
                  </a:cubicBezTo>
                  <a:close/>
                  <a:moveTo>
                    <a:pt x="9487" y="0"/>
                  </a:moveTo>
                  <a:cubicBezTo>
                    <a:pt x="9070" y="0"/>
                    <a:pt x="8664" y="117"/>
                    <a:pt x="8288" y="336"/>
                  </a:cubicBezTo>
                  <a:cubicBezTo>
                    <a:pt x="7717" y="645"/>
                    <a:pt x="7336" y="1169"/>
                    <a:pt x="7169" y="1812"/>
                  </a:cubicBezTo>
                  <a:cubicBezTo>
                    <a:pt x="7121" y="2003"/>
                    <a:pt x="7097" y="2145"/>
                    <a:pt x="7074" y="2312"/>
                  </a:cubicBezTo>
                  <a:cubicBezTo>
                    <a:pt x="6740" y="2217"/>
                    <a:pt x="6383" y="2169"/>
                    <a:pt x="6002" y="2169"/>
                  </a:cubicBezTo>
                  <a:cubicBezTo>
                    <a:pt x="5645" y="2169"/>
                    <a:pt x="5240" y="2217"/>
                    <a:pt x="4930" y="2312"/>
                  </a:cubicBezTo>
                  <a:cubicBezTo>
                    <a:pt x="4930" y="2050"/>
                    <a:pt x="4859" y="1812"/>
                    <a:pt x="4764" y="1574"/>
                  </a:cubicBezTo>
                  <a:cubicBezTo>
                    <a:pt x="4745" y="1501"/>
                    <a:pt x="4672" y="1470"/>
                    <a:pt x="4595" y="1470"/>
                  </a:cubicBezTo>
                  <a:cubicBezTo>
                    <a:pt x="4572" y="1470"/>
                    <a:pt x="4548" y="1473"/>
                    <a:pt x="4525" y="1479"/>
                  </a:cubicBezTo>
                  <a:cubicBezTo>
                    <a:pt x="4454" y="1503"/>
                    <a:pt x="4406" y="1622"/>
                    <a:pt x="4454" y="1717"/>
                  </a:cubicBezTo>
                  <a:cubicBezTo>
                    <a:pt x="4525" y="1955"/>
                    <a:pt x="4597" y="2217"/>
                    <a:pt x="4597" y="2479"/>
                  </a:cubicBezTo>
                  <a:cubicBezTo>
                    <a:pt x="3644" y="2860"/>
                    <a:pt x="2858" y="3598"/>
                    <a:pt x="2477" y="4551"/>
                  </a:cubicBezTo>
                  <a:cubicBezTo>
                    <a:pt x="2311" y="4551"/>
                    <a:pt x="2144" y="4527"/>
                    <a:pt x="1977" y="4503"/>
                  </a:cubicBezTo>
                  <a:cubicBezTo>
                    <a:pt x="1430" y="4336"/>
                    <a:pt x="1001" y="4027"/>
                    <a:pt x="715" y="3503"/>
                  </a:cubicBezTo>
                  <a:cubicBezTo>
                    <a:pt x="453" y="3027"/>
                    <a:pt x="358" y="2479"/>
                    <a:pt x="525" y="1931"/>
                  </a:cubicBezTo>
                  <a:cubicBezTo>
                    <a:pt x="668" y="1383"/>
                    <a:pt x="1001" y="955"/>
                    <a:pt x="1501" y="693"/>
                  </a:cubicBezTo>
                  <a:cubicBezTo>
                    <a:pt x="1833" y="508"/>
                    <a:pt x="2198" y="417"/>
                    <a:pt x="2558" y="417"/>
                  </a:cubicBezTo>
                  <a:cubicBezTo>
                    <a:pt x="3128" y="417"/>
                    <a:pt x="3688" y="645"/>
                    <a:pt x="4097" y="1098"/>
                  </a:cubicBezTo>
                  <a:cubicBezTo>
                    <a:pt x="4124" y="1125"/>
                    <a:pt x="4176" y="1153"/>
                    <a:pt x="4228" y="1153"/>
                  </a:cubicBezTo>
                  <a:cubicBezTo>
                    <a:pt x="4266" y="1153"/>
                    <a:pt x="4305" y="1138"/>
                    <a:pt x="4335" y="1098"/>
                  </a:cubicBezTo>
                  <a:cubicBezTo>
                    <a:pt x="4383" y="1050"/>
                    <a:pt x="4406" y="931"/>
                    <a:pt x="4335" y="860"/>
                  </a:cubicBezTo>
                  <a:cubicBezTo>
                    <a:pt x="3978" y="431"/>
                    <a:pt x="3454" y="169"/>
                    <a:pt x="2930" y="97"/>
                  </a:cubicBezTo>
                  <a:cubicBezTo>
                    <a:pt x="2787" y="74"/>
                    <a:pt x="2644" y="62"/>
                    <a:pt x="2503" y="62"/>
                  </a:cubicBezTo>
                  <a:cubicBezTo>
                    <a:pt x="2080" y="62"/>
                    <a:pt x="1674" y="169"/>
                    <a:pt x="1334" y="383"/>
                  </a:cubicBezTo>
                  <a:cubicBezTo>
                    <a:pt x="763" y="717"/>
                    <a:pt x="382" y="1217"/>
                    <a:pt x="191" y="1884"/>
                  </a:cubicBezTo>
                  <a:cubicBezTo>
                    <a:pt x="1" y="2503"/>
                    <a:pt x="96" y="3146"/>
                    <a:pt x="429" y="3717"/>
                  </a:cubicBezTo>
                  <a:cubicBezTo>
                    <a:pt x="763" y="4289"/>
                    <a:pt x="1263" y="4670"/>
                    <a:pt x="1930" y="4860"/>
                  </a:cubicBezTo>
                  <a:cubicBezTo>
                    <a:pt x="2073" y="4884"/>
                    <a:pt x="2239" y="4908"/>
                    <a:pt x="2406" y="4932"/>
                  </a:cubicBezTo>
                  <a:cubicBezTo>
                    <a:pt x="2287" y="5289"/>
                    <a:pt x="2239" y="5646"/>
                    <a:pt x="2239" y="6027"/>
                  </a:cubicBezTo>
                  <a:cubicBezTo>
                    <a:pt x="2239" y="6432"/>
                    <a:pt x="2311" y="6789"/>
                    <a:pt x="2406" y="7099"/>
                  </a:cubicBezTo>
                  <a:cubicBezTo>
                    <a:pt x="1120" y="7194"/>
                    <a:pt x="144" y="8242"/>
                    <a:pt x="144" y="9528"/>
                  </a:cubicBezTo>
                  <a:cubicBezTo>
                    <a:pt x="144" y="10862"/>
                    <a:pt x="1239" y="11957"/>
                    <a:pt x="2573" y="11957"/>
                  </a:cubicBezTo>
                  <a:cubicBezTo>
                    <a:pt x="3859" y="11957"/>
                    <a:pt x="4930" y="10957"/>
                    <a:pt x="4978" y="9695"/>
                  </a:cubicBezTo>
                  <a:cubicBezTo>
                    <a:pt x="5311" y="9790"/>
                    <a:pt x="5692" y="9838"/>
                    <a:pt x="6050" y="9838"/>
                  </a:cubicBezTo>
                  <a:cubicBezTo>
                    <a:pt x="6407" y="9838"/>
                    <a:pt x="6764" y="9790"/>
                    <a:pt x="7121" y="9695"/>
                  </a:cubicBezTo>
                  <a:cubicBezTo>
                    <a:pt x="7121" y="9838"/>
                    <a:pt x="7169" y="10028"/>
                    <a:pt x="7217" y="10171"/>
                  </a:cubicBezTo>
                  <a:cubicBezTo>
                    <a:pt x="7407" y="10814"/>
                    <a:pt x="7788" y="11338"/>
                    <a:pt x="8360" y="11671"/>
                  </a:cubicBezTo>
                  <a:cubicBezTo>
                    <a:pt x="8741" y="11862"/>
                    <a:pt x="9145" y="12005"/>
                    <a:pt x="9574" y="12005"/>
                  </a:cubicBezTo>
                  <a:cubicBezTo>
                    <a:pt x="9788" y="12005"/>
                    <a:pt x="9979" y="11957"/>
                    <a:pt x="10193" y="11909"/>
                  </a:cubicBezTo>
                  <a:cubicBezTo>
                    <a:pt x="10813" y="11719"/>
                    <a:pt x="11360" y="11338"/>
                    <a:pt x="11694" y="10766"/>
                  </a:cubicBezTo>
                  <a:cubicBezTo>
                    <a:pt x="12003" y="10219"/>
                    <a:pt x="12098" y="9552"/>
                    <a:pt x="11932" y="8933"/>
                  </a:cubicBezTo>
                  <a:cubicBezTo>
                    <a:pt x="11717" y="8242"/>
                    <a:pt x="11289" y="7694"/>
                    <a:pt x="10741" y="7385"/>
                  </a:cubicBezTo>
                  <a:cubicBezTo>
                    <a:pt x="10408" y="7194"/>
                    <a:pt x="10050" y="7075"/>
                    <a:pt x="9669" y="7051"/>
                  </a:cubicBezTo>
                  <a:cubicBezTo>
                    <a:pt x="9741" y="6694"/>
                    <a:pt x="9812" y="6337"/>
                    <a:pt x="9812" y="5980"/>
                  </a:cubicBezTo>
                  <a:cubicBezTo>
                    <a:pt x="9812" y="5599"/>
                    <a:pt x="9741" y="5241"/>
                    <a:pt x="9669" y="4884"/>
                  </a:cubicBezTo>
                  <a:cubicBezTo>
                    <a:pt x="10003" y="4860"/>
                    <a:pt x="10408" y="4765"/>
                    <a:pt x="10741" y="4551"/>
                  </a:cubicBezTo>
                  <a:cubicBezTo>
                    <a:pt x="11289" y="4217"/>
                    <a:pt x="11694" y="3717"/>
                    <a:pt x="11860" y="3074"/>
                  </a:cubicBezTo>
                  <a:cubicBezTo>
                    <a:pt x="12051" y="2431"/>
                    <a:pt x="11956" y="1788"/>
                    <a:pt x="11622" y="1217"/>
                  </a:cubicBezTo>
                  <a:cubicBezTo>
                    <a:pt x="11289" y="645"/>
                    <a:pt x="10789" y="264"/>
                    <a:pt x="10146" y="97"/>
                  </a:cubicBezTo>
                  <a:cubicBezTo>
                    <a:pt x="9925" y="32"/>
                    <a:pt x="9704" y="0"/>
                    <a:pt x="9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54"/>
            <p:cNvSpPr/>
            <p:nvPr/>
          </p:nvSpPr>
          <p:spPr>
            <a:xfrm>
              <a:off x="3863813" y="2416508"/>
              <a:ext cx="57775" cy="8950"/>
            </a:xfrm>
            <a:custGeom>
              <a:avLst/>
              <a:gdLst/>
              <a:ahLst/>
              <a:cxnLst/>
              <a:rect l="l" t="t" r="r" b="b"/>
              <a:pathLst>
                <a:path w="2311" h="358" extrusionOk="0">
                  <a:moveTo>
                    <a:pt x="215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15" y="358"/>
                    <a:pt x="2310" y="262"/>
                    <a:pt x="2287" y="143"/>
                  </a:cubicBezTo>
                  <a:cubicBezTo>
                    <a:pt x="2263" y="48"/>
                    <a:pt x="2168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54"/>
            <p:cNvSpPr/>
            <p:nvPr/>
          </p:nvSpPr>
          <p:spPr>
            <a:xfrm>
              <a:off x="3881663" y="2434958"/>
              <a:ext cx="39325" cy="8950"/>
            </a:xfrm>
            <a:custGeom>
              <a:avLst/>
              <a:gdLst/>
              <a:ahLst/>
              <a:cxnLst/>
              <a:rect l="l" t="t" r="r" b="b"/>
              <a:pathLst>
                <a:path w="1573" h="358" extrusionOk="0">
                  <a:moveTo>
                    <a:pt x="215" y="1"/>
                  </a:moveTo>
                  <a:cubicBezTo>
                    <a:pt x="120" y="1"/>
                    <a:pt x="48" y="72"/>
                    <a:pt x="25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120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4" name="Google Shape;2314;p54"/>
            <p:cNvSpPr/>
            <p:nvPr/>
          </p:nvSpPr>
          <p:spPr>
            <a:xfrm>
              <a:off x="3688188" y="2610583"/>
              <a:ext cx="57775" cy="8975"/>
            </a:xfrm>
            <a:custGeom>
              <a:avLst/>
              <a:gdLst/>
              <a:ahLst/>
              <a:cxnLst/>
              <a:rect l="l" t="t" r="r" b="b"/>
              <a:pathLst>
                <a:path w="2311" h="359" extrusionOk="0">
                  <a:moveTo>
                    <a:pt x="214" y="1"/>
                  </a:moveTo>
                  <a:cubicBezTo>
                    <a:pt x="95" y="1"/>
                    <a:pt x="0" y="96"/>
                    <a:pt x="24" y="215"/>
                  </a:cubicBezTo>
                  <a:cubicBezTo>
                    <a:pt x="95" y="310"/>
                    <a:pt x="143" y="358"/>
                    <a:pt x="238" y="358"/>
                  </a:cubicBezTo>
                  <a:lnTo>
                    <a:pt x="2120" y="358"/>
                  </a:lnTo>
                  <a:cubicBezTo>
                    <a:pt x="2191" y="358"/>
                    <a:pt x="2263" y="310"/>
                    <a:pt x="2286" y="215"/>
                  </a:cubicBezTo>
                  <a:cubicBezTo>
                    <a:pt x="2310" y="96"/>
                    <a:pt x="2239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54"/>
            <p:cNvSpPr/>
            <p:nvPr/>
          </p:nvSpPr>
          <p:spPr>
            <a:xfrm>
              <a:off x="3689363" y="2592133"/>
              <a:ext cx="38725" cy="8950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191" y="1"/>
                  </a:moveTo>
                  <a:cubicBezTo>
                    <a:pt x="96" y="1"/>
                    <a:pt x="48" y="48"/>
                    <a:pt x="1" y="143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358" y="358"/>
                  </a:lnTo>
                  <a:cubicBezTo>
                    <a:pt x="1430" y="358"/>
                    <a:pt x="1501" y="286"/>
                    <a:pt x="1525" y="215"/>
                  </a:cubicBezTo>
                  <a:cubicBezTo>
                    <a:pt x="1549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54"/>
            <p:cNvSpPr/>
            <p:nvPr/>
          </p:nvSpPr>
          <p:spPr>
            <a:xfrm>
              <a:off x="3863813" y="2611183"/>
              <a:ext cx="57175" cy="8950"/>
            </a:xfrm>
            <a:custGeom>
              <a:avLst/>
              <a:gdLst/>
              <a:ahLst/>
              <a:cxnLst/>
              <a:rect l="l" t="t" r="r" b="b"/>
              <a:pathLst>
                <a:path w="2287" h="358" extrusionOk="0">
                  <a:moveTo>
                    <a:pt x="215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2072" y="358"/>
                  </a:lnTo>
                  <a:cubicBezTo>
                    <a:pt x="2168" y="358"/>
                    <a:pt x="2239" y="310"/>
                    <a:pt x="2263" y="215"/>
                  </a:cubicBezTo>
                  <a:cubicBezTo>
                    <a:pt x="2287" y="96"/>
                    <a:pt x="2191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54"/>
            <p:cNvSpPr/>
            <p:nvPr/>
          </p:nvSpPr>
          <p:spPr>
            <a:xfrm>
              <a:off x="3881663" y="2592733"/>
              <a:ext cx="39325" cy="8950"/>
            </a:xfrm>
            <a:custGeom>
              <a:avLst/>
              <a:gdLst/>
              <a:ahLst/>
              <a:cxnLst/>
              <a:rect l="l" t="t" r="r" b="b"/>
              <a:pathLst>
                <a:path w="1573" h="358" extrusionOk="0">
                  <a:moveTo>
                    <a:pt x="215" y="0"/>
                  </a:moveTo>
                  <a:cubicBezTo>
                    <a:pt x="120" y="0"/>
                    <a:pt x="48" y="72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96"/>
                    <a:pt x="1477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54"/>
            <p:cNvSpPr/>
            <p:nvPr/>
          </p:nvSpPr>
          <p:spPr>
            <a:xfrm>
              <a:off x="3759613" y="2491508"/>
              <a:ext cx="90525" cy="8975"/>
            </a:xfrm>
            <a:custGeom>
              <a:avLst/>
              <a:gdLst/>
              <a:ahLst/>
              <a:cxnLst/>
              <a:rect l="l" t="t" r="r" b="b"/>
              <a:pathLst>
                <a:path w="3621" h="359" extrusionOk="0">
                  <a:moveTo>
                    <a:pt x="215" y="1"/>
                  </a:moveTo>
                  <a:cubicBezTo>
                    <a:pt x="120" y="1"/>
                    <a:pt x="49" y="72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311"/>
                    <a:pt x="3597" y="215"/>
                  </a:cubicBezTo>
                  <a:cubicBezTo>
                    <a:pt x="3621" y="96"/>
                    <a:pt x="3549" y="1"/>
                    <a:pt x="3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54"/>
            <p:cNvSpPr/>
            <p:nvPr/>
          </p:nvSpPr>
          <p:spPr>
            <a:xfrm>
              <a:off x="3759613" y="2514133"/>
              <a:ext cx="90525" cy="8975"/>
            </a:xfrm>
            <a:custGeom>
              <a:avLst/>
              <a:gdLst/>
              <a:ahLst/>
              <a:cxnLst/>
              <a:rect l="l" t="t" r="r" b="b"/>
              <a:pathLst>
                <a:path w="3621" h="359" extrusionOk="0">
                  <a:moveTo>
                    <a:pt x="215" y="1"/>
                  </a:moveTo>
                  <a:cubicBezTo>
                    <a:pt x="120" y="1"/>
                    <a:pt x="49" y="49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287"/>
                    <a:pt x="3597" y="191"/>
                  </a:cubicBezTo>
                  <a:cubicBezTo>
                    <a:pt x="3621" y="96"/>
                    <a:pt x="3549" y="1"/>
                    <a:pt x="3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54"/>
            <p:cNvSpPr/>
            <p:nvPr/>
          </p:nvSpPr>
          <p:spPr>
            <a:xfrm>
              <a:off x="3779863" y="2536758"/>
              <a:ext cx="50625" cy="8975"/>
            </a:xfrm>
            <a:custGeom>
              <a:avLst/>
              <a:gdLst/>
              <a:ahLst/>
              <a:cxnLst/>
              <a:rect l="l" t="t" r="r" b="b"/>
              <a:pathLst>
                <a:path w="2025" h="359" extrusionOk="0">
                  <a:moveTo>
                    <a:pt x="191" y="1"/>
                  </a:moveTo>
                  <a:cubicBezTo>
                    <a:pt x="120" y="1"/>
                    <a:pt x="48" y="72"/>
                    <a:pt x="24" y="168"/>
                  </a:cubicBezTo>
                  <a:cubicBezTo>
                    <a:pt x="1" y="287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06" y="358"/>
                    <a:pt x="1953" y="310"/>
                    <a:pt x="1977" y="215"/>
                  </a:cubicBezTo>
                  <a:cubicBezTo>
                    <a:pt x="2025" y="96"/>
                    <a:pt x="1930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54"/>
            <p:cNvSpPr/>
            <p:nvPr/>
          </p:nvSpPr>
          <p:spPr>
            <a:xfrm>
              <a:off x="3689363" y="2416508"/>
              <a:ext cx="58375" cy="8950"/>
            </a:xfrm>
            <a:custGeom>
              <a:avLst/>
              <a:gdLst/>
              <a:ahLst/>
              <a:cxnLst/>
              <a:rect l="l" t="t" r="r" b="b"/>
              <a:pathLst>
                <a:path w="2335" h="358" extrusionOk="0">
                  <a:moveTo>
                    <a:pt x="215" y="0"/>
                  </a:moveTo>
                  <a:cubicBezTo>
                    <a:pt x="120" y="0"/>
                    <a:pt x="72" y="48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39" y="358"/>
                    <a:pt x="2335" y="262"/>
                    <a:pt x="2311" y="143"/>
                  </a:cubicBezTo>
                  <a:cubicBezTo>
                    <a:pt x="2239" y="48"/>
                    <a:pt x="214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54"/>
            <p:cNvSpPr/>
            <p:nvPr/>
          </p:nvSpPr>
          <p:spPr>
            <a:xfrm>
              <a:off x="3688763" y="2434958"/>
              <a:ext cx="39325" cy="8950"/>
            </a:xfrm>
            <a:custGeom>
              <a:avLst/>
              <a:gdLst/>
              <a:ahLst/>
              <a:cxnLst/>
              <a:rect l="l" t="t" r="r" b="b"/>
              <a:pathLst>
                <a:path w="1573" h="358" extrusionOk="0">
                  <a:moveTo>
                    <a:pt x="215" y="1"/>
                  </a:moveTo>
                  <a:cubicBezTo>
                    <a:pt x="96" y="1"/>
                    <a:pt x="1" y="96"/>
                    <a:pt x="25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82" y="358"/>
                  </a:lnTo>
                  <a:cubicBezTo>
                    <a:pt x="1454" y="358"/>
                    <a:pt x="1525" y="310"/>
                    <a:pt x="1549" y="215"/>
                  </a:cubicBezTo>
                  <a:cubicBezTo>
                    <a:pt x="1573" y="96"/>
                    <a:pt x="1501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23" name="Google Shape;2323;p54"/>
          <p:cNvGrpSpPr/>
          <p:nvPr/>
        </p:nvGrpSpPr>
        <p:grpSpPr>
          <a:xfrm>
            <a:off x="2544498" y="2447627"/>
            <a:ext cx="353179" cy="355332"/>
            <a:chOff x="3195213" y="2368808"/>
            <a:chExt cx="295325" cy="297125"/>
          </a:xfrm>
        </p:grpSpPr>
        <p:sp>
          <p:nvSpPr>
            <p:cNvPr id="2324" name="Google Shape;2324;p54"/>
            <p:cNvSpPr/>
            <p:nvPr/>
          </p:nvSpPr>
          <p:spPr>
            <a:xfrm>
              <a:off x="3312513" y="2401033"/>
              <a:ext cx="141125" cy="8950"/>
            </a:xfrm>
            <a:custGeom>
              <a:avLst/>
              <a:gdLst/>
              <a:ahLst/>
              <a:cxnLst/>
              <a:rect l="l" t="t" r="r" b="b"/>
              <a:pathLst>
                <a:path w="5645" h="358" extrusionOk="0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286"/>
                    <a:pt x="5644" y="191"/>
                  </a:cubicBezTo>
                  <a:cubicBezTo>
                    <a:pt x="5644" y="72"/>
                    <a:pt x="5597" y="0"/>
                    <a:pt x="5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54"/>
            <p:cNvSpPr/>
            <p:nvPr/>
          </p:nvSpPr>
          <p:spPr>
            <a:xfrm>
              <a:off x="3312513" y="2419483"/>
              <a:ext cx="141125" cy="8950"/>
            </a:xfrm>
            <a:custGeom>
              <a:avLst/>
              <a:gdLst/>
              <a:ahLst/>
              <a:cxnLst/>
              <a:rect l="l" t="t" r="r" b="b"/>
              <a:pathLst>
                <a:path w="5645" h="358" extrusionOk="0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72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6"/>
                    <a:pt x="5644" y="215"/>
                  </a:cubicBezTo>
                  <a:cubicBezTo>
                    <a:pt x="5644" y="96"/>
                    <a:pt x="5597" y="0"/>
                    <a:pt x="5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54"/>
            <p:cNvSpPr/>
            <p:nvPr/>
          </p:nvSpPr>
          <p:spPr>
            <a:xfrm>
              <a:off x="3195813" y="2368808"/>
              <a:ext cx="294125" cy="90575"/>
            </a:xfrm>
            <a:custGeom>
              <a:avLst/>
              <a:gdLst/>
              <a:ahLst/>
              <a:cxnLst/>
              <a:rect l="l" t="t" r="r" b="b"/>
              <a:pathLst>
                <a:path w="11765" h="3623" extrusionOk="0">
                  <a:moveTo>
                    <a:pt x="1858" y="384"/>
                  </a:moveTo>
                  <a:cubicBezTo>
                    <a:pt x="2668" y="384"/>
                    <a:pt x="3311" y="1051"/>
                    <a:pt x="3311" y="1837"/>
                  </a:cubicBezTo>
                  <a:cubicBezTo>
                    <a:pt x="3311" y="2647"/>
                    <a:pt x="2668" y="3313"/>
                    <a:pt x="1858" y="3313"/>
                  </a:cubicBezTo>
                  <a:cubicBezTo>
                    <a:pt x="1048" y="3313"/>
                    <a:pt x="405" y="2647"/>
                    <a:pt x="405" y="1837"/>
                  </a:cubicBezTo>
                  <a:cubicBezTo>
                    <a:pt x="405" y="1051"/>
                    <a:pt x="1048" y="384"/>
                    <a:pt x="1858" y="384"/>
                  </a:cubicBezTo>
                  <a:close/>
                  <a:moveTo>
                    <a:pt x="1836" y="1"/>
                  </a:moveTo>
                  <a:cubicBezTo>
                    <a:pt x="1804" y="1"/>
                    <a:pt x="1772" y="1"/>
                    <a:pt x="1739" y="3"/>
                  </a:cubicBezTo>
                  <a:cubicBezTo>
                    <a:pt x="810" y="27"/>
                    <a:pt x="72" y="765"/>
                    <a:pt x="1" y="1694"/>
                  </a:cubicBezTo>
                  <a:cubicBezTo>
                    <a:pt x="24" y="2789"/>
                    <a:pt x="810" y="3623"/>
                    <a:pt x="1858" y="3623"/>
                  </a:cubicBezTo>
                  <a:cubicBezTo>
                    <a:pt x="2287" y="3623"/>
                    <a:pt x="2644" y="3480"/>
                    <a:pt x="2930" y="3266"/>
                  </a:cubicBezTo>
                  <a:lnTo>
                    <a:pt x="8264" y="3266"/>
                  </a:lnTo>
                  <a:cubicBezTo>
                    <a:pt x="8359" y="3266"/>
                    <a:pt x="8431" y="3218"/>
                    <a:pt x="8431" y="3123"/>
                  </a:cubicBezTo>
                  <a:cubicBezTo>
                    <a:pt x="8431" y="3004"/>
                    <a:pt x="8383" y="2909"/>
                    <a:pt x="8264" y="2909"/>
                  </a:cubicBezTo>
                  <a:lnTo>
                    <a:pt x="3263" y="2909"/>
                  </a:lnTo>
                  <a:cubicBezTo>
                    <a:pt x="3501" y="2623"/>
                    <a:pt x="3620" y="2242"/>
                    <a:pt x="3620" y="1813"/>
                  </a:cubicBezTo>
                  <a:cubicBezTo>
                    <a:pt x="3620" y="1408"/>
                    <a:pt x="3477" y="1051"/>
                    <a:pt x="3263" y="718"/>
                  </a:cubicBezTo>
                  <a:lnTo>
                    <a:pt x="10193" y="718"/>
                  </a:lnTo>
                  <a:cubicBezTo>
                    <a:pt x="10550" y="718"/>
                    <a:pt x="10884" y="884"/>
                    <a:pt x="11098" y="1194"/>
                  </a:cubicBezTo>
                  <a:cubicBezTo>
                    <a:pt x="11360" y="1575"/>
                    <a:pt x="11360" y="2051"/>
                    <a:pt x="11098" y="2432"/>
                  </a:cubicBezTo>
                  <a:cubicBezTo>
                    <a:pt x="10884" y="2742"/>
                    <a:pt x="10550" y="2909"/>
                    <a:pt x="10193" y="2909"/>
                  </a:cubicBezTo>
                  <a:lnTo>
                    <a:pt x="9074" y="2909"/>
                  </a:lnTo>
                  <a:cubicBezTo>
                    <a:pt x="8979" y="2909"/>
                    <a:pt x="8883" y="2980"/>
                    <a:pt x="8883" y="3075"/>
                  </a:cubicBezTo>
                  <a:cubicBezTo>
                    <a:pt x="8883" y="3194"/>
                    <a:pt x="8931" y="3266"/>
                    <a:pt x="9074" y="3266"/>
                  </a:cubicBezTo>
                  <a:lnTo>
                    <a:pt x="10217" y="3266"/>
                  </a:lnTo>
                  <a:cubicBezTo>
                    <a:pt x="10693" y="3266"/>
                    <a:pt x="11146" y="3028"/>
                    <a:pt x="11408" y="2647"/>
                  </a:cubicBezTo>
                  <a:cubicBezTo>
                    <a:pt x="11765" y="2146"/>
                    <a:pt x="11765" y="1480"/>
                    <a:pt x="11408" y="980"/>
                  </a:cubicBezTo>
                  <a:cubicBezTo>
                    <a:pt x="11146" y="599"/>
                    <a:pt x="10693" y="360"/>
                    <a:pt x="10217" y="360"/>
                  </a:cubicBezTo>
                  <a:lnTo>
                    <a:pt x="2906" y="360"/>
                  </a:lnTo>
                  <a:cubicBezTo>
                    <a:pt x="2597" y="140"/>
                    <a:pt x="2247" y="1"/>
                    <a:pt x="18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7" name="Google Shape;2327;p54"/>
            <p:cNvSpPr/>
            <p:nvPr/>
          </p:nvSpPr>
          <p:spPr>
            <a:xfrm>
              <a:off x="3223788" y="2392083"/>
              <a:ext cx="36350" cy="42450"/>
            </a:xfrm>
            <a:custGeom>
              <a:avLst/>
              <a:gdLst/>
              <a:ahLst/>
              <a:cxnLst/>
              <a:rect l="l" t="t" r="r" b="b"/>
              <a:pathLst>
                <a:path w="1454" h="1698" extrusionOk="0">
                  <a:moveTo>
                    <a:pt x="739" y="620"/>
                  </a:moveTo>
                  <a:lnTo>
                    <a:pt x="882" y="1025"/>
                  </a:lnTo>
                  <a:lnTo>
                    <a:pt x="572" y="1025"/>
                  </a:lnTo>
                  <a:lnTo>
                    <a:pt x="739" y="620"/>
                  </a:lnTo>
                  <a:close/>
                  <a:moveTo>
                    <a:pt x="739" y="1"/>
                  </a:moveTo>
                  <a:cubicBezTo>
                    <a:pt x="644" y="1"/>
                    <a:pt x="596" y="49"/>
                    <a:pt x="549" y="120"/>
                  </a:cubicBezTo>
                  <a:lnTo>
                    <a:pt x="48" y="1454"/>
                  </a:lnTo>
                  <a:cubicBezTo>
                    <a:pt x="1" y="1573"/>
                    <a:pt x="48" y="1668"/>
                    <a:pt x="144" y="1692"/>
                  </a:cubicBezTo>
                  <a:lnTo>
                    <a:pt x="215" y="1692"/>
                  </a:lnTo>
                  <a:cubicBezTo>
                    <a:pt x="263" y="1692"/>
                    <a:pt x="358" y="1668"/>
                    <a:pt x="358" y="1573"/>
                  </a:cubicBezTo>
                  <a:lnTo>
                    <a:pt x="453" y="1358"/>
                  </a:lnTo>
                  <a:lnTo>
                    <a:pt x="1001" y="1358"/>
                  </a:lnTo>
                  <a:lnTo>
                    <a:pt x="1096" y="1573"/>
                  </a:lnTo>
                  <a:cubicBezTo>
                    <a:pt x="1116" y="1652"/>
                    <a:pt x="1185" y="1698"/>
                    <a:pt x="1262" y="1698"/>
                  </a:cubicBezTo>
                  <a:cubicBezTo>
                    <a:pt x="1278" y="1698"/>
                    <a:pt x="1294" y="1696"/>
                    <a:pt x="1311" y="1692"/>
                  </a:cubicBezTo>
                  <a:cubicBezTo>
                    <a:pt x="1406" y="1668"/>
                    <a:pt x="1454" y="1573"/>
                    <a:pt x="1430" y="1454"/>
                  </a:cubicBezTo>
                  <a:lnTo>
                    <a:pt x="906" y="120"/>
                  </a:lnTo>
                  <a:cubicBezTo>
                    <a:pt x="882" y="25"/>
                    <a:pt x="811" y="1"/>
                    <a:pt x="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54"/>
            <p:cNvSpPr/>
            <p:nvPr/>
          </p:nvSpPr>
          <p:spPr>
            <a:xfrm>
              <a:off x="3312513" y="2504033"/>
              <a:ext cx="141125" cy="8950"/>
            </a:xfrm>
            <a:custGeom>
              <a:avLst/>
              <a:gdLst/>
              <a:ahLst/>
              <a:cxnLst/>
              <a:rect l="l" t="t" r="r" b="b"/>
              <a:pathLst>
                <a:path w="5645" h="358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5478" y="357"/>
                  </a:lnTo>
                  <a:cubicBezTo>
                    <a:pt x="5549" y="357"/>
                    <a:pt x="5644" y="310"/>
                    <a:pt x="5644" y="214"/>
                  </a:cubicBezTo>
                  <a:cubicBezTo>
                    <a:pt x="5644" y="95"/>
                    <a:pt x="5597" y="0"/>
                    <a:pt x="5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54"/>
            <p:cNvSpPr/>
            <p:nvPr/>
          </p:nvSpPr>
          <p:spPr>
            <a:xfrm>
              <a:off x="3312513" y="2523658"/>
              <a:ext cx="141125" cy="8975"/>
            </a:xfrm>
            <a:custGeom>
              <a:avLst/>
              <a:gdLst/>
              <a:ahLst/>
              <a:cxnLst/>
              <a:rect l="l" t="t" r="r" b="b"/>
              <a:pathLst>
                <a:path w="5645" h="359" extrusionOk="0">
                  <a:moveTo>
                    <a:pt x="167" y="1"/>
                  </a:moveTo>
                  <a:cubicBezTo>
                    <a:pt x="72" y="1"/>
                    <a:pt x="0" y="49"/>
                    <a:pt x="0" y="144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287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54"/>
            <p:cNvSpPr/>
            <p:nvPr/>
          </p:nvSpPr>
          <p:spPr>
            <a:xfrm>
              <a:off x="3195213" y="2472858"/>
              <a:ext cx="294150" cy="90125"/>
            </a:xfrm>
            <a:custGeom>
              <a:avLst/>
              <a:gdLst/>
              <a:ahLst/>
              <a:cxnLst/>
              <a:rect l="l" t="t" r="r" b="b"/>
              <a:pathLst>
                <a:path w="11766" h="3605" extrusionOk="0">
                  <a:moveTo>
                    <a:pt x="10241" y="723"/>
                  </a:moveTo>
                  <a:cubicBezTo>
                    <a:pt x="10598" y="723"/>
                    <a:pt x="10932" y="890"/>
                    <a:pt x="11146" y="1199"/>
                  </a:cubicBezTo>
                  <a:cubicBezTo>
                    <a:pt x="11408" y="1557"/>
                    <a:pt x="11408" y="2057"/>
                    <a:pt x="11146" y="2438"/>
                  </a:cubicBezTo>
                  <a:cubicBezTo>
                    <a:pt x="10932" y="2747"/>
                    <a:pt x="10598" y="2914"/>
                    <a:pt x="10241" y="2914"/>
                  </a:cubicBezTo>
                  <a:lnTo>
                    <a:pt x="3311" y="2914"/>
                  </a:lnTo>
                  <a:cubicBezTo>
                    <a:pt x="3549" y="2628"/>
                    <a:pt x="3668" y="2247"/>
                    <a:pt x="3668" y="1819"/>
                  </a:cubicBezTo>
                  <a:cubicBezTo>
                    <a:pt x="3668" y="1414"/>
                    <a:pt x="3525" y="1057"/>
                    <a:pt x="3311" y="723"/>
                  </a:cubicBezTo>
                  <a:close/>
                  <a:moveTo>
                    <a:pt x="1882" y="366"/>
                  </a:moveTo>
                  <a:cubicBezTo>
                    <a:pt x="2692" y="366"/>
                    <a:pt x="3335" y="1009"/>
                    <a:pt x="3335" y="1819"/>
                  </a:cubicBezTo>
                  <a:cubicBezTo>
                    <a:pt x="3335" y="2628"/>
                    <a:pt x="2692" y="3271"/>
                    <a:pt x="1882" y="3271"/>
                  </a:cubicBezTo>
                  <a:cubicBezTo>
                    <a:pt x="1072" y="3271"/>
                    <a:pt x="429" y="2628"/>
                    <a:pt x="429" y="1819"/>
                  </a:cubicBezTo>
                  <a:cubicBezTo>
                    <a:pt x="429" y="1009"/>
                    <a:pt x="1072" y="366"/>
                    <a:pt x="1882" y="366"/>
                  </a:cubicBezTo>
                  <a:close/>
                  <a:moveTo>
                    <a:pt x="1941" y="1"/>
                  </a:moveTo>
                  <a:cubicBezTo>
                    <a:pt x="1890" y="1"/>
                    <a:pt x="1839" y="3"/>
                    <a:pt x="1787" y="9"/>
                  </a:cubicBezTo>
                  <a:cubicBezTo>
                    <a:pt x="858" y="33"/>
                    <a:pt x="120" y="771"/>
                    <a:pt x="72" y="1700"/>
                  </a:cubicBezTo>
                  <a:cubicBezTo>
                    <a:pt x="1" y="2747"/>
                    <a:pt x="834" y="3605"/>
                    <a:pt x="1858" y="3605"/>
                  </a:cubicBezTo>
                  <a:cubicBezTo>
                    <a:pt x="2263" y="3605"/>
                    <a:pt x="2620" y="3462"/>
                    <a:pt x="2930" y="3247"/>
                  </a:cubicBezTo>
                  <a:lnTo>
                    <a:pt x="10217" y="3247"/>
                  </a:lnTo>
                  <a:cubicBezTo>
                    <a:pt x="10693" y="3247"/>
                    <a:pt x="11146" y="3009"/>
                    <a:pt x="11408" y="2628"/>
                  </a:cubicBezTo>
                  <a:cubicBezTo>
                    <a:pt x="11765" y="2104"/>
                    <a:pt x="11765" y="1461"/>
                    <a:pt x="11408" y="961"/>
                  </a:cubicBezTo>
                  <a:cubicBezTo>
                    <a:pt x="11170" y="604"/>
                    <a:pt x="10717" y="366"/>
                    <a:pt x="10241" y="366"/>
                  </a:cubicBezTo>
                  <a:lnTo>
                    <a:pt x="2954" y="366"/>
                  </a:lnTo>
                  <a:cubicBezTo>
                    <a:pt x="2659" y="155"/>
                    <a:pt x="2327" y="1"/>
                    <a:pt x="1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54"/>
            <p:cNvSpPr/>
            <p:nvPr/>
          </p:nvSpPr>
          <p:spPr>
            <a:xfrm>
              <a:off x="3227363" y="2496883"/>
              <a:ext cx="29800" cy="42875"/>
            </a:xfrm>
            <a:custGeom>
              <a:avLst/>
              <a:gdLst/>
              <a:ahLst/>
              <a:cxnLst/>
              <a:rect l="l" t="t" r="r" b="b"/>
              <a:pathLst>
                <a:path w="1192" h="1715" extrusionOk="0">
                  <a:moveTo>
                    <a:pt x="572" y="357"/>
                  </a:moveTo>
                  <a:cubicBezTo>
                    <a:pt x="620" y="357"/>
                    <a:pt x="691" y="381"/>
                    <a:pt x="715" y="477"/>
                  </a:cubicBezTo>
                  <a:cubicBezTo>
                    <a:pt x="739" y="548"/>
                    <a:pt x="668" y="643"/>
                    <a:pt x="572" y="643"/>
                  </a:cubicBezTo>
                  <a:lnTo>
                    <a:pt x="358" y="643"/>
                  </a:lnTo>
                  <a:lnTo>
                    <a:pt x="358" y="357"/>
                  </a:lnTo>
                  <a:close/>
                  <a:moveTo>
                    <a:pt x="668" y="977"/>
                  </a:moveTo>
                  <a:cubicBezTo>
                    <a:pt x="739" y="977"/>
                    <a:pt x="834" y="1048"/>
                    <a:pt x="858" y="1120"/>
                  </a:cubicBezTo>
                  <a:cubicBezTo>
                    <a:pt x="858" y="1239"/>
                    <a:pt x="739" y="1358"/>
                    <a:pt x="668" y="1358"/>
                  </a:cubicBezTo>
                  <a:lnTo>
                    <a:pt x="358" y="1358"/>
                  </a:lnTo>
                  <a:lnTo>
                    <a:pt x="358" y="977"/>
                  </a:lnTo>
                  <a:close/>
                  <a:moveTo>
                    <a:pt x="167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1548"/>
                  </a:lnTo>
                  <a:lnTo>
                    <a:pt x="1" y="1596"/>
                  </a:lnTo>
                  <a:cubicBezTo>
                    <a:pt x="25" y="1691"/>
                    <a:pt x="96" y="1715"/>
                    <a:pt x="167" y="1715"/>
                  </a:cubicBezTo>
                  <a:lnTo>
                    <a:pt x="668" y="1715"/>
                  </a:lnTo>
                  <a:cubicBezTo>
                    <a:pt x="953" y="1715"/>
                    <a:pt x="1191" y="1477"/>
                    <a:pt x="1191" y="1191"/>
                  </a:cubicBezTo>
                  <a:cubicBezTo>
                    <a:pt x="1191" y="1000"/>
                    <a:pt x="1096" y="858"/>
                    <a:pt x="977" y="739"/>
                  </a:cubicBezTo>
                  <a:cubicBezTo>
                    <a:pt x="1049" y="643"/>
                    <a:pt x="1072" y="524"/>
                    <a:pt x="1049" y="381"/>
                  </a:cubicBezTo>
                  <a:cubicBezTo>
                    <a:pt x="1025" y="143"/>
                    <a:pt x="810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2" name="Google Shape;2332;p54"/>
            <p:cNvSpPr/>
            <p:nvPr/>
          </p:nvSpPr>
          <p:spPr>
            <a:xfrm>
              <a:off x="3312513" y="2608208"/>
              <a:ext cx="141125" cy="8950"/>
            </a:xfrm>
            <a:custGeom>
              <a:avLst/>
              <a:gdLst/>
              <a:ahLst/>
              <a:cxnLst/>
              <a:rect l="l" t="t" r="r" b="b"/>
              <a:pathLst>
                <a:path w="5645" h="358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48" y="358"/>
                    <a:pt x="167" y="358"/>
                  </a:cubicBezTo>
                  <a:lnTo>
                    <a:pt x="5478" y="358"/>
                  </a:lnTo>
                  <a:cubicBezTo>
                    <a:pt x="5549" y="358"/>
                    <a:pt x="5644" y="310"/>
                    <a:pt x="5644" y="215"/>
                  </a:cubicBezTo>
                  <a:cubicBezTo>
                    <a:pt x="5644" y="96"/>
                    <a:pt x="5597" y="1"/>
                    <a:pt x="5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3" name="Google Shape;2333;p54"/>
            <p:cNvSpPr/>
            <p:nvPr/>
          </p:nvSpPr>
          <p:spPr>
            <a:xfrm>
              <a:off x="3312513" y="2627258"/>
              <a:ext cx="141125" cy="8375"/>
            </a:xfrm>
            <a:custGeom>
              <a:avLst/>
              <a:gdLst/>
              <a:ahLst/>
              <a:cxnLst/>
              <a:rect l="l" t="t" r="r" b="b"/>
              <a:pathLst>
                <a:path w="5645" h="335" extrusionOk="0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48" y="334"/>
                    <a:pt x="167" y="334"/>
                  </a:cubicBezTo>
                  <a:lnTo>
                    <a:pt x="5478" y="334"/>
                  </a:lnTo>
                  <a:cubicBezTo>
                    <a:pt x="5549" y="334"/>
                    <a:pt x="5644" y="286"/>
                    <a:pt x="5644" y="191"/>
                  </a:cubicBezTo>
                  <a:cubicBezTo>
                    <a:pt x="5644" y="72"/>
                    <a:pt x="5597" y="1"/>
                    <a:pt x="5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4" name="Google Shape;2334;p54"/>
            <p:cNvSpPr/>
            <p:nvPr/>
          </p:nvSpPr>
          <p:spPr>
            <a:xfrm>
              <a:off x="3195813" y="2576658"/>
              <a:ext cx="294725" cy="89275"/>
            </a:xfrm>
            <a:custGeom>
              <a:avLst/>
              <a:gdLst/>
              <a:ahLst/>
              <a:cxnLst/>
              <a:rect l="l" t="t" r="r" b="b"/>
              <a:pathLst>
                <a:path w="11789" h="3571" extrusionOk="0">
                  <a:moveTo>
                    <a:pt x="10217" y="715"/>
                  </a:moveTo>
                  <a:cubicBezTo>
                    <a:pt x="10574" y="715"/>
                    <a:pt x="10908" y="882"/>
                    <a:pt x="11122" y="1191"/>
                  </a:cubicBezTo>
                  <a:cubicBezTo>
                    <a:pt x="11384" y="1548"/>
                    <a:pt x="11384" y="2048"/>
                    <a:pt x="11122" y="2429"/>
                  </a:cubicBezTo>
                  <a:cubicBezTo>
                    <a:pt x="10908" y="2739"/>
                    <a:pt x="10574" y="2906"/>
                    <a:pt x="10217" y="2906"/>
                  </a:cubicBezTo>
                  <a:lnTo>
                    <a:pt x="3287" y="2906"/>
                  </a:lnTo>
                  <a:cubicBezTo>
                    <a:pt x="3525" y="2620"/>
                    <a:pt x="3644" y="2215"/>
                    <a:pt x="3644" y="1810"/>
                  </a:cubicBezTo>
                  <a:cubicBezTo>
                    <a:pt x="3644" y="1382"/>
                    <a:pt x="3501" y="1024"/>
                    <a:pt x="3287" y="715"/>
                  </a:cubicBezTo>
                  <a:close/>
                  <a:moveTo>
                    <a:pt x="1858" y="0"/>
                  </a:moveTo>
                  <a:cubicBezTo>
                    <a:pt x="1596" y="0"/>
                    <a:pt x="1358" y="48"/>
                    <a:pt x="1120" y="167"/>
                  </a:cubicBezTo>
                  <a:cubicBezTo>
                    <a:pt x="1025" y="191"/>
                    <a:pt x="1001" y="286"/>
                    <a:pt x="1025" y="381"/>
                  </a:cubicBezTo>
                  <a:cubicBezTo>
                    <a:pt x="1042" y="470"/>
                    <a:pt x="1112" y="519"/>
                    <a:pt x="1186" y="519"/>
                  </a:cubicBezTo>
                  <a:cubicBezTo>
                    <a:pt x="1212" y="519"/>
                    <a:pt x="1238" y="513"/>
                    <a:pt x="1263" y="501"/>
                  </a:cubicBezTo>
                  <a:cubicBezTo>
                    <a:pt x="1429" y="405"/>
                    <a:pt x="1644" y="358"/>
                    <a:pt x="1882" y="358"/>
                  </a:cubicBezTo>
                  <a:cubicBezTo>
                    <a:pt x="2715" y="358"/>
                    <a:pt x="3382" y="1024"/>
                    <a:pt x="3335" y="1858"/>
                  </a:cubicBezTo>
                  <a:cubicBezTo>
                    <a:pt x="3311" y="2620"/>
                    <a:pt x="2715" y="3215"/>
                    <a:pt x="1977" y="3239"/>
                  </a:cubicBezTo>
                  <a:cubicBezTo>
                    <a:pt x="1962" y="3240"/>
                    <a:pt x="1947" y="3240"/>
                    <a:pt x="1932" y="3240"/>
                  </a:cubicBezTo>
                  <a:cubicBezTo>
                    <a:pt x="1119" y="3240"/>
                    <a:pt x="453" y="2605"/>
                    <a:pt x="453" y="1786"/>
                  </a:cubicBezTo>
                  <a:cubicBezTo>
                    <a:pt x="453" y="1477"/>
                    <a:pt x="548" y="1191"/>
                    <a:pt x="715" y="905"/>
                  </a:cubicBezTo>
                  <a:cubicBezTo>
                    <a:pt x="786" y="858"/>
                    <a:pt x="786" y="739"/>
                    <a:pt x="691" y="667"/>
                  </a:cubicBezTo>
                  <a:cubicBezTo>
                    <a:pt x="652" y="647"/>
                    <a:pt x="608" y="636"/>
                    <a:pt x="567" y="636"/>
                  </a:cubicBezTo>
                  <a:cubicBezTo>
                    <a:pt x="510" y="636"/>
                    <a:pt x="457" y="659"/>
                    <a:pt x="429" y="715"/>
                  </a:cubicBezTo>
                  <a:cubicBezTo>
                    <a:pt x="120" y="1120"/>
                    <a:pt x="1" y="1620"/>
                    <a:pt x="120" y="2168"/>
                  </a:cubicBezTo>
                  <a:cubicBezTo>
                    <a:pt x="286" y="2858"/>
                    <a:pt x="810" y="3382"/>
                    <a:pt x="1477" y="3525"/>
                  </a:cubicBezTo>
                  <a:cubicBezTo>
                    <a:pt x="1618" y="3555"/>
                    <a:pt x="1758" y="3570"/>
                    <a:pt x="1896" y="3570"/>
                  </a:cubicBezTo>
                  <a:cubicBezTo>
                    <a:pt x="2295" y="3570"/>
                    <a:pt x="2670" y="3445"/>
                    <a:pt x="2954" y="3215"/>
                  </a:cubicBezTo>
                  <a:lnTo>
                    <a:pt x="10241" y="3215"/>
                  </a:lnTo>
                  <a:cubicBezTo>
                    <a:pt x="10717" y="3215"/>
                    <a:pt x="11170" y="2977"/>
                    <a:pt x="11432" y="2572"/>
                  </a:cubicBezTo>
                  <a:cubicBezTo>
                    <a:pt x="11789" y="2072"/>
                    <a:pt x="11789" y="1429"/>
                    <a:pt x="11432" y="905"/>
                  </a:cubicBezTo>
                  <a:cubicBezTo>
                    <a:pt x="11146" y="572"/>
                    <a:pt x="10693" y="358"/>
                    <a:pt x="10217" y="358"/>
                  </a:cubicBezTo>
                  <a:lnTo>
                    <a:pt x="2930" y="358"/>
                  </a:lnTo>
                  <a:cubicBezTo>
                    <a:pt x="2620" y="119"/>
                    <a:pt x="2239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54"/>
            <p:cNvSpPr/>
            <p:nvPr/>
          </p:nvSpPr>
          <p:spPr>
            <a:xfrm>
              <a:off x="3223788" y="2600458"/>
              <a:ext cx="36350" cy="42900"/>
            </a:xfrm>
            <a:custGeom>
              <a:avLst/>
              <a:gdLst/>
              <a:ahLst/>
              <a:cxnLst/>
              <a:rect l="l" t="t" r="r" b="b"/>
              <a:pathLst>
                <a:path w="1454" h="1716" extrusionOk="0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5"/>
                    <a:pt x="382" y="1716"/>
                    <a:pt x="858" y="1716"/>
                  </a:cubicBezTo>
                  <a:cubicBezTo>
                    <a:pt x="1049" y="1716"/>
                    <a:pt x="1215" y="1668"/>
                    <a:pt x="1334" y="1525"/>
                  </a:cubicBezTo>
                  <a:cubicBezTo>
                    <a:pt x="1358" y="1501"/>
                    <a:pt x="1406" y="1477"/>
                    <a:pt x="1406" y="1454"/>
                  </a:cubicBezTo>
                  <a:cubicBezTo>
                    <a:pt x="1454" y="1382"/>
                    <a:pt x="1454" y="1263"/>
                    <a:pt x="1358" y="1216"/>
                  </a:cubicBezTo>
                  <a:cubicBezTo>
                    <a:pt x="1336" y="1182"/>
                    <a:pt x="1299" y="1165"/>
                    <a:pt x="1258" y="1165"/>
                  </a:cubicBezTo>
                  <a:cubicBezTo>
                    <a:pt x="1210" y="1165"/>
                    <a:pt x="1158" y="1188"/>
                    <a:pt x="1120" y="1239"/>
                  </a:cubicBezTo>
                  <a:lnTo>
                    <a:pt x="1096" y="1263"/>
                  </a:lnTo>
                  <a:cubicBezTo>
                    <a:pt x="1025" y="1335"/>
                    <a:pt x="953" y="1358"/>
                    <a:pt x="834" y="1358"/>
                  </a:cubicBezTo>
                  <a:cubicBezTo>
                    <a:pt x="572" y="1358"/>
                    <a:pt x="310" y="1120"/>
                    <a:pt x="310" y="858"/>
                  </a:cubicBezTo>
                  <a:cubicBezTo>
                    <a:pt x="310" y="596"/>
                    <a:pt x="596" y="358"/>
                    <a:pt x="858" y="358"/>
                  </a:cubicBezTo>
                  <a:cubicBezTo>
                    <a:pt x="953" y="358"/>
                    <a:pt x="1073" y="382"/>
                    <a:pt x="1168" y="430"/>
                  </a:cubicBezTo>
                  <a:cubicBezTo>
                    <a:pt x="1196" y="458"/>
                    <a:pt x="1228" y="471"/>
                    <a:pt x="1260" y="471"/>
                  </a:cubicBezTo>
                  <a:cubicBezTo>
                    <a:pt x="1311" y="471"/>
                    <a:pt x="1363" y="440"/>
                    <a:pt x="1406" y="382"/>
                  </a:cubicBezTo>
                  <a:cubicBezTo>
                    <a:pt x="1454" y="287"/>
                    <a:pt x="1430" y="191"/>
                    <a:pt x="1334" y="144"/>
                  </a:cubicBezTo>
                  <a:cubicBezTo>
                    <a:pt x="1192" y="49"/>
                    <a:pt x="1049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36" name="Google Shape;2336;p54"/>
          <p:cNvGrpSpPr/>
          <p:nvPr/>
        </p:nvGrpSpPr>
        <p:grpSpPr>
          <a:xfrm>
            <a:off x="1781202" y="2448434"/>
            <a:ext cx="368158" cy="355302"/>
            <a:chOff x="2684388" y="2369483"/>
            <a:chExt cx="307850" cy="297100"/>
          </a:xfrm>
        </p:grpSpPr>
        <p:sp>
          <p:nvSpPr>
            <p:cNvPr id="2337" name="Google Shape;2337;p54"/>
            <p:cNvSpPr/>
            <p:nvPr/>
          </p:nvSpPr>
          <p:spPr>
            <a:xfrm>
              <a:off x="2792763" y="2506408"/>
              <a:ext cx="88725" cy="8950"/>
            </a:xfrm>
            <a:custGeom>
              <a:avLst/>
              <a:gdLst/>
              <a:ahLst/>
              <a:cxnLst/>
              <a:rect l="l" t="t" r="r" b="b"/>
              <a:pathLst>
                <a:path w="3549" h="358" extrusionOk="0">
                  <a:moveTo>
                    <a:pt x="191" y="0"/>
                  </a:moveTo>
                  <a:cubicBezTo>
                    <a:pt x="95" y="0"/>
                    <a:pt x="24" y="72"/>
                    <a:pt x="0" y="143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3334" y="358"/>
                  </a:lnTo>
                  <a:cubicBezTo>
                    <a:pt x="3429" y="358"/>
                    <a:pt x="3477" y="310"/>
                    <a:pt x="3525" y="215"/>
                  </a:cubicBezTo>
                  <a:cubicBezTo>
                    <a:pt x="3549" y="96"/>
                    <a:pt x="3453" y="0"/>
                    <a:pt x="3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54"/>
            <p:cNvSpPr/>
            <p:nvPr/>
          </p:nvSpPr>
          <p:spPr>
            <a:xfrm>
              <a:off x="2792763" y="2529033"/>
              <a:ext cx="88725" cy="8950"/>
            </a:xfrm>
            <a:custGeom>
              <a:avLst/>
              <a:gdLst/>
              <a:ahLst/>
              <a:cxnLst/>
              <a:rect l="l" t="t" r="r" b="b"/>
              <a:pathLst>
                <a:path w="3549" h="358" extrusionOk="0">
                  <a:moveTo>
                    <a:pt x="191" y="0"/>
                  </a:moveTo>
                  <a:cubicBezTo>
                    <a:pt x="95" y="0"/>
                    <a:pt x="24" y="48"/>
                    <a:pt x="0" y="143"/>
                  </a:cubicBezTo>
                  <a:cubicBezTo>
                    <a:pt x="0" y="262"/>
                    <a:pt x="95" y="357"/>
                    <a:pt x="191" y="357"/>
                  </a:cubicBezTo>
                  <a:lnTo>
                    <a:pt x="3334" y="357"/>
                  </a:lnTo>
                  <a:cubicBezTo>
                    <a:pt x="3429" y="357"/>
                    <a:pt x="3477" y="286"/>
                    <a:pt x="3525" y="191"/>
                  </a:cubicBezTo>
                  <a:cubicBezTo>
                    <a:pt x="3549" y="72"/>
                    <a:pt x="3453" y="0"/>
                    <a:pt x="3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54"/>
            <p:cNvSpPr/>
            <p:nvPr/>
          </p:nvSpPr>
          <p:spPr>
            <a:xfrm>
              <a:off x="2812413" y="2551058"/>
              <a:ext cx="48825" cy="8950"/>
            </a:xfrm>
            <a:custGeom>
              <a:avLst/>
              <a:gdLst/>
              <a:ahLst/>
              <a:cxnLst/>
              <a:rect l="l" t="t" r="r" b="b"/>
              <a:pathLst>
                <a:path w="1953" h="358" extrusionOk="0">
                  <a:moveTo>
                    <a:pt x="191" y="0"/>
                  </a:moveTo>
                  <a:cubicBezTo>
                    <a:pt x="95" y="0"/>
                    <a:pt x="48" y="72"/>
                    <a:pt x="24" y="143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786" y="358"/>
                  </a:lnTo>
                  <a:cubicBezTo>
                    <a:pt x="1858" y="358"/>
                    <a:pt x="1929" y="310"/>
                    <a:pt x="1953" y="215"/>
                  </a:cubicBezTo>
                  <a:cubicBezTo>
                    <a:pt x="1953" y="96"/>
                    <a:pt x="1858" y="0"/>
                    <a:pt x="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54"/>
            <p:cNvSpPr/>
            <p:nvPr/>
          </p:nvSpPr>
          <p:spPr>
            <a:xfrm>
              <a:off x="2684388" y="2369483"/>
              <a:ext cx="307850" cy="297100"/>
            </a:xfrm>
            <a:custGeom>
              <a:avLst/>
              <a:gdLst/>
              <a:ahLst/>
              <a:cxnLst/>
              <a:rect l="l" t="t" r="r" b="b"/>
              <a:pathLst>
                <a:path w="12314" h="11884" extrusionOk="0">
                  <a:moveTo>
                    <a:pt x="6336" y="1143"/>
                  </a:moveTo>
                  <a:cubicBezTo>
                    <a:pt x="7669" y="1143"/>
                    <a:pt x="8931" y="1643"/>
                    <a:pt x="9908" y="2524"/>
                  </a:cubicBezTo>
                  <a:lnTo>
                    <a:pt x="9074" y="3358"/>
                  </a:lnTo>
                  <a:cubicBezTo>
                    <a:pt x="8267" y="2643"/>
                    <a:pt x="7258" y="2285"/>
                    <a:pt x="6243" y="2285"/>
                  </a:cubicBezTo>
                  <a:cubicBezTo>
                    <a:pt x="6211" y="2285"/>
                    <a:pt x="6178" y="2285"/>
                    <a:pt x="6145" y="2286"/>
                  </a:cubicBezTo>
                  <a:lnTo>
                    <a:pt x="6145" y="1143"/>
                  </a:lnTo>
                  <a:close/>
                  <a:moveTo>
                    <a:pt x="5764" y="357"/>
                  </a:moveTo>
                  <a:lnTo>
                    <a:pt x="5764" y="2715"/>
                  </a:lnTo>
                  <a:cubicBezTo>
                    <a:pt x="4954" y="2739"/>
                    <a:pt x="4216" y="3096"/>
                    <a:pt x="3621" y="3667"/>
                  </a:cubicBezTo>
                  <a:cubicBezTo>
                    <a:pt x="3049" y="4239"/>
                    <a:pt x="2692" y="4977"/>
                    <a:pt x="2668" y="5787"/>
                  </a:cubicBezTo>
                  <a:lnTo>
                    <a:pt x="358" y="5787"/>
                  </a:lnTo>
                  <a:cubicBezTo>
                    <a:pt x="406" y="4358"/>
                    <a:pt x="977" y="3001"/>
                    <a:pt x="1978" y="2000"/>
                  </a:cubicBezTo>
                  <a:cubicBezTo>
                    <a:pt x="3002" y="976"/>
                    <a:pt x="4335" y="381"/>
                    <a:pt x="5764" y="357"/>
                  </a:cubicBezTo>
                  <a:close/>
                  <a:moveTo>
                    <a:pt x="6359" y="2643"/>
                  </a:moveTo>
                  <a:cubicBezTo>
                    <a:pt x="7312" y="2643"/>
                    <a:pt x="8265" y="3001"/>
                    <a:pt x="8979" y="3715"/>
                  </a:cubicBezTo>
                  <a:cubicBezTo>
                    <a:pt x="10408" y="5144"/>
                    <a:pt x="10408" y="7502"/>
                    <a:pt x="8979" y="8954"/>
                  </a:cubicBezTo>
                  <a:cubicBezTo>
                    <a:pt x="8265" y="9669"/>
                    <a:pt x="7318" y="10026"/>
                    <a:pt x="6368" y="10026"/>
                  </a:cubicBezTo>
                  <a:cubicBezTo>
                    <a:pt x="5419" y="10026"/>
                    <a:pt x="4466" y="9669"/>
                    <a:pt x="3740" y="8954"/>
                  </a:cubicBezTo>
                  <a:cubicBezTo>
                    <a:pt x="2930" y="8168"/>
                    <a:pt x="2573" y="7144"/>
                    <a:pt x="2644" y="6144"/>
                  </a:cubicBezTo>
                  <a:lnTo>
                    <a:pt x="2811" y="6144"/>
                  </a:lnTo>
                  <a:cubicBezTo>
                    <a:pt x="2930" y="6144"/>
                    <a:pt x="3049" y="6025"/>
                    <a:pt x="3049" y="5882"/>
                  </a:cubicBezTo>
                  <a:cubicBezTo>
                    <a:pt x="3097" y="4358"/>
                    <a:pt x="4335" y="3096"/>
                    <a:pt x="5907" y="3072"/>
                  </a:cubicBezTo>
                  <a:cubicBezTo>
                    <a:pt x="6074" y="3072"/>
                    <a:pt x="6145" y="2953"/>
                    <a:pt x="6145" y="2834"/>
                  </a:cubicBezTo>
                  <a:lnTo>
                    <a:pt x="6145" y="2643"/>
                  </a:lnTo>
                  <a:close/>
                  <a:moveTo>
                    <a:pt x="5883" y="0"/>
                  </a:moveTo>
                  <a:cubicBezTo>
                    <a:pt x="4335" y="24"/>
                    <a:pt x="2859" y="619"/>
                    <a:pt x="1739" y="1738"/>
                  </a:cubicBezTo>
                  <a:cubicBezTo>
                    <a:pt x="644" y="2834"/>
                    <a:pt x="25" y="4287"/>
                    <a:pt x="1" y="5858"/>
                  </a:cubicBezTo>
                  <a:cubicBezTo>
                    <a:pt x="1" y="5954"/>
                    <a:pt x="49" y="6049"/>
                    <a:pt x="144" y="6096"/>
                  </a:cubicBezTo>
                  <a:lnTo>
                    <a:pt x="739" y="6096"/>
                  </a:lnTo>
                  <a:cubicBezTo>
                    <a:pt x="715" y="6930"/>
                    <a:pt x="858" y="7740"/>
                    <a:pt x="1192" y="8526"/>
                  </a:cubicBezTo>
                  <a:cubicBezTo>
                    <a:pt x="1215" y="8573"/>
                    <a:pt x="1263" y="8645"/>
                    <a:pt x="1335" y="8645"/>
                  </a:cubicBezTo>
                  <a:lnTo>
                    <a:pt x="1382" y="8645"/>
                  </a:lnTo>
                  <a:cubicBezTo>
                    <a:pt x="1477" y="8597"/>
                    <a:pt x="1501" y="8478"/>
                    <a:pt x="1477" y="8406"/>
                  </a:cubicBezTo>
                  <a:cubicBezTo>
                    <a:pt x="1144" y="7692"/>
                    <a:pt x="1025" y="6906"/>
                    <a:pt x="1073" y="6096"/>
                  </a:cubicBezTo>
                  <a:lnTo>
                    <a:pt x="2263" y="6096"/>
                  </a:lnTo>
                  <a:cubicBezTo>
                    <a:pt x="2192" y="7144"/>
                    <a:pt x="2549" y="8216"/>
                    <a:pt x="3335" y="9049"/>
                  </a:cubicBezTo>
                  <a:lnTo>
                    <a:pt x="2501" y="9883"/>
                  </a:lnTo>
                  <a:cubicBezTo>
                    <a:pt x="2239" y="9645"/>
                    <a:pt x="2049" y="9383"/>
                    <a:pt x="1906" y="9073"/>
                  </a:cubicBezTo>
                  <a:cubicBezTo>
                    <a:pt x="1873" y="9019"/>
                    <a:pt x="1816" y="8989"/>
                    <a:pt x="1756" y="8989"/>
                  </a:cubicBezTo>
                  <a:cubicBezTo>
                    <a:pt x="1685" y="8989"/>
                    <a:pt x="1611" y="9031"/>
                    <a:pt x="1573" y="9121"/>
                  </a:cubicBezTo>
                  <a:cubicBezTo>
                    <a:pt x="1549" y="9145"/>
                    <a:pt x="1573" y="9192"/>
                    <a:pt x="1573" y="9240"/>
                  </a:cubicBezTo>
                  <a:cubicBezTo>
                    <a:pt x="1811" y="9597"/>
                    <a:pt x="2049" y="9907"/>
                    <a:pt x="2382" y="10240"/>
                  </a:cubicBezTo>
                  <a:cubicBezTo>
                    <a:pt x="3406" y="11288"/>
                    <a:pt x="4811" y="11883"/>
                    <a:pt x="6288" y="11883"/>
                  </a:cubicBezTo>
                  <a:cubicBezTo>
                    <a:pt x="7788" y="11883"/>
                    <a:pt x="9193" y="11312"/>
                    <a:pt x="10241" y="10240"/>
                  </a:cubicBezTo>
                  <a:cubicBezTo>
                    <a:pt x="11837" y="8692"/>
                    <a:pt x="12313" y="6311"/>
                    <a:pt x="11480" y="4263"/>
                  </a:cubicBezTo>
                  <a:cubicBezTo>
                    <a:pt x="11461" y="4190"/>
                    <a:pt x="11388" y="4159"/>
                    <a:pt x="11311" y="4159"/>
                  </a:cubicBezTo>
                  <a:cubicBezTo>
                    <a:pt x="11288" y="4159"/>
                    <a:pt x="11264" y="4162"/>
                    <a:pt x="11241" y="4168"/>
                  </a:cubicBezTo>
                  <a:cubicBezTo>
                    <a:pt x="11146" y="4191"/>
                    <a:pt x="11122" y="4310"/>
                    <a:pt x="11146" y="4406"/>
                  </a:cubicBezTo>
                  <a:cubicBezTo>
                    <a:pt x="11932" y="6335"/>
                    <a:pt x="11480" y="8549"/>
                    <a:pt x="9979" y="10026"/>
                  </a:cubicBezTo>
                  <a:cubicBezTo>
                    <a:pt x="9003" y="11026"/>
                    <a:pt x="7693" y="11550"/>
                    <a:pt x="6288" y="11550"/>
                  </a:cubicBezTo>
                  <a:cubicBezTo>
                    <a:pt x="4954" y="11550"/>
                    <a:pt x="3716" y="11050"/>
                    <a:pt x="2716" y="10145"/>
                  </a:cubicBezTo>
                  <a:lnTo>
                    <a:pt x="3573" y="9311"/>
                  </a:lnTo>
                  <a:cubicBezTo>
                    <a:pt x="4335" y="10026"/>
                    <a:pt x="5312" y="10383"/>
                    <a:pt x="6288" y="10383"/>
                  </a:cubicBezTo>
                  <a:cubicBezTo>
                    <a:pt x="7336" y="10383"/>
                    <a:pt x="8384" y="10002"/>
                    <a:pt x="9146" y="9192"/>
                  </a:cubicBezTo>
                  <a:cubicBezTo>
                    <a:pt x="10694" y="7644"/>
                    <a:pt x="10741" y="5192"/>
                    <a:pt x="9265" y="3596"/>
                  </a:cubicBezTo>
                  <a:lnTo>
                    <a:pt x="10098" y="2762"/>
                  </a:lnTo>
                  <a:cubicBezTo>
                    <a:pt x="10384" y="3048"/>
                    <a:pt x="10622" y="3358"/>
                    <a:pt x="10789" y="3691"/>
                  </a:cubicBezTo>
                  <a:cubicBezTo>
                    <a:pt x="10823" y="3748"/>
                    <a:pt x="10879" y="3778"/>
                    <a:pt x="10938" y="3778"/>
                  </a:cubicBezTo>
                  <a:cubicBezTo>
                    <a:pt x="11003" y="3778"/>
                    <a:pt x="11072" y="3742"/>
                    <a:pt x="11122" y="3667"/>
                  </a:cubicBezTo>
                  <a:cubicBezTo>
                    <a:pt x="11146" y="3644"/>
                    <a:pt x="11122" y="3572"/>
                    <a:pt x="11122" y="3548"/>
                  </a:cubicBezTo>
                  <a:cubicBezTo>
                    <a:pt x="10884" y="3120"/>
                    <a:pt x="10575" y="2739"/>
                    <a:pt x="10265" y="2405"/>
                  </a:cubicBezTo>
                  <a:cubicBezTo>
                    <a:pt x="9217" y="1381"/>
                    <a:pt x="7812" y="786"/>
                    <a:pt x="6336" y="786"/>
                  </a:cubicBezTo>
                  <a:lnTo>
                    <a:pt x="6121" y="786"/>
                  </a:lnTo>
                  <a:lnTo>
                    <a:pt x="6121" y="238"/>
                  </a:lnTo>
                  <a:lnTo>
                    <a:pt x="6121" y="191"/>
                  </a:lnTo>
                  <a:cubicBezTo>
                    <a:pt x="6097" y="71"/>
                    <a:pt x="5978" y="0"/>
                    <a:pt x="5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41" name="Google Shape;2341;p54"/>
          <p:cNvSpPr/>
          <p:nvPr/>
        </p:nvSpPr>
        <p:spPr>
          <a:xfrm>
            <a:off x="1042813" y="2449001"/>
            <a:ext cx="356019" cy="355421"/>
          </a:xfrm>
          <a:custGeom>
            <a:avLst/>
            <a:gdLst/>
            <a:ahLst/>
            <a:cxnLst/>
            <a:rect l="l" t="t" r="r" b="b"/>
            <a:pathLst>
              <a:path w="11908" h="11888" extrusionOk="0">
                <a:moveTo>
                  <a:pt x="2263" y="6315"/>
                </a:moveTo>
                <a:lnTo>
                  <a:pt x="2263" y="10696"/>
                </a:lnTo>
                <a:lnTo>
                  <a:pt x="1763" y="10696"/>
                </a:lnTo>
                <a:lnTo>
                  <a:pt x="1763" y="6315"/>
                </a:lnTo>
                <a:close/>
                <a:moveTo>
                  <a:pt x="3120" y="5076"/>
                </a:moveTo>
                <a:lnTo>
                  <a:pt x="3120" y="10696"/>
                </a:lnTo>
                <a:lnTo>
                  <a:pt x="2620" y="10696"/>
                </a:lnTo>
                <a:lnTo>
                  <a:pt x="2620" y="5076"/>
                </a:lnTo>
                <a:close/>
                <a:moveTo>
                  <a:pt x="6526" y="7577"/>
                </a:moveTo>
                <a:lnTo>
                  <a:pt x="6526" y="10696"/>
                </a:lnTo>
                <a:lnTo>
                  <a:pt x="6026" y="10696"/>
                </a:lnTo>
                <a:lnTo>
                  <a:pt x="6026" y="7577"/>
                </a:lnTo>
                <a:close/>
                <a:moveTo>
                  <a:pt x="7383" y="6172"/>
                </a:moveTo>
                <a:lnTo>
                  <a:pt x="7383" y="10696"/>
                </a:lnTo>
                <a:lnTo>
                  <a:pt x="6883" y="10696"/>
                </a:lnTo>
                <a:lnTo>
                  <a:pt x="6883" y="6172"/>
                </a:lnTo>
                <a:close/>
                <a:moveTo>
                  <a:pt x="9050" y="8815"/>
                </a:moveTo>
                <a:lnTo>
                  <a:pt x="9050" y="10696"/>
                </a:lnTo>
                <a:lnTo>
                  <a:pt x="8550" y="10696"/>
                </a:lnTo>
                <a:lnTo>
                  <a:pt x="8550" y="8815"/>
                </a:lnTo>
                <a:close/>
                <a:moveTo>
                  <a:pt x="5668" y="3814"/>
                </a:moveTo>
                <a:lnTo>
                  <a:pt x="5668" y="10720"/>
                </a:lnTo>
                <a:lnTo>
                  <a:pt x="5145" y="10720"/>
                </a:lnTo>
                <a:lnTo>
                  <a:pt x="5145" y="3814"/>
                </a:lnTo>
                <a:close/>
                <a:moveTo>
                  <a:pt x="9907" y="2576"/>
                </a:moveTo>
                <a:lnTo>
                  <a:pt x="9907" y="10720"/>
                </a:lnTo>
                <a:lnTo>
                  <a:pt x="9407" y="10720"/>
                </a:lnTo>
                <a:lnTo>
                  <a:pt x="9407" y="2576"/>
                </a:lnTo>
                <a:close/>
                <a:moveTo>
                  <a:pt x="11503" y="11054"/>
                </a:moveTo>
                <a:lnTo>
                  <a:pt x="11503" y="11530"/>
                </a:lnTo>
                <a:lnTo>
                  <a:pt x="310" y="11530"/>
                </a:lnTo>
                <a:lnTo>
                  <a:pt x="310" y="11054"/>
                </a:lnTo>
                <a:close/>
                <a:moveTo>
                  <a:pt x="916" y="0"/>
                </a:moveTo>
                <a:cubicBezTo>
                  <a:pt x="811" y="0"/>
                  <a:pt x="715" y="88"/>
                  <a:pt x="715" y="194"/>
                </a:cubicBezTo>
                <a:lnTo>
                  <a:pt x="715" y="980"/>
                </a:lnTo>
                <a:lnTo>
                  <a:pt x="477" y="980"/>
                </a:lnTo>
                <a:cubicBezTo>
                  <a:pt x="382" y="980"/>
                  <a:pt x="334" y="1052"/>
                  <a:pt x="286" y="1099"/>
                </a:cubicBezTo>
                <a:cubicBezTo>
                  <a:pt x="263" y="1242"/>
                  <a:pt x="358" y="1361"/>
                  <a:pt x="477" y="1361"/>
                </a:cubicBezTo>
                <a:lnTo>
                  <a:pt x="715" y="1361"/>
                </a:lnTo>
                <a:lnTo>
                  <a:pt x="715" y="2242"/>
                </a:lnTo>
                <a:lnTo>
                  <a:pt x="501" y="2242"/>
                </a:lnTo>
                <a:cubicBezTo>
                  <a:pt x="405" y="2242"/>
                  <a:pt x="334" y="2290"/>
                  <a:pt x="334" y="2385"/>
                </a:cubicBezTo>
                <a:cubicBezTo>
                  <a:pt x="334" y="2504"/>
                  <a:pt x="382" y="2600"/>
                  <a:pt x="501" y="2600"/>
                </a:cubicBezTo>
                <a:lnTo>
                  <a:pt x="715" y="2600"/>
                </a:lnTo>
                <a:lnTo>
                  <a:pt x="715" y="3481"/>
                </a:lnTo>
                <a:lnTo>
                  <a:pt x="501" y="3481"/>
                </a:lnTo>
                <a:cubicBezTo>
                  <a:pt x="405" y="3481"/>
                  <a:pt x="334" y="3552"/>
                  <a:pt x="334" y="3647"/>
                </a:cubicBezTo>
                <a:cubicBezTo>
                  <a:pt x="334" y="3766"/>
                  <a:pt x="382" y="3838"/>
                  <a:pt x="501" y="3838"/>
                </a:cubicBezTo>
                <a:lnTo>
                  <a:pt x="715" y="3838"/>
                </a:lnTo>
                <a:lnTo>
                  <a:pt x="715" y="4743"/>
                </a:lnTo>
                <a:lnTo>
                  <a:pt x="501" y="4743"/>
                </a:lnTo>
                <a:cubicBezTo>
                  <a:pt x="405" y="4743"/>
                  <a:pt x="334" y="4791"/>
                  <a:pt x="334" y="4886"/>
                </a:cubicBezTo>
                <a:cubicBezTo>
                  <a:pt x="334" y="5005"/>
                  <a:pt x="382" y="5100"/>
                  <a:pt x="501" y="5100"/>
                </a:cubicBezTo>
                <a:lnTo>
                  <a:pt x="715" y="5100"/>
                </a:lnTo>
                <a:lnTo>
                  <a:pt x="715" y="5981"/>
                </a:lnTo>
                <a:lnTo>
                  <a:pt x="501" y="5981"/>
                </a:lnTo>
                <a:cubicBezTo>
                  <a:pt x="405" y="5981"/>
                  <a:pt x="334" y="6053"/>
                  <a:pt x="334" y="6148"/>
                </a:cubicBezTo>
                <a:cubicBezTo>
                  <a:pt x="334" y="6267"/>
                  <a:pt x="382" y="6338"/>
                  <a:pt x="501" y="6338"/>
                </a:cubicBezTo>
                <a:lnTo>
                  <a:pt x="715" y="6338"/>
                </a:lnTo>
                <a:lnTo>
                  <a:pt x="715" y="7243"/>
                </a:lnTo>
                <a:lnTo>
                  <a:pt x="501" y="7243"/>
                </a:lnTo>
                <a:cubicBezTo>
                  <a:pt x="405" y="7243"/>
                  <a:pt x="334" y="7291"/>
                  <a:pt x="334" y="7386"/>
                </a:cubicBezTo>
                <a:cubicBezTo>
                  <a:pt x="334" y="7505"/>
                  <a:pt x="382" y="7601"/>
                  <a:pt x="501" y="7601"/>
                </a:cubicBezTo>
                <a:lnTo>
                  <a:pt x="715" y="7601"/>
                </a:lnTo>
                <a:lnTo>
                  <a:pt x="715" y="8482"/>
                </a:lnTo>
                <a:lnTo>
                  <a:pt x="501" y="8482"/>
                </a:lnTo>
                <a:cubicBezTo>
                  <a:pt x="405" y="8482"/>
                  <a:pt x="334" y="8553"/>
                  <a:pt x="334" y="8648"/>
                </a:cubicBezTo>
                <a:cubicBezTo>
                  <a:pt x="334" y="8768"/>
                  <a:pt x="382" y="8839"/>
                  <a:pt x="501" y="8839"/>
                </a:cubicBezTo>
                <a:lnTo>
                  <a:pt x="715" y="8839"/>
                </a:lnTo>
                <a:lnTo>
                  <a:pt x="715" y="9744"/>
                </a:lnTo>
                <a:lnTo>
                  <a:pt x="501" y="9744"/>
                </a:lnTo>
                <a:cubicBezTo>
                  <a:pt x="405" y="9744"/>
                  <a:pt x="334" y="9792"/>
                  <a:pt x="334" y="9887"/>
                </a:cubicBezTo>
                <a:cubicBezTo>
                  <a:pt x="334" y="10006"/>
                  <a:pt x="382" y="10101"/>
                  <a:pt x="501" y="10101"/>
                </a:cubicBezTo>
                <a:lnTo>
                  <a:pt x="715" y="10101"/>
                </a:lnTo>
                <a:lnTo>
                  <a:pt x="715" y="10720"/>
                </a:lnTo>
                <a:lnTo>
                  <a:pt x="286" y="10720"/>
                </a:lnTo>
                <a:cubicBezTo>
                  <a:pt x="143" y="10720"/>
                  <a:pt x="1" y="10839"/>
                  <a:pt x="1" y="11030"/>
                </a:cubicBezTo>
                <a:lnTo>
                  <a:pt x="1" y="11578"/>
                </a:lnTo>
                <a:cubicBezTo>
                  <a:pt x="1" y="11744"/>
                  <a:pt x="120" y="11887"/>
                  <a:pt x="286" y="11887"/>
                </a:cubicBezTo>
                <a:lnTo>
                  <a:pt x="11598" y="11887"/>
                </a:lnTo>
                <a:cubicBezTo>
                  <a:pt x="11765" y="11887"/>
                  <a:pt x="11908" y="11768"/>
                  <a:pt x="11908" y="11578"/>
                </a:cubicBezTo>
                <a:lnTo>
                  <a:pt x="11908" y="10982"/>
                </a:lnTo>
                <a:cubicBezTo>
                  <a:pt x="11860" y="10839"/>
                  <a:pt x="11741" y="10696"/>
                  <a:pt x="11551" y="10696"/>
                </a:cubicBezTo>
                <a:lnTo>
                  <a:pt x="11146" y="10696"/>
                </a:lnTo>
                <a:lnTo>
                  <a:pt x="11146" y="9887"/>
                </a:lnTo>
                <a:cubicBezTo>
                  <a:pt x="11146" y="9815"/>
                  <a:pt x="11074" y="9720"/>
                  <a:pt x="10979" y="9720"/>
                </a:cubicBezTo>
                <a:cubicBezTo>
                  <a:pt x="10860" y="9720"/>
                  <a:pt x="10789" y="9768"/>
                  <a:pt x="10789" y="9887"/>
                </a:cubicBezTo>
                <a:lnTo>
                  <a:pt x="10789" y="10720"/>
                </a:lnTo>
                <a:lnTo>
                  <a:pt x="10265" y="10720"/>
                </a:lnTo>
                <a:lnTo>
                  <a:pt x="10265" y="5100"/>
                </a:lnTo>
                <a:lnTo>
                  <a:pt x="10789" y="5100"/>
                </a:lnTo>
                <a:lnTo>
                  <a:pt x="10789" y="9101"/>
                </a:lnTo>
                <a:cubicBezTo>
                  <a:pt x="10789" y="9172"/>
                  <a:pt x="10836" y="9268"/>
                  <a:pt x="10931" y="9268"/>
                </a:cubicBezTo>
                <a:cubicBezTo>
                  <a:pt x="11051" y="9268"/>
                  <a:pt x="11146" y="9220"/>
                  <a:pt x="11146" y="9101"/>
                </a:cubicBezTo>
                <a:lnTo>
                  <a:pt x="11146" y="4981"/>
                </a:lnTo>
                <a:cubicBezTo>
                  <a:pt x="11146" y="4838"/>
                  <a:pt x="11027" y="4743"/>
                  <a:pt x="10908" y="4743"/>
                </a:cubicBezTo>
                <a:lnTo>
                  <a:pt x="10265" y="4743"/>
                </a:lnTo>
                <a:lnTo>
                  <a:pt x="10265" y="2481"/>
                </a:lnTo>
                <a:cubicBezTo>
                  <a:pt x="10265" y="2338"/>
                  <a:pt x="10146" y="2242"/>
                  <a:pt x="10027" y="2242"/>
                </a:cubicBezTo>
                <a:lnTo>
                  <a:pt x="9312" y="2242"/>
                </a:lnTo>
                <a:cubicBezTo>
                  <a:pt x="9169" y="2242"/>
                  <a:pt x="9074" y="2361"/>
                  <a:pt x="9074" y="2481"/>
                </a:cubicBezTo>
                <a:lnTo>
                  <a:pt x="9074" y="8506"/>
                </a:lnTo>
                <a:lnTo>
                  <a:pt x="8455" y="8506"/>
                </a:lnTo>
                <a:cubicBezTo>
                  <a:pt x="8312" y="8506"/>
                  <a:pt x="8217" y="8625"/>
                  <a:pt x="8217" y="8744"/>
                </a:cubicBezTo>
                <a:lnTo>
                  <a:pt x="8217" y="10720"/>
                </a:lnTo>
                <a:lnTo>
                  <a:pt x="7740" y="10720"/>
                </a:lnTo>
                <a:lnTo>
                  <a:pt x="7740" y="6076"/>
                </a:lnTo>
                <a:cubicBezTo>
                  <a:pt x="7740" y="5934"/>
                  <a:pt x="7621" y="5838"/>
                  <a:pt x="7502" y="5838"/>
                </a:cubicBezTo>
                <a:lnTo>
                  <a:pt x="6788" y="5838"/>
                </a:lnTo>
                <a:cubicBezTo>
                  <a:pt x="6645" y="5838"/>
                  <a:pt x="6550" y="5957"/>
                  <a:pt x="6550" y="6076"/>
                </a:cubicBezTo>
                <a:lnTo>
                  <a:pt x="6550" y="7243"/>
                </a:lnTo>
                <a:lnTo>
                  <a:pt x="6002" y="7243"/>
                </a:lnTo>
                <a:lnTo>
                  <a:pt x="6002" y="3743"/>
                </a:lnTo>
                <a:cubicBezTo>
                  <a:pt x="6002" y="3576"/>
                  <a:pt x="5883" y="3481"/>
                  <a:pt x="5764" y="3481"/>
                </a:cubicBezTo>
                <a:lnTo>
                  <a:pt x="5049" y="3481"/>
                </a:lnTo>
                <a:cubicBezTo>
                  <a:pt x="4906" y="3481"/>
                  <a:pt x="4811" y="3624"/>
                  <a:pt x="4811" y="3743"/>
                </a:cubicBezTo>
                <a:lnTo>
                  <a:pt x="4811" y="10720"/>
                </a:lnTo>
                <a:lnTo>
                  <a:pt x="4335" y="10720"/>
                </a:lnTo>
                <a:lnTo>
                  <a:pt x="4335" y="1242"/>
                </a:lnTo>
                <a:cubicBezTo>
                  <a:pt x="4335" y="1075"/>
                  <a:pt x="4216" y="980"/>
                  <a:pt x="4097" y="980"/>
                </a:cubicBezTo>
                <a:lnTo>
                  <a:pt x="3382" y="980"/>
                </a:lnTo>
                <a:cubicBezTo>
                  <a:pt x="3263" y="980"/>
                  <a:pt x="3144" y="1075"/>
                  <a:pt x="3144" y="1290"/>
                </a:cubicBezTo>
                <a:lnTo>
                  <a:pt x="3144" y="2504"/>
                </a:lnTo>
                <a:cubicBezTo>
                  <a:pt x="3144" y="2600"/>
                  <a:pt x="3216" y="2695"/>
                  <a:pt x="3311" y="2695"/>
                </a:cubicBezTo>
                <a:cubicBezTo>
                  <a:pt x="3430" y="2695"/>
                  <a:pt x="3501" y="2623"/>
                  <a:pt x="3501" y="2504"/>
                </a:cubicBezTo>
                <a:lnTo>
                  <a:pt x="3501" y="1314"/>
                </a:lnTo>
                <a:lnTo>
                  <a:pt x="4025" y="1314"/>
                </a:lnTo>
                <a:lnTo>
                  <a:pt x="4025" y="10720"/>
                </a:lnTo>
                <a:lnTo>
                  <a:pt x="3501" y="10720"/>
                </a:lnTo>
                <a:lnTo>
                  <a:pt x="3501" y="3314"/>
                </a:lnTo>
                <a:cubicBezTo>
                  <a:pt x="3501" y="3219"/>
                  <a:pt x="3454" y="3147"/>
                  <a:pt x="3358" y="3147"/>
                </a:cubicBezTo>
                <a:cubicBezTo>
                  <a:pt x="3239" y="3147"/>
                  <a:pt x="3144" y="3195"/>
                  <a:pt x="3144" y="3314"/>
                </a:cubicBezTo>
                <a:lnTo>
                  <a:pt x="3144" y="4743"/>
                </a:lnTo>
                <a:lnTo>
                  <a:pt x="2525" y="4743"/>
                </a:lnTo>
                <a:cubicBezTo>
                  <a:pt x="2382" y="4743"/>
                  <a:pt x="2287" y="4862"/>
                  <a:pt x="2287" y="4981"/>
                </a:cubicBezTo>
                <a:lnTo>
                  <a:pt x="2287" y="5981"/>
                </a:lnTo>
                <a:lnTo>
                  <a:pt x="1668" y="5981"/>
                </a:lnTo>
                <a:cubicBezTo>
                  <a:pt x="1525" y="5981"/>
                  <a:pt x="1429" y="6100"/>
                  <a:pt x="1429" y="6219"/>
                </a:cubicBezTo>
                <a:lnTo>
                  <a:pt x="1429" y="10720"/>
                </a:lnTo>
                <a:lnTo>
                  <a:pt x="1072" y="10720"/>
                </a:lnTo>
                <a:lnTo>
                  <a:pt x="1072" y="194"/>
                </a:lnTo>
                <a:cubicBezTo>
                  <a:pt x="1072" y="99"/>
                  <a:pt x="1001" y="51"/>
                  <a:pt x="953" y="4"/>
                </a:cubicBezTo>
                <a:cubicBezTo>
                  <a:pt x="941" y="1"/>
                  <a:pt x="928" y="0"/>
                  <a:pt x="9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42" name="Google Shape;2342;p54"/>
          <p:cNvGrpSpPr/>
          <p:nvPr/>
        </p:nvGrpSpPr>
        <p:grpSpPr>
          <a:xfrm>
            <a:off x="1041406" y="2992390"/>
            <a:ext cx="356767" cy="356737"/>
            <a:chOff x="2193213" y="2824333"/>
            <a:chExt cx="298325" cy="298300"/>
          </a:xfrm>
        </p:grpSpPr>
        <p:sp>
          <p:nvSpPr>
            <p:cNvPr id="2343" name="Google Shape;2343;p54"/>
            <p:cNvSpPr/>
            <p:nvPr/>
          </p:nvSpPr>
          <p:spPr>
            <a:xfrm>
              <a:off x="2193213" y="2913633"/>
              <a:ext cx="141725" cy="119100"/>
            </a:xfrm>
            <a:custGeom>
              <a:avLst/>
              <a:gdLst/>
              <a:ahLst/>
              <a:cxnLst/>
              <a:rect l="l" t="t" r="r" b="b"/>
              <a:pathLst>
                <a:path w="5669" h="4764" extrusionOk="0">
                  <a:moveTo>
                    <a:pt x="2406" y="310"/>
                  </a:moveTo>
                  <a:cubicBezTo>
                    <a:pt x="2930" y="310"/>
                    <a:pt x="3478" y="524"/>
                    <a:pt x="3859" y="905"/>
                  </a:cubicBezTo>
                  <a:lnTo>
                    <a:pt x="5312" y="2382"/>
                  </a:lnTo>
                  <a:lnTo>
                    <a:pt x="3859" y="3834"/>
                  </a:lnTo>
                  <a:cubicBezTo>
                    <a:pt x="3454" y="4215"/>
                    <a:pt x="2930" y="4430"/>
                    <a:pt x="2406" y="4430"/>
                  </a:cubicBezTo>
                  <a:cubicBezTo>
                    <a:pt x="1835" y="4430"/>
                    <a:pt x="1335" y="4192"/>
                    <a:pt x="954" y="3811"/>
                  </a:cubicBezTo>
                  <a:cubicBezTo>
                    <a:pt x="596" y="3430"/>
                    <a:pt x="382" y="2906"/>
                    <a:pt x="382" y="2382"/>
                  </a:cubicBezTo>
                  <a:cubicBezTo>
                    <a:pt x="382" y="1834"/>
                    <a:pt x="573" y="1334"/>
                    <a:pt x="954" y="953"/>
                  </a:cubicBezTo>
                  <a:cubicBezTo>
                    <a:pt x="1335" y="548"/>
                    <a:pt x="1835" y="310"/>
                    <a:pt x="2406" y="310"/>
                  </a:cubicBezTo>
                  <a:close/>
                  <a:moveTo>
                    <a:pt x="2382" y="0"/>
                  </a:moveTo>
                  <a:cubicBezTo>
                    <a:pt x="1716" y="0"/>
                    <a:pt x="1120" y="262"/>
                    <a:pt x="668" y="715"/>
                  </a:cubicBezTo>
                  <a:cubicBezTo>
                    <a:pt x="239" y="1143"/>
                    <a:pt x="1" y="1739"/>
                    <a:pt x="1" y="2382"/>
                  </a:cubicBezTo>
                  <a:cubicBezTo>
                    <a:pt x="1" y="3001"/>
                    <a:pt x="239" y="3596"/>
                    <a:pt x="668" y="4049"/>
                  </a:cubicBezTo>
                  <a:cubicBezTo>
                    <a:pt x="1120" y="4525"/>
                    <a:pt x="1716" y="4763"/>
                    <a:pt x="2382" y="4763"/>
                  </a:cubicBezTo>
                  <a:lnTo>
                    <a:pt x="2406" y="4763"/>
                  </a:lnTo>
                  <a:cubicBezTo>
                    <a:pt x="3025" y="4763"/>
                    <a:pt x="3645" y="4525"/>
                    <a:pt x="4097" y="4049"/>
                  </a:cubicBezTo>
                  <a:lnTo>
                    <a:pt x="5597" y="2572"/>
                  </a:lnTo>
                  <a:cubicBezTo>
                    <a:pt x="5645" y="2525"/>
                    <a:pt x="5669" y="2429"/>
                    <a:pt x="5669" y="2334"/>
                  </a:cubicBezTo>
                  <a:cubicBezTo>
                    <a:pt x="5669" y="2287"/>
                    <a:pt x="5645" y="2239"/>
                    <a:pt x="5597" y="2191"/>
                  </a:cubicBezTo>
                  <a:lnTo>
                    <a:pt x="4097" y="715"/>
                  </a:lnTo>
                  <a:cubicBezTo>
                    <a:pt x="3645" y="262"/>
                    <a:pt x="3049" y="0"/>
                    <a:pt x="2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54"/>
            <p:cNvSpPr/>
            <p:nvPr/>
          </p:nvSpPr>
          <p:spPr>
            <a:xfrm>
              <a:off x="2212863" y="2932083"/>
              <a:ext cx="82200" cy="82175"/>
            </a:xfrm>
            <a:custGeom>
              <a:avLst/>
              <a:gdLst/>
              <a:ahLst/>
              <a:cxnLst/>
              <a:rect l="l" t="t" r="r" b="b"/>
              <a:pathLst>
                <a:path w="3288" h="3287" extrusionOk="0">
                  <a:moveTo>
                    <a:pt x="1644" y="358"/>
                  </a:moveTo>
                  <a:cubicBezTo>
                    <a:pt x="2358" y="358"/>
                    <a:pt x="2930" y="929"/>
                    <a:pt x="2930" y="1644"/>
                  </a:cubicBezTo>
                  <a:cubicBezTo>
                    <a:pt x="2930" y="2358"/>
                    <a:pt x="2358" y="2930"/>
                    <a:pt x="1644" y="2930"/>
                  </a:cubicBezTo>
                  <a:cubicBezTo>
                    <a:pt x="930" y="2930"/>
                    <a:pt x="358" y="2358"/>
                    <a:pt x="358" y="1644"/>
                  </a:cubicBezTo>
                  <a:cubicBezTo>
                    <a:pt x="358" y="929"/>
                    <a:pt x="930" y="358"/>
                    <a:pt x="1644" y="358"/>
                  </a:cubicBezTo>
                  <a:close/>
                  <a:moveTo>
                    <a:pt x="1644" y="1"/>
                  </a:moveTo>
                  <a:cubicBezTo>
                    <a:pt x="763" y="1"/>
                    <a:pt x="1" y="739"/>
                    <a:pt x="1" y="1644"/>
                  </a:cubicBezTo>
                  <a:cubicBezTo>
                    <a:pt x="1" y="2525"/>
                    <a:pt x="763" y="3287"/>
                    <a:pt x="1644" y="3287"/>
                  </a:cubicBezTo>
                  <a:cubicBezTo>
                    <a:pt x="2549" y="3287"/>
                    <a:pt x="3287" y="2525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54"/>
            <p:cNvSpPr/>
            <p:nvPr/>
          </p:nvSpPr>
          <p:spPr>
            <a:xfrm>
              <a:off x="2279563" y="2980308"/>
              <a:ext cx="122650" cy="142325"/>
            </a:xfrm>
            <a:custGeom>
              <a:avLst/>
              <a:gdLst/>
              <a:ahLst/>
              <a:cxnLst/>
              <a:rect l="l" t="t" r="r" b="b"/>
              <a:pathLst>
                <a:path w="4906" h="5693" extrusionOk="0">
                  <a:moveTo>
                    <a:pt x="2501" y="1"/>
                  </a:moveTo>
                  <a:cubicBezTo>
                    <a:pt x="2405" y="1"/>
                    <a:pt x="2334" y="48"/>
                    <a:pt x="2286" y="96"/>
                  </a:cubicBezTo>
                  <a:lnTo>
                    <a:pt x="786" y="1596"/>
                  </a:lnTo>
                  <a:cubicBezTo>
                    <a:pt x="238" y="2144"/>
                    <a:pt x="0" y="2954"/>
                    <a:pt x="143" y="3763"/>
                  </a:cubicBezTo>
                  <a:cubicBezTo>
                    <a:pt x="167" y="3858"/>
                    <a:pt x="262" y="3906"/>
                    <a:pt x="357" y="3906"/>
                  </a:cubicBezTo>
                  <a:cubicBezTo>
                    <a:pt x="429" y="3882"/>
                    <a:pt x="500" y="3787"/>
                    <a:pt x="500" y="3692"/>
                  </a:cubicBezTo>
                  <a:cubicBezTo>
                    <a:pt x="357" y="3025"/>
                    <a:pt x="548" y="2334"/>
                    <a:pt x="1072" y="1858"/>
                  </a:cubicBezTo>
                  <a:lnTo>
                    <a:pt x="2524" y="405"/>
                  </a:lnTo>
                  <a:lnTo>
                    <a:pt x="3977" y="1858"/>
                  </a:lnTo>
                  <a:cubicBezTo>
                    <a:pt x="4358" y="2239"/>
                    <a:pt x="4572" y="2739"/>
                    <a:pt x="4572" y="3311"/>
                  </a:cubicBezTo>
                  <a:cubicBezTo>
                    <a:pt x="4572" y="3882"/>
                    <a:pt x="4334" y="4382"/>
                    <a:pt x="3953" y="4763"/>
                  </a:cubicBezTo>
                  <a:cubicBezTo>
                    <a:pt x="3572" y="5121"/>
                    <a:pt x="3048" y="5335"/>
                    <a:pt x="2524" y="5335"/>
                  </a:cubicBezTo>
                  <a:cubicBezTo>
                    <a:pt x="1977" y="5335"/>
                    <a:pt x="1477" y="5121"/>
                    <a:pt x="1096" y="4763"/>
                  </a:cubicBezTo>
                  <a:cubicBezTo>
                    <a:pt x="976" y="4644"/>
                    <a:pt x="881" y="4525"/>
                    <a:pt x="786" y="4406"/>
                  </a:cubicBezTo>
                  <a:cubicBezTo>
                    <a:pt x="755" y="4360"/>
                    <a:pt x="704" y="4323"/>
                    <a:pt x="645" y="4323"/>
                  </a:cubicBezTo>
                  <a:cubicBezTo>
                    <a:pt x="614" y="4323"/>
                    <a:pt x="581" y="4334"/>
                    <a:pt x="548" y="4359"/>
                  </a:cubicBezTo>
                  <a:cubicBezTo>
                    <a:pt x="476" y="4406"/>
                    <a:pt x="429" y="4501"/>
                    <a:pt x="500" y="4597"/>
                  </a:cubicBezTo>
                  <a:cubicBezTo>
                    <a:pt x="595" y="4740"/>
                    <a:pt x="715" y="4882"/>
                    <a:pt x="857" y="5002"/>
                  </a:cubicBezTo>
                  <a:cubicBezTo>
                    <a:pt x="1310" y="5454"/>
                    <a:pt x="1905" y="5692"/>
                    <a:pt x="2524" y="5692"/>
                  </a:cubicBezTo>
                  <a:cubicBezTo>
                    <a:pt x="3144" y="5692"/>
                    <a:pt x="3739" y="5454"/>
                    <a:pt x="4191" y="5002"/>
                  </a:cubicBezTo>
                  <a:cubicBezTo>
                    <a:pt x="4668" y="4573"/>
                    <a:pt x="4906" y="3978"/>
                    <a:pt x="4906" y="3311"/>
                  </a:cubicBezTo>
                  <a:cubicBezTo>
                    <a:pt x="4906" y="2668"/>
                    <a:pt x="4668" y="2072"/>
                    <a:pt x="4191" y="1620"/>
                  </a:cubicBezTo>
                  <a:lnTo>
                    <a:pt x="2691" y="96"/>
                  </a:lnTo>
                  <a:cubicBezTo>
                    <a:pt x="2643" y="48"/>
                    <a:pt x="2572" y="1"/>
                    <a:pt x="2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6" name="Google Shape;2346;p54"/>
            <p:cNvSpPr/>
            <p:nvPr/>
          </p:nvSpPr>
          <p:spPr>
            <a:xfrm>
              <a:off x="2300988" y="3020783"/>
              <a:ext cx="81575" cy="81600"/>
            </a:xfrm>
            <a:custGeom>
              <a:avLst/>
              <a:gdLst/>
              <a:ahLst/>
              <a:cxnLst/>
              <a:rect l="l" t="t" r="r" b="b"/>
              <a:pathLst>
                <a:path w="3263" h="3264" extrusionOk="0">
                  <a:moveTo>
                    <a:pt x="1644" y="334"/>
                  </a:moveTo>
                  <a:cubicBezTo>
                    <a:pt x="2358" y="334"/>
                    <a:pt x="2906" y="882"/>
                    <a:pt x="2906" y="1596"/>
                  </a:cubicBezTo>
                  <a:cubicBezTo>
                    <a:pt x="2906" y="2311"/>
                    <a:pt x="2358" y="2882"/>
                    <a:pt x="1644" y="2882"/>
                  </a:cubicBezTo>
                  <a:cubicBezTo>
                    <a:pt x="929" y="2882"/>
                    <a:pt x="358" y="2311"/>
                    <a:pt x="358" y="1596"/>
                  </a:cubicBezTo>
                  <a:cubicBezTo>
                    <a:pt x="358" y="882"/>
                    <a:pt x="953" y="334"/>
                    <a:pt x="1644" y="334"/>
                  </a:cubicBezTo>
                  <a:close/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44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7" name="Google Shape;2347;p54"/>
            <p:cNvSpPr/>
            <p:nvPr/>
          </p:nvSpPr>
          <p:spPr>
            <a:xfrm>
              <a:off x="2348613" y="2913633"/>
              <a:ext cx="142925" cy="119700"/>
            </a:xfrm>
            <a:custGeom>
              <a:avLst/>
              <a:gdLst/>
              <a:ahLst/>
              <a:cxnLst/>
              <a:rect l="l" t="t" r="r" b="b"/>
              <a:pathLst>
                <a:path w="5717" h="4788" extrusionOk="0">
                  <a:moveTo>
                    <a:pt x="3311" y="334"/>
                  </a:moveTo>
                  <a:cubicBezTo>
                    <a:pt x="3859" y="334"/>
                    <a:pt x="4359" y="572"/>
                    <a:pt x="4763" y="953"/>
                  </a:cubicBezTo>
                  <a:cubicBezTo>
                    <a:pt x="5121" y="1334"/>
                    <a:pt x="5335" y="1834"/>
                    <a:pt x="5335" y="2382"/>
                  </a:cubicBezTo>
                  <a:cubicBezTo>
                    <a:pt x="5335" y="2906"/>
                    <a:pt x="5144" y="3430"/>
                    <a:pt x="4763" y="3811"/>
                  </a:cubicBezTo>
                  <a:cubicBezTo>
                    <a:pt x="4359" y="4192"/>
                    <a:pt x="3859" y="4430"/>
                    <a:pt x="3311" y="4430"/>
                  </a:cubicBezTo>
                  <a:cubicBezTo>
                    <a:pt x="2739" y="4430"/>
                    <a:pt x="2239" y="4215"/>
                    <a:pt x="1834" y="3834"/>
                  </a:cubicBezTo>
                  <a:lnTo>
                    <a:pt x="382" y="2382"/>
                  </a:lnTo>
                  <a:lnTo>
                    <a:pt x="1834" y="929"/>
                  </a:lnTo>
                  <a:cubicBezTo>
                    <a:pt x="2239" y="524"/>
                    <a:pt x="2739" y="334"/>
                    <a:pt x="3311" y="334"/>
                  </a:cubicBezTo>
                  <a:close/>
                  <a:moveTo>
                    <a:pt x="3311" y="0"/>
                  </a:moveTo>
                  <a:cubicBezTo>
                    <a:pt x="2644" y="0"/>
                    <a:pt x="2049" y="238"/>
                    <a:pt x="1596" y="715"/>
                  </a:cubicBezTo>
                  <a:lnTo>
                    <a:pt x="120" y="2191"/>
                  </a:lnTo>
                  <a:cubicBezTo>
                    <a:pt x="96" y="2239"/>
                    <a:pt x="24" y="2287"/>
                    <a:pt x="24" y="2358"/>
                  </a:cubicBezTo>
                  <a:cubicBezTo>
                    <a:pt x="1" y="2429"/>
                    <a:pt x="48" y="2525"/>
                    <a:pt x="120" y="2596"/>
                  </a:cubicBezTo>
                  <a:lnTo>
                    <a:pt x="1596" y="4073"/>
                  </a:lnTo>
                  <a:cubicBezTo>
                    <a:pt x="2049" y="4525"/>
                    <a:pt x="2644" y="4787"/>
                    <a:pt x="3311" y="4787"/>
                  </a:cubicBezTo>
                  <a:lnTo>
                    <a:pt x="3335" y="4787"/>
                  </a:lnTo>
                  <a:cubicBezTo>
                    <a:pt x="3978" y="4787"/>
                    <a:pt x="4573" y="4525"/>
                    <a:pt x="5025" y="4073"/>
                  </a:cubicBezTo>
                  <a:cubicBezTo>
                    <a:pt x="5478" y="3620"/>
                    <a:pt x="5716" y="3025"/>
                    <a:pt x="5716" y="2406"/>
                  </a:cubicBezTo>
                  <a:cubicBezTo>
                    <a:pt x="5716" y="1786"/>
                    <a:pt x="5454" y="1167"/>
                    <a:pt x="5002" y="715"/>
                  </a:cubicBezTo>
                  <a:cubicBezTo>
                    <a:pt x="4549" y="238"/>
                    <a:pt x="3954" y="0"/>
                    <a:pt x="3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54"/>
            <p:cNvSpPr/>
            <p:nvPr/>
          </p:nvSpPr>
          <p:spPr>
            <a:xfrm>
              <a:off x="2390888" y="2932083"/>
              <a:ext cx="82175" cy="81000"/>
            </a:xfrm>
            <a:custGeom>
              <a:avLst/>
              <a:gdLst/>
              <a:ahLst/>
              <a:cxnLst/>
              <a:rect l="l" t="t" r="r" b="b"/>
              <a:pathLst>
                <a:path w="3287" h="3240" extrusionOk="0">
                  <a:moveTo>
                    <a:pt x="1572" y="1"/>
                  </a:moveTo>
                  <a:cubicBezTo>
                    <a:pt x="1334" y="1"/>
                    <a:pt x="1143" y="48"/>
                    <a:pt x="929" y="143"/>
                  </a:cubicBezTo>
                  <a:cubicBezTo>
                    <a:pt x="834" y="191"/>
                    <a:pt x="810" y="310"/>
                    <a:pt x="834" y="382"/>
                  </a:cubicBezTo>
                  <a:cubicBezTo>
                    <a:pt x="852" y="454"/>
                    <a:pt x="926" y="485"/>
                    <a:pt x="1002" y="485"/>
                  </a:cubicBezTo>
                  <a:cubicBezTo>
                    <a:pt x="1026" y="485"/>
                    <a:pt x="1050" y="482"/>
                    <a:pt x="1072" y="477"/>
                  </a:cubicBezTo>
                  <a:cubicBezTo>
                    <a:pt x="1263" y="382"/>
                    <a:pt x="1429" y="358"/>
                    <a:pt x="1620" y="358"/>
                  </a:cubicBezTo>
                  <a:cubicBezTo>
                    <a:pt x="2334" y="358"/>
                    <a:pt x="2882" y="929"/>
                    <a:pt x="2882" y="1644"/>
                  </a:cubicBezTo>
                  <a:cubicBezTo>
                    <a:pt x="2882" y="2358"/>
                    <a:pt x="2334" y="2930"/>
                    <a:pt x="1620" y="2930"/>
                  </a:cubicBezTo>
                  <a:cubicBezTo>
                    <a:pt x="905" y="2930"/>
                    <a:pt x="334" y="2358"/>
                    <a:pt x="334" y="1644"/>
                  </a:cubicBezTo>
                  <a:cubicBezTo>
                    <a:pt x="334" y="1382"/>
                    <a:pt x="429" y="1144"/>
                    <a:pt x="572" y="906"/>
                  </a:cubicBezTo>
                  <a:cubicBezTo>
                    <a:pt x="620" y="810"/>
                    <a:pt x="596" y="715"/>
                    <a:pt x="548" y="667"/>
                  </a:cubicBezTo>
                  <a:cubicBezTo>
                    <a:pt x="508" y="637"/>
                    <a:pt x="468" y="624"/>
                    <a:pt x="432" y="624"/>
                  </a:cubicBezTo>
                  <a:cubicBezTo>
                    <a:pt x="381" y="624"/>
                    <a:pt x="338" y="650"/>
                    <a:pt x="310" y="691"/>
                  </a:cubicBezTo>
                  <a:cubicBezTo>
                    <a:pt x="119" y="953"/>
                    <a:pt x="0" y="1287"/>
                    <a:pt x="0" y="1620"/>
                  </a:cubicBezTo>
                  <a:cubicBezTo>
                    <a:pt x="0" y="2501"/>
                    <a:pt x="739" y="3239"/>
                    <a:pt x="1644" y="3239"/>
                  </a:cubicBezTo>
                  <a:cubicBezTo>
                    <a:pt x="2525" y="3239"/>
                    <a:pt x="3287" y="2501"/>
                    <a:pt x="3287" y="1620"/>
                  </a:cubicBezTo>
                  <a:cubicBezTo>
                    <a:pt x="3215" y="739"/>
                    <a:pt x="2501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54"/>
            <p:cNvSpPr/>
            <p:nvPr/>
          </p:nvSpPr>
          <p:spPr>
            <a:xfrm>
              <a:off x="2283713" y="2824333"/>
              <a:ext cx="119100" cy="141125"/>
            </a:xfrm>
            <a:custGeom>
              <a:avLst/>
              <a:gdLst/>
              <a:ahLst/>
              <a:cxnLst/>
              <a:rect l="l" t="t" r="r" b="b"/>
              <a:pathLst>
                <a:path w="4764" h="5645" extrusionOk="0">
                  <a:moveTo>
                    <a:pt x="2358" y="357"/>
                  </a:moveTo>
                  <a:cubicBezTo>
                    <a:pt x="2882" y="357"/>
                    <a:pt x="3406" y="572"/>
                    <a:pt x="3787" y="929"/>
                  </a:cubicBezTo>
                  <a:cubicBezTo>
                    <a:pt x="4168" y="1310"/>
                    <a:pt x="4406" y="1810"/>
                    <a:pt x="4406" y="2382"/>
                  </a:cubicBezTo>
                  <a:cubicBezTo>
                    <a:pt x="4406" y="2929"/>
                    <a:pt x="4192" y="3453"/>
                    <a:pt x="3811" y="3834"/>
                  </a:cubicBezTo>
                  <a:lnTo>
                    <a:pt x="2358" y="5287"/>
                  </a:lnTo>
                  <a:lnTo>
                    <a:pt x="906" y="3834"/>
                  </a:lnTo>
                  <a:cubicBezTo>
                    <a:pt x="501" y="3453"/>
                    <a:pt x="310" y="2929"/>
                    <a:pt x="310" y="2382"/>
                  </a:cubicBezTo>
                  <a:cubicBezTo>
                    <a:pt x="310" y="1810"/>
                    <a:pt x="501" y="1310"/>
                    <a:pt x="930" y="929"/>
                  </a:cubicBezTo>
                  <a:cubicBezTo>
                    <a:pt x="1311" y="572"/>
                    <a:pt x="1811" y="357"/>
                    <a:pt x="2358" y="357"/>
                  </a:cubicBezTo>
                  <a:close/>
                  <a:moveTo>
                    <a:pt x="2382" y="0"/>
                  </a:moveTo>
                  <a:cubicBezTo>
                    <a:pt x="1763" y="0"/>
                    <a:pt x="1168" y="238"/>
                    <a:pt x="715" y="691"/>
                  </a:cubicBezTo>
                  <a:cubicBezTo>
                    <a:pt x="239" y="1119"/>
                    <a:pt x="1" y="1715"/>
                    <a:pt x="1" y="2382"/>
                  </a:cubicBezTo>
                  <a:cubicBezTo>
                    <a:pt x="1" y="3025"/>
                    <a:pt x="239" y="3620"/>
                    <a:pt x="715" y="4072"/>
                  </a:cubicBezTo>
                  <a:lnTo>
                    <a:pt x="2144" y="5549"/>
                  </a:lnTo>
                  <a:cubicBezTo>
                    <a:pt x="2192" y="5620"/>
                    <a:pt x="2263" y="5644"/>
                    <a:pt x="2358" y="5644"/>
                  </a:cubicBezTo>
                  <a:cubicBezTo>
                    <a:pt x="2454" y="5644"/>
                    <a:pt x="2501" y="5620"/>
                    <a:pt x="2549" y="5549"/>
                  </a:cubicBezTo>
                  <a:lnTo>
                    <a:pt x="4049" y="4072"/>
                  </a:lnTo>
                  <a:cubicBezTo>
                    <a:pt x="4502" y="3620"/>
                    <a:pt x="4764" y="3001"/>
                    <a:pt x="4764" y="2382"/>
                  </a:cubicBezTo>
                  <a:cubicBezTo>
                    <a:pt x="4764" y="1715"/>
                    <a:pt x="4502" y="1119"/>
                    <a:pt x="4049" y="691"/>
                  </a:cubicBezTo>
                  <a:cubicBezTo>
                    <a:pt x="3597" y="238"/>
                    <a:pt x="3001" y="0"/>
                    <a:pt x="2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54"/>
            <p:cNvSpPr/>
            <p:nvPr/>
          </p:nvSpPr>
          <p:spPr>
            <a:xfrm>
              <a:off x="2300988" y="2843383"/>
              <a:ext cx="81575" cy="82175"/>
            </a:xfrm>
            <a:custGeom>
              <a:avLst/>
              <a:gdLst/>
              <a:ahLst/>
              <a:cxnLst/>
              <a:rect l="l" t="t" r="r" b="b"/>
              <a:pathLst>
                <a:path w="3263" h="3287" extrusionOk="0">
                  <a:moveTo>
                    <a:pt x="1644" y="357"/>
                  </a:moveTo>
                  <a:cubicBezTo>
                    <a:pt x="2358" y="357"/>
                    <a:pt x="2906" y="929"/>
                    <a:pt x="2906" y="1643"/>
                  </a:cubicBezTo>
                  <a:cubicBezTo>
                    <a:pt x="2906" y="2358"/>
                    <a:pt x="2358" y="2929"/>
                    <a:pt x="1644" y="2929"/>
                  </a:cubicBezTo>
                  <a:cubicBezTo>
                    <a:pt x="929" y="2929"/>
                    <a:pt x="358" y="2358"/>
                    <a:pt x="358" y="1643"/>
                  </a:cubicBezTo>
                  <a:cubicBezTo>
                    <a:pt x="358" y="929"/>
                    <a:pt x="953" y="357"/>
                    <a:pt x="1644" y="357"/>
                  </a:cubicBezTo>
                  <a:close/>
                  <a:moveTo>
                    <a:pt x="1644" y="0"/>
                  </a:moveTo>
                  <a:cubicBezTo>
                    <a:pt x="739" y="0"/>
                    <a:pt x="0" y="762"/>
                    <a:pt x="0" y="1643"/>
                  </a:cubicBezTo>
                  <a:cubicBezTo>
                    <a:pt x="24" y="2548"/>
                    <a:pt x="739" y="3287"/>
                    <a:pt x="1644" y="3287"/>
                  </a:cubicBezTo>
                  <a:cubicBezTo>
                    <a:pt x="2525" y="3287"/>
                    <a:pt x="3263" y="2548"/>
                    <a:pt x="3263" y="1643"/>
                  </a:cubicBezTo>
                  <a:cubicBezTo>
                    <a:pt x="3263" y="762"/>
                    <a:pt x="2525" y="0"/>
                    <a:pt x="1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54"/>
            <p:cNvSpPr/>
            <p:nvPr/>
          </p:nvSpPr>
          <p:spPr>
            <a:xfrm>
              <a:off x="2321238" y="2872558"/>
              <a:ext cx="42275" cy="8950"/>
            </a:xfrm>
            <a:custGeom>
              <a:avLst/>
              <a:gdLst/>
              <a:ahLst/>
              <a:cxnLst/>
              <a:rect l="l" t="t" r="r" b="b"/>
              <a:pathLst>
                <a:path w="1691" h="358" extrusionOk="0">
                  <a:moveTo>
                    <a:pt x="167" y="0"/>
                  </a:moveTo>
                  <a:cubicBezTo>
                    <a:pt x="72" y="0"/>
                    <a:pt x="24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1477" y="357"/>
                  </a:lnTo>
                  <a:cubicBezTo>
                    <a:pt x="1572" y="357"/>
                    <a:pt x="1619" y="310"/>
                    <a:pt x="1667" y="214"/>
                  </a:cubicBezTo>
                  <a:cubicBezTo>
                    <a:pt x="1691" y="95"/>
                    <a:pt x="1596" y="0"/>
                    <a:pt x="1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54"/>
            <p:cNvSpPr/>
            <p:nvPr/>
          </p:nvSpPr>
          <p:spPr>
            <a:xfrm>
              <a:off x="2328963" y="2887433"/>
              <a:ext cx="26225" cy="8950"/>
            </a:xfrm>
            <a:custGeom>
              <a:avLst/>
              <a:gdLst/>
              <a:ahLst/>
              <a:cxnLst/>
              <a:rect l="l" t="t" r="r" b="b"/>
              <a:pathLst>
                <a:path w="1049" h="358" extrusionOk="0">
                  <a:moveTo>
                    <a:pt x="215" y="1"/>
                  </a:moveTo>
                  <a:cubicBezTo>
                    <a:pt x="120" y="1"/>
                    <a:pt x="72" y="48"/>
                    <a:pt x="48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882" y="358"/>
                  </a:lnTo>
                  <a:cubicBezTo>
                    <a:pt x="953" y="358"/>
                    <a:pt x="1025" y="310"/>
                    <a:pt x="1049" y="215"/>
                  </a:cubicBezTo>
                  <a:cubicBezTo>
                    <a:pt x="1049" y="120"/>
                    <a:pt x="953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54"/>
            <p:cNvSpPr/>
            <p:nvPr/>
          </p:nvSpPr>
          <p:spPr>
            <a:xfrm>
              <a:off x="2409338" y="2960658"/>
              <a:ext cx="42900" cy="8950"/>
            </a:xfrm>
            <a:custGeom>
              <a:avLst/>
              <a:gdLst/>
              <a:ahLst/>
              <a:cxnLst/>
              <a:rect l="l" t="t" r="r" b="b"/>
              <a:pathLst>
                <a:path w="1716" h="358" extrusionOk="0">
                  <a:moveTo>
                    <a:pt x="191" y="1"/>
                  </a:moveTo>
                  <a:cubicBezTo>
                    <a:pt x="96" y="1"/>
                    <a:pt x="48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44" y="286"/>
                    <a:pt x="1668" y="191"/>
                  </a:cubicBezTo>
                  <a:cubicBezTo>
                    <a:pt x="1715" y="72"/>
                    <a:pt x="1620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54"/>
            <p:cNvSpPr/>
            <p:nvPr/>
          </p:nvSpPr>
          <p:spPr>
            <a:xfrm>
              <a:off x="2417088" y="2976133"/>
              <a:ext cx="26800" cy="8975"/>
            </a:xfrm>
            <a:custGeom>
              <a:avLst/>
              <a:gdLst/>
              <a:ahLst/>
              <a:cxnLst/>
              <a:rect l="l" t="t" r="r" b="b"/>
              <a:pathLst>
                <a:path w="1072" h="359" extrusionOk="0">
                  <a:moveTo>
                    <a:pt x="215" y="1"/>
                  </a:moveTo>
                  <a:cubicBezTo>
                    <a:pt x="95" y="1"/>
                    <a:pt x="0" y="96"/>
                    <a:pt x="24" y="215"/>
                  </a:cubicBezTo>
                  <a:cubicBezTo>
                    <a:pt x="48" y="287"/>
                    <a:pt x="119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00" y="287"/>
                    <a:pt x="1024" y="215"/>
                  </a:cubicBezTo>
                  <a:cubicBezTo>
                    <a:pt x="1072" y="96"/>
                    <a:pt x="977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54"/>
            <p:cNvSpPr/>
            <p:nvPr/>
          </p:nvSpPr>
          <p:spPr>
            <a:xfrm>
              <a:off x="2321238" y="3049958"/>
              <a:ext cx="42275" cy="8975"/>
            </a:xfrm>
            <a:custGeom>
              <a:avLst/>
              <a:gdLst/>
              <a:ahLst/>
              <a:cxnLst/>
              <a:rect l="l" t="t" r="r" b="b"/>
              <a:pathLst>
                <a:path w="1691" h="359" extrusionOk="0">
                  <a:moveTo>
                    <a:pt x="167" y="1"/>
                  </a:moveTo>
                  <a:cubicBezTo>
                    <a:pt x="72" y="1"/>
                    <a:pt x="24" y="48"/>
                    <a:pt x="0" y="144"/>
                  </a:cubicBezTo>
                  <a:cubicBezTo>
                    <a:pt x="0" y="239"/>
                    <a:pt x="72" y="358"/>
                    <a:pt x="167" y="358"/>
                  </a:cubicBezTo>
                  <a:lnTo>
                    <a:pt x="1477" y="358"/>
                  </a:lnTo>
                  <a:cubicBezTo>
                    <a:pt x="1572" y="358"/>
                    <a:pt x="1619" y="287"/>
                    <a:pt x="1667" y="191"/>
                  </a:cubicBezTo>
                  <a:cubicBezTo>
                    <a:pt x="1691" y="72"/>
                    <a:pt x="1596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54"/>
            <p:cNvSpPr/>
            <p:nvPr/>
          </p:nvSpPr>
          <p:spPr>
            <a:xfrm>
              <a:off x="2328963" y="3064858"/>
              <a:ext cx="26225" cy="8950"/>
            </a:xfrm>
            <a:custGeom>
              <a:avLst/>
              <a:gdLst/>
              <a:ahLst/>
              <a:cxnLst/>
              <a:rect l="l" t="t" r="r" b="b"/>
              <a:pathLst>
                <a:path w="1049" h="358" extrusionOk="0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882" y="357"/>
                  </a:lnTo>
                  <a:cubicBezTo>
                    <a:pt x="953" y="357"/>
                    <a:pt x="1025" y="286"/>
                    <a:pt x="1049" y="191"/>
                  </a:cubicBezTo>
                  <a:cubicBezTo>
                    <a:pt x="1049" y="119"/>
                    <a:pt x="953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54"/>
            <p:cNvSpPr/>
            <p:nvPr/>
          </p:nvSpPr>
          <p:spPr>
            <a:xfrm>
              <a:off x="2232513" y="2961258"/>
              <a:ext cx="42300" cy="8950"/>
            </a:xfrm>
            <a:custGeom>
              <a:avLst/>
              <a:gdLst/>
              <a:ahLst/>
              <a:cxnLst/>
              <a:rect l="l" t="t" r="r" b="b"/>
              <a:pathLst>
                <a:path w="1692" h="358" extrusionOk="0">
                  <a:moveTo>
                    <a:pt x="191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525" y="358"/>
                  </a:lnTo>
                  <a:cubicBezTo>
                    <a:pt x="1596" y="358"/>
                    <a:pt x="1668" y="286"/>
                    <a:pt x="1692" y="215"/>
                  </a:cubicBezTo>
                  <a:cubicBezTo>
                    <a:pt x="1692" y="72"/>
                    <a:pt x="1644" y="0"/>
                    <a:pt x="1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8" name="Google Shape;2358;p54"/>
            <p:cNvSpPr/>
            <p:nvPr/>
          </p:nvSpPr>
          <p:spPr>
            <a:xfrm>
              <a:off x="2240863" y="2976133"/>
              <a:ext cx="25625" cy="8975"/>
            </a:xfrm>
            <a:custGeom>
              <a:avLst/>
              <a:gdLst/>
              <a:ahLst/>
              <a:cxnLst/>
              <a:rect l="l" t="t" r="r" b="b"/>
              <a:pathLst>
                <a:path w="1025" h="359" extrusionOk="0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857" y="358"/>
                  </a:lnTo>
                  <a:cubicBezTo>
                    <a:pt x="953" y="358"/>
                    <a:pt x="1000" y="287"/>
                    <a:pt x="1024" y="215"/>
                  </a:cubicBezTo>
                  <a:cubicBezTo>
                    <a:pt x="1024" y="72"/>
                    <a:pt x="953" y="1"/>
                    <a:pt x="8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59" name="Google Shape;2359;p54"/>
          <p:cNvSpPr/>
          <p:nvPr/>
        </p:nvSpPr>
        <p:spPr>
          <a:xfrm>
            <a:off x="1775487" y="2990917"/>
            <a:ext cx="361730" cy="354614"/>
          </a:xfrm>
          <a:custGeom>
            <a:avLst/>
            <a:gdLst/>
            <a:ahLst/>
            <a:cxnLst/>
            <a:rect l="l" t="t" r="r" b="b"/>
            <a:pathLst>
              <a:path w="12099" h="11861" extrusionOk="0">
                <a:moveTo>
                  <a:pt x="6573" y="429"/>
                </a:moveTo>
                <a:cubicBezTo>
                  <a:pt x="7931" y="524"/>
                  <a:pt x="9145" y="1072"/>
                  <a:pt x="10098" y="2025"/>
                </a:cubicBezTo>
                <a:cubicBezTo>
                  <a:pt x="11027" y="2954"/>
                  <a:pt x="11574" y="4168"/>
                  <a:pt x="11693" y="5478"/>
                </a:cubicBezTo>
                <a:cubicBezTo>
                  <a:pt x="11693" y="5525"/>
                  <a:pt x="11741" y="5811"/>
                  <a:pt x="11741" y="5811"/>
                </a:cubicBezTo>
                <a:lnTo>
                  <a:pt x="10455" y="5811"/>
                </a:lnTo>
                <a:lnTo>
                  <a:pt x="10455" y="5645"/>
                </a:lnTo>
                <a:cubicBezTo>
                  <a:pt x="10431" y="5216"/>
                  <a:pt x="10336" y="4811"/>
                  <a:pt x="10145" y="4406"/>
                </a:cubicBezTo>
                <a:cubicBezTo>
                  <a:pt x="9669" y="3192"/>
                  <a:pt x="8693" y="2287"/>
                  <a:pt x="7407" y="1882"/>
                </a:cubicBezTo>
                <a:cubicBezTo>
                  <a:pt x="7097" y="1787"/>
                  <a:pt x="6764" y="1739"/>
                  <a:pt x="6430" y="1715"/>
                </a:cubicBezTo>
                <a:lnTo>
                  <a:pt x="6311" y="1715"/>
                </a:lnTo>
                <a:lnTo>
                  <a:pt x="6311" y="429"/>
                </a:lnTo>
                <a:close/>
                <a:moveTo>
                  <a:pt x="6145" y="1"/>
                </a:moveTo>
                <a:cubicBezTo>
                  <a:pt x="3954" y="1"/>
                  <a:pt x="1929" y="1191"/>
                  <a:pt x="905" y="3144"/>
                </a:cubicBezTo>
                <a:cubicBezTo>
                  <a:pt x="834" y="3215"/>
                  <a:pt x="905" y="3311"/>
                  <a:pt x="953" y="3382"/>
                </a:cubicBezTo>
                <a:cubicBezTo>
                  <a:pt x="980" y="3395"/>
                  <a:pt x="1004" y="3401"/>
                  <a:pt x="1028" y="3401"/>
                </a:cubicBezTo>
                <a:cubicBezTo>
                  <a:pt x="1088" y="3401"/>
                  <a:pt x="1140" y="3362"/>
                  <a:pt x="1191" y="3311"/>
                </a:cubicBezTo>
                <a:cubicBezTo>
                  <a:pt x="2144" y="1572"/>
                  <a:pt x="3954" y="453"/>
                  <a:pt x="5930" y="405"/>
                </a:cubicBezTo>
                <a:lnTo>
                  <a:pt x="5930" y="1691"/>
                </a:lnTo>
                <a:cubicBezTo>
                  <a:pt x="3644" y="1763"/>
                  <a:pt x="1787" y="3668"/>
                  <a:pt x="1787" y="6002"/>
                </a:cubicBezTo>
                <a:cubicBezTo>
                  <a:pt x="1787" y="8383"/>
                  <a:pt x="3715" y="10312"/>
                  <a:pt x="6097" y="10312"/>
                </a:cubicBezTo>
                <a:cubicBezTo>
                  <a:pt x="6764" y="10312"/>
                  <a:pt x="7407" y="10169"/>
                  <a:pt x="7978" y="9860"/>
                </a:cubicBezTo>
                <a:lnTo>
                  <a:pt x="8002" y="9836"/>
                </a:lnTo>
                <a:cubicBezTo>
                  <a:pt x="8079" y="9664"/>
                  <a:pt x="7986" y="9553"/>
                  <a:pt x="7861" y="9553"/>
                </a:cubicBezTo>
                <a:cubicBezTo>
                  <a:pt x="7830" y="9553"/>
                  <a:pt x="7797" y="9560"/>
                  <a:pt x="7764" y="9574"/>
                </a:cubicBezTo>
                <a:cubicBezTo>
                  <a:pt x="7240" y="9812"/>
                  <a:pt x="6668" y="9931"/>
                  <a:pt x="6097" y="9931"/>
                </a:cubicBezTo>
                <a:cubicBezTo>
                  <a:pt x="3930" y="9931"/>
                  <a:pt x="2144" y="8145"/>
                  <a:pt x="2144" y="5954"/>
                </a:cubicBezTo>
                <a:cubicBezTo>
                  <a:pt x="2144" y="3787"/>
                  <a:pt x="3930" y="2001"/>
                  <a:pt x="6097" y="2001"/>
                </a:cubicBezTo>
                <a:cubicBezTo>
                  <a:pt x="6907" y="2001"/>
                  <a:pt x="7716" y="2239"/>
                  <a:pt x="8359" y="2715"/>
                </a:cubicBezTo>
                <a:cubicBezTo>
                  <a:pt x="9026" y="3168"/>
                  <a:pt x="9526" y="3811"/>
                  <a:pt x="9788" y="4525"/>
                </a:cubicBezTo>
                <a:cubicBezTo>
                  <a:pt x="9907" y="4859"/>
                  <a:pt x="10002" y="5216"/>
                  <a:pt x="10026" y="5573"/>
                </a:cubicBezTo>
                <a:cubicBezTo>
                  <a:pt x="10098" y="6311"/>
                  <a:pt x="9931" y="7097"/>
                  <a:pt x="9621" y="7788"/>
                </a:cubicBezTo>
                <a:cubicBezTo>
                  <a:pt x="9312" y="8336"/>
                  <a:pt x="8907" y="8812"/>
                  <a:pt x="8359" y="9217"/>
                </a:cubicBezTo>
                <a:lnTo>
                  <a:pt x="8359" y="9241"/>
                </a:lnTo>
                <a:cubicBezTo>
                  <a:pt x="8342" y="9398"/>
                  <a:pt x="8441" y="9492"/>
                  <a:pt x="8542" y="9492"/>
                </a:cubicBezTo>
                <a:cubicBezTo>
                  <a:pt x="8578" y="9492"/>
                  <a:pt x="8614" y="9480"/>
                  <a:pt x="8645" y="9455"/>
                </a:cubicBezTo>
                <a:cubicBezTo>
                  <a:pt x="9169" y="9050"/>
                  <a:pt x="9621" y="8526"/>
                  <a:pt x="9907" y="7955"/>
                </a:cubicBezTo>
                <a:cubicBezTo>
                  <a:pt x="10217" y="7383"/>
                  <a:pt x="10360" y="6764"/>
                  <a:pt x="10384" y="6145"/>
                </a:cubicBezTo>
                <a:lnTo>
                  <a:pt x="11670" y="6145"/>
                </a:lnTo>
                <a:cubicBezTo>
                  <a:pt x="11622" y="8264"/>
                  <a:pt x="10360" y="10193"/>
                  <a:pt x="8288" y="11146"/>
                </a:cubicBezTo>
                <a:cubicBezTo>
                  <a:pt x="8240" y="11146"/>
                  <a:pt x="8216" y="11169"/>
                  <a:pt x="8193" y="11169"/>
                </a:cubicBezTo>
                <a:cubicBezTo>
                  <a:pt x="7477" y="11436"/>
                  <a:pt x="6757" y="11564"/>
                  <a:pt x="6058" y="11564"/>
                </a:cubicBezTo>
                <a:cubicBezTo>
                  <a:pt x="4568" y="11564"/>
                  <a:pt x="3173" y="10984"/>
                  <a:pt x="2120" y="9931"/>
                </a:cubicBezTo>
                <a:cubicBezTo>
                  <a:pt x="1072" y="8883"/>
                  <a:pt x="477" y="7454"/>
                  <a:pt x="477" y="5954"/>
                </a:cubicBezTo>
                <a:cubicBezTo>
                  <a:pt x="477" y="5311"/>
                  <a:pt x="596" y="4692"/>
                  <a:pt x="810" y="4073"/>
                </a:cubicBezTo>
                <a:lnTo>
                  <a:pt x="834" y="4001"/>
                </a:lnTo>
                <a:cubicBezTo>
                  <a:pt x="858" y="3906"/>
                  <a:pt x="834" y="3811"/>
                  <a:pt x="739" y="3763"/>
                </a:cubicBezTo>
                <a:cubicBezTo>
                  <a:pt x="716" y="3758"/>
                  <a:pt x="695" y="3755"/>
                  <a:pt x="675" y="3755"/>
                </a:cubicBezTo>
                <a:cubicBezTo>
                  <a:pt x="610" y="3755"/>
                  <a:pt x="555" y="3786"/>
                  <a:pt x="501" y="3858"/>
                </a:cubicBezTo>
                <a:lnTo>
                  <a:pt x="477" y="3906"/>
                </a:lnTo>
                <a:cubicBezTo>
                  <a:pt x="0" y="5216"/>
                  <a:pt x="0" y="6692"/>
                  <a:pt x="524" y="8145"/>
                </a:cubicBezTo>
                <a:cubicBezTo>
                  <a:pt x="524" y="8169"/>
                  <a:pt x="572" y="8193"/>
                  <a:pt x="572" y="8240"/>
                </a:cubicBezTo>
                <a:cubicBezTo>
                  <a:pt x="1596" y="10550"/>
                  <a:pt x="3739" y="11860"/>
                  <a:pt x="6073" y="11860"/>
                </a:cubicBezTo>
                <a:cubicBezTo>
                  <a:pt x="7645" y="11860"/>
                  <a:pt x="9145" y="11241"/>
                  <a:pt x="10264" y="10145"/>
                </a:cubicBezTo>
                <a:cubicBezTo>
                  <a:pt x="10431" y="9979"/>
                  <a:pt x="10574" y="9812"/>
                  <a:pt x="10717" y="9622"/>
                </a:cubicBezTo>
                <a:cubicBezTo>
                  <a:pt x="11169" y="9098"/>
                  <a:pt x="11503" y="8478"/>
                  <a:pt x="11693" y="7812"/>
                </a:cubicBezTo>
                <a:cubicBezTo>
                  <a:pt x="12003" y="7240"/>
                  <a:pt x="12098" y="6526"/>
                  <a:pt x="12098" y="5859"/>
                </a:cubicBezTo>
                <a:cubicBezTo>
                  <a:pt x="12098" y="5740"/>
                  <a:pt x="12098" y="5645"/>
                  <a:pt x="12051" y="5525"/>
                </a:cubicBezTo>
                <a:cubicBezTo>
                  <a:pt x="11931" y="4097"/>
                  <a:pt x="11336" y="2787"/>
                  <a:pt x="10336" y="1763"/>
                </a:cubicBezTo>
                <a:cubicBezTo>
                  <a:pt x="10217" y="1644"/>
                  <a:pt x="10074" y="1525"/>
                  <a:pt x="9931" y="1406"/>
                </a:cubicBezTo>
                <a:cubicBezTo>
                  <a:pt x="9407" y="953"/>
                  <a:pt x="8812" y="596"/>
                  <a:pt x="8121" y="358"/>
                </a:cubicBezTo>
                <a:cubicBezTo>
                  <a:pt x="7478" y="120"/>
                  <a:pt x="6788" y="1"/>
                  <a:pt x="61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60" name="Google Shape;2360;p54"/>
          <p:cNvGrpSpPr/>
          <p:nvPr/>
        </p:nvGrpSpPr>
        <p:grpSpPr>
          <a:xfrm>
            <a:off x="2543093" y="2993077"/>
            <a:ext cx="356019" cy="356737"/>
            <a:chOff x="3194038" y="2824908"/>
            <a:chExt cx="297700" cy="298300"/>
          </a:xfrm>
        </p:grpSpPr>
        <p:sp>
          <p:nvSpPr>
            <p:cNvPr id="2361" name="Google Shape;2361;p54"/>
            <p:cNvSpPr/>
            <p:nvPr/>
          </p:nvSpPr>
          <p:spPr>
            <a:xfrm>
              <a:off x="3194038" y="2824908"/>
              <a:ext cx="297700" cy="298300"/>
            </a:xfrm>
            <a:custGeom>
              <a:avLst/>
              <a:gdLst/>
              <a:ahLst/>
              <a:cxnLst/>
              <a:rect l="l" t="t" r="r" b="b"/>
              <a:pathLst>
                <a:path w="11908" h="11932" extrusionOk="0">
                  <a:moveTo>
                    <a:pt x="10812" y="1287"/>
                  </a:moveTo>
                  <a:lnTo>
                    <a:pt x="10812" y="2240"/>
                  </a:lnTo>
                  <a:lnTo>
                    <a:pt x="5954" y="3287"/>
                  </a:lnTo>
                  <a:cubicBezTo>
                    <a:pt x="5882" y="3287"/>
                    <a:pt x="5835" y="3335"/>
                    <a:pt x="5811" y="3359"/>
                  </a:cubicBezTo>
                  <a:lnTo>
                    <a:pt x="3906" y="5955"/>
                  </a:lnTo>
                  <a:lnTo>
                    <a:pt x="3191" y="5955"/>
                  </a:lnTo>
                  <a:cubicBezTo>
                    <a:pt x="3191" y="5955"/>
                    <a:pt x="3001" y="6050"/>
                    <a:pt x="3001" y="6145"/>
                  </a:cubicBezTo>
                  <a:cubicBezTo>
                    <a:pt x="3001" y="6217"/>
                    <a:pt x="3096" y="6312"/>
                    <a:pt x="3191" y="6312"/>
                  </a:cubicBezTo>
                  <a:lnTo>
                    <a:pt x="3930" y="6312"/>
                  </a:lnTo>
                  <a:cubicBezTo>
                    <a:pt x="4025" y="6312"/>
                    <a:pt x="4072" y="6264"/>
                    <a:pt x="4144" y="6193"/>
                  </a:cubicBezTo>
                  <a:lnTo>
                    <a:pt x="6025" y="3597"/>
                  </a:lnTo>
                  <a:lnTo>
                    <a:pt x="10550" y="2621"/>
                  </a:lnTo>
                  <a:lnTo>
                    <a:pt x="8359" y="5859"/>
                  </a:lnTo>
                  <a:lnTo>
                    <a:pt x="6668" y="4740"/>
                  </a:lnTo>
                  <a:cubicBezTo>
                    <a:pt x="6616" y="4709"/>
                    <a:pt x="6560" y="4691"/>
                    <a:pt x="6507" y="4691"/>
                  </a:cubicBezTo>
                  <a:cubicBezTo>
                    <a:pt x="6438" y="4691"/>
                    <a:pt x="6375" y="4721"/>
                    <a:pt x="6335" y="4788"/>
                  </a:cubicBezTo>
                  <a:lnTo>
                    <a:pt x="3858" y="8360"/>
                  </a:lnTo>
                  <a:lnTo>
                    <a:pt x="1810" y="7169"/>
                  </a:lnTo>
                  <a:lnTo>
                    <a:pt x="1810" y="6288"/>
                  </a:lnTo>
                  <a:lnTo>
                    <a:pt x="2382" y="6288"/>
                  </a:lnTo>
                  <a:cubicBezTo>
                    <a:pt x="2453" y="6288"/>
                    <a:pt x="2548" y="6193"/>
                    <a:pt x="2548" y="6097"/>
                  </a:cubicBezTo>
                  <a:cubicBezTo>
                    <a:pt x="2548" y="6026"/>
                    <a:pt x="2382" y="5931"/>
                    <a:pt x="2382" y="5931"/>
                  </a:cubicBezTo>
                  <a:lnTo>
                    <a:pt x="1810" y="5931"/>
                  </a:lnTo>
                  <a:lnTo>
                    <a:pt x="1810" y="4002"/>
                  </a:lnTo>
                  <a:lnTo>
                    <a:pt x="3215" y="4430"/>
                  </a:lnTo>
                  <a:cubicBezTo>
                    <a:pt x="3247" y="4443"/>
                    <a:pt x="3275" y="4449"/>
                    <a:pt x="3301" y="4449"/>
                  </a:cubicBezTo>
                  <a:cubicBezTo>
                    <a:pt x="3372" y="4449"/>
                    <a:pt x="3425" y="4405"/>
                    <a:pt x="3477" y="4335"/>
                  </a:cubicBezTo>
                  <a:lnTo>
                    <a:pt x="4168" y="3311"/>
                  </a:lnTo>
                  <a:lnTo>
                    <a:pt x="5501" y="2049"/>
                  </a:lnTo>
                  <a:lnTo>
                    <a:pt x="10812" y="1287"/>
                  </a:lnTo>
                  <a:close/>
                  <a:moveTo>
                    <a:pt x="10764" y="2978"/>
                  </a:moveTo>
                  <a:lnTo>
                    <a:pt x="10812" y="10694"/>
                  </a:lnTo>
                  <a:lnTo>
                    <a:pt x="1810" y="10694"/>
                  </a:lnTo>
                  <a:lnTo>
                    <a:pt x="1810" y="7622"/>
                  </a:lnTo>
                  <a:lnTo>
                    <a:pt x="3787" y="8765"/>
                  </a:lnTo>
                  <a:cubicBezTo>
                    <a:pt x="3826" y="8781"/>
                    <a:pt x="3866" y="8788"/>
                    <a:pt x="3904" y="8788"/>
                  </a:cubicBezTo>
                  <a:cubicBezTo>
                    <a:pt x="3980" y="8788"/>
                    <a:pt x="4049" y="8757"/>
                    <a:pt x="4096" y="8693"/>
                  </a:cubicBezTo>
                  <a:lnTo>
                    <a:pt x="6573" y="5121"/>
                  </a:lnTo>
                  <a:lnTo>
                    <a:pt x="8264" y="6264"/>
                  </a:lnTo>
                  <a:cubicBezTo>
                    <a:pt x="8303" y="6280"/>
                    <a:pt x="8348" y="6288"/>
                    <a:pt x="8393" y="6288"/>
                  </a:cubicBezTo>
                  <a:cubicBezTo>
                    <a:pt x="8481" y="6288"/>
                    <a:pt x="8565" y="6256"/>
                    <a:pt x="8597" y="6193"/>
                  </a:cubicBezTo>
                  <a:lnTo>
                    <a:pt x="10764" y="2978"/>
                  </a:lnTo>
                  <a:close/>
                  <a:moveTo>
                    <a:pt x="881" y="1"/>
                  </a:moveTo>
                  <a:cubicBezTo>
                    <a:pt x="762" y="1"/>
                    <a:pt x="667" y="49"/>
                    <a:pt x="667" y="168"/>
                  </a:cubicBezTo>
                  <a:lnTo>
                    <a:pt x="667" y="977"/>
                  </a:lnTo>
                  <a:lnTo>
                    <a:pt x="500" y="977"/>
                  </a:lnTo>
                  <a:cubicBezTo>
                    <a:pt x="405" y="977"/>
                    <a:pt x="310" y="1049"/>
                    <a:pt x="310" y="1120"/>
                  </a:cubicBezTo>
                  <a:cubicBezTo>
                    <a:pt x="310" y="1239"/>
                    <a:pt x="381" y="1335"/>
                    <a:pt x="500" y="1335"/>
                  </a:cubicBezTo>
                  <a:lnTo>
                    <a:pt x="715" y="1335"/>
                  </a:lnTo>
                  <a:lnTo>
                    <a:pt x="715" y="2240"/>
                  </a:lnTo>
                  <a:lnTo>
                    <a:pt x="500" y="2240"/>
                  </a:lnTo>
                  <a:cubicBezTo>
                    <a:pt x="405" y="2240"/>
                    <a:pt x="310" y="2287"/>
                    <a:pt x="310" y="2382"/>
                  </a:cubicBezTo>
                  <a:cubicBezTo>
                    <a:pt x="310" y="2502"/>
                    <a:pt x="381" y="2597"/>
                    <a:pt x="500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0" y="3478"/>
                  </a:lnTo>
                  <a:cubicBezTo>
                    <a:pt x="405" y="3478"/>
                    <a:pt x="310" y="3549"/>
                    <a:pt x="310" y="3621"/>
                  </a:cubicBezTo>
                  <a:cubicBezTo>
                    <a:pt x="310" y="3740"/>
                    <a:pt x="381" y="3835"/>
                    <a:pt x="500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0" y="4740"/>
                  </a:lnTo>
                  <a:cubicBezTo>
                    <a:pt x="405" y="4740"/>
                    <a:pt x="310" y="4788"/>
                    <a:pt x="310" y="4883"/>
                  </a:cubicBezTo>
                  <a:cubicBezTo>
                    <a:pt x="310" y="5002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10" y="6050"/>
                    <a:pt x="310" y="6121"/>
                  </a:cubicBezTo>
                  <a:cubicBezTo>
                    <a:pt x="310" y="6240"/>
                    <a:pt x="381" y="6336"/>
                    <a:pt x="500" y="6336"/>
                  </a:cubicBezTo>
                  <a:lnTo>
                    <a:pt x="715" y="6336"/>
                  </a:lnTo>
                  <a:lnTo>
                    <a:pt x="715" y="7241"/>
                  </a:lnTo>
                  <a:lnTo>
                    <a:pt x="500" y="7241"/>
                  </a:lnTo>
                  <a:cubicBezTo>
                    <a:pt x="405" y="7241"/>
                    <a:pt x="310" y="7288"/>
                    <a:pt x="310" y="7383"/>
                  </a:cubicBezTo>
                  <a:cubicBezTo>
                    <a:pt x="310" y="7503"/>
                    <a:pt x="381" y="7598"/>
                    <a:pt x="500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0" y="8479"/>
                  </a:lnTo>
                  <a:cubicBezTo>
                    <a:pt x="405" y="8479"/>
                    <a:pt x="310" y="8550"/>
                    <a:pt x="310" y="8622"/>
                  </a:cubicBezTo>
                  <a:cubicBezTo>
                    <a:pt x="310" y="8741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476" y="9741"/>
                  </a:lnTo>
                  <a:cubicBezTo>
                    <a:pt x="405" y="9741"/>
                    <a:pt x="310" y="9765"/>
                    <a:pt x="286" y="9860"/>
                  </a:cubicBezTo>
                  <a:cubicBezTo>
                    <a:pt x="238" y="10003"/>
                    <a:pt x="310" y="10122"/>
                    <a:pt x="476" y="10122"/>
                  </a:cubicBezTo>
                  <a:lnTo>
                    <a:pt x="715" y="10122"/>
                  </a:lnTo>
                  <a:lnTo>
                    <a:pt x="715" y="10741"/>
                  </a:lnTo>
                  <a:lnTo>
                    <a:pt x="286" y="10741"/>
                  </a:lnTo>
                  <a:cubicBezTo>
                    <a:pt x="143" y="10741"/>
                    <a:pt x="0" y="10860"/>
                    <a:pt x="0" y="11051"/>
                  </a:cubicBezTo>
                  <a:lnTo>
                    <a:pt x="0" y="11718"/>
                  </a:lnTo>
                  <a:cubicBezTo>
                    <a:pt x="0" y="11813"/>
                    <a:pt x="95" y="11908"/>
                    <a:pt x="167" y="11908"/>
                  </a:cubicBezTo>
                  <a:lnTo>
                    <a:pt x="8716" y="11908"/>
                  </a:lnTo>
                  <a:cubicBezTo>
                    <a:pt x="8740" y="11908"/>
                    <a:pt x="8788" y="11908"/>
                    <a:pt x="8811" y="11884"/>
                  </a:cubicBezTo>
                  <a:cubicBezTo>
                    <a:pt x="8931" y="11718"/>
                    <a:pt x="8835" y="11575"/>
                    <a:pt x="8692" y="11575"/>
                  </a:cubicBezTo>
                  <a:lnTo>
                    <a:pt x="357" y="11575"/>
                  </a:lnTo>
                  <a:lnTo>
                    <a:pt x="357" y="11098"/>
                  </a:lnTo>
                  <a:lnTo>
                    <a:pt x="11550" y="11098"/>
                  </a:lnTo>
                  <a:lnTo>
                    <a:pt x="11550" y="11575"/>
                  </a:lnTo>
                  <a:lnTo>
                    <a:pt x="9502" y="11575"/>
                  </a:lnTo>
                  <a:cubicBezTo>
                    <a:pt x="9407" y="11575"/>
                    <a:pt x="9312" y="11646"/>
                    <a:pt x="9312" y="11718"/>
                  </a:cubicBezTo>
                  <a:cubicBezTo>
                    <a:pt x="9312" y="11837"/>
                    <a:pt x="9383" y="11932"/>
                    <a:pt x="9502" y="11932"/>
                  </a:cubicBezTo>
                  <a:lnTo>
                    <a:pt x="11598" y="11932"/>
                  </a:lnTo>
                  <a:cubicBezTo>
                    <a:pt x="11764" y="11932"/>
                    <a:pt x="11907" y="11813"/>
                    <a:pt x="11907" y="11646"/>
                  </a:cubicBezTo>
                  <a:lnTo>
                    <a:pt x="11907" y="11051"/>
                  </a:lnTo>
                  <a:cubicBezTo>
                    <a:pt x="11884" y="10837"/>
                    <a:pt x="11764" y="10694"/>
                    <a:pt x="11574" y="10694"/>
                  </a:cubicBezTo>
                  <a:lnTo>
                    <a:pt x="11121" y="10694"/>
                  </a:lnTo>
                  <a:lnTo>
                    <a:pt x="11121" y="1120"/>
                  </a:lnTo>
                  <a:lnTo>
                    <a:pt x="11121" y="1073"/>
                  </a:lnTo>
                  <a:cubicBezTo>
                    <a:pt x="11101" y="1032"/>
                    <a:pt x="11027" y="973"/>
                    <a:pt x="10977" y="973"/>
                  </a:cubicBezTo>
                  <a:cubicBezTo>
                    <a:pt x="10969" y="973"/>
                    <a:pt x="10961" y="974"/>
                    <a:pt x="10955" y="977"/>
                  </a:cubicBezTo>
                  <a:lnTo>
                    <a:pt x="5406" y="1787"/>
                  </a:lnTo>
                  <a:cubicBezTo>
                    <a:pt x="5358" y="1787"/>
                    <a:pt x="5311" y="1811"/>
                    <a:pt x="5287" y="1835"/>
                  </a:cubicBezTo>
                  <a:lnTo>
                    <a:pt x="3930" y="3121"/>
                  </a:lnTo>
                  <a:lnTo>
                    <a:pt x="3882" y="3144"/>
                  </a:lnTo>
                  <a:lnTo>
                    <a:pt x="3239" y="4145"/>
                  </a:lnTo>
                  <a:lnTo>
                    <a:pt x="1786" y="3668"/>
                  </a:lnTo>
                  <a:cubicBezTo>
                    <a:pt x="1756" y="3657"/>
                    <a:pt x="1727" y="3651"/>
                    <a:pt x="1698" y="3651"/>
                  </a:cubicBezTo>
                  <a:cubicBezTo>
                    <a:pt x="1611" y="3651"/>
                    <a:pt x="1530" y="3704"/>
                    <a:pt x="1477" y="3811"/>
                  </a:cubicBezTo>
                  <a:cubicBezTo>
                    <a:pt x="1477" y="3835"/>
                    <a:pt x="1453" y="3859"/>
                    <a:pt x="1453" y="3907"/>
                  </a:cubicBezTo>
                  <a:lnTo>
                    <a:pt x="1453" y="10717"/>
                  </a:lnTo>
                  <a:lnTo>
                    <a:pt x="1024" y="10717"/>
                  </a:lnTo>
                  <a:lnTo>
                    <a:pt x="1024" y="168"/>
                  </a:lnTo>
                  <a:cubicBezTo>
                    <a:pt x="1024" y="96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54"/>
            <p:cNvSpPr/>
            <p:nvPr/>
          </p:nvSpPr>
          <p:spPr>
            <a:xfrm>
              <a:off x="3233913" y="2848733"/>
              <a:ext cx="11925" cy="8950"/>
            </a:xfrm>
            <a:custGeom>
              <a:avLst/>
              <a:gdLst/>
              <a:ahLst/>
              <a:cxnLst/>
              <a:rect l="l" t="t" r="r" b="b"/>
              <a:pathLst>
                <a:path w="477" h="358" extrusionOk="0">
                  <a:moveTo>
                    <a:pt x="191" y="1"/>
                  </a:moveTo>
                  <a:cubicBezTo>
                    <a:pt x="96" y="1"/>
                    <a:pt x="1" y="72"/>
                    <a:pt x="1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406" y="358"/>
                    <a:pt x="477" y="310"/>
                    <a:pt x="477" y="215"/>
                  </a:cubicBezTo>
                  <a:cubicBezTo>
                    <a:pt x="477" y="96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54"/>
            <p:cNvSpPr/>
            <p:nvPr/>
          </p:nvSpPr>
          <p:spPr>
            <a:xfrm>
              <a:off x="3320238" y="2848733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2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54"/>
            <p:cNvSpPr/>
            <p:nvPr/>
          </p:nvSpPr>
          <p:spPr>
            <a:xfrm>
              <a:off x="3342863" y="2848733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54"/>
            <p:cNvSpPr/>
            <p:nvPr/>
          </p:nvSpPr>
          <p:spPr>
            <a:xfrm>
              <a:off x="3275588" y="2848733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25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54"/>
            <p:cNvSpPr/>
            <p:nvPr/>
          </p:nvSpPr>
          <p:spPr>
            <a:xfrm>
              <a:off x="3298213" y="2848733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215" y="1"/>
                  </a:moveTo>
                  <a:cubicBezTo>
                    <a:pt x="120" y="1"/>
                    <a:pt x="24" y="72"/>
                    <a:pt x="24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54"/>
            <p:cNvSpPr/>
            <p:nvPr/>
          </p:nvSpPr>
          <p:spPr>
            <a:xfrm>
              <a:off x="3253563" y="2848733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215" y="1"/>
                  </a:moveTo>
                  <a:cubicBezTo>
                    <a:pt x="120" y="1"/>
                    <a:pt x="24" y="72"/>
                    <a:pt x="24" y="143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382" y="358"/>
                  </a:lnTo>
                  <a:cubicBezTo>
                    <a:pt x="477" y="358"/>
                    <a:pt x="572" y="310"/>
                    <a:pt x="572" y="215"/>
                  </a:cubicBezTo>
                  <a:cubicBezTo>
                    <a:pt x="572" y="96"/>
                    <a:pt x="501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54"/>
            <p:cNvSpPr/>
            <p:nvPr/>
          </p:nvSpPr>
          <p:spPr>
            <a:xfrm>
              <a:off x="3364888" y="2848733"/>
              <a:ext cx="11950" cy="8950"/>
            </a:xfrm>
            <a:custGeom>
              <a:avLst/>
              <a:gdLst/>
              <a:ahLst/>
              <a:cxnLst/>
              <a:rect l="l" t="t" r="r" b="b"/>
              <a:pathLst>
                <a:path w="478" h="358" extrusionOk="0">
                  <a:moveTo>
                    <a:pt x="215" y="1"/>
                  </a:moveTo>
                  <a:cubicBezTo>
                    <a:pt x="120" y="1"/>
                    <a:pt x="25" y="72"/>
                    <a:pt x="25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382" y="358"/>
                    <a:pt x="477" y="310"/>
                    <a:pt x="477" y="215"/>
                  </a:cubicBezTo>
                  <a:cubicBezTo>
                    <a:pt x="477" y="96"/>
                    <a:pt x="430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69" name="Google Shape;2369;p54"/>
          <p:cNvGrpSpPr/>
          <p:nvPr/>
        </p:nvGrpSpPr>
        <p:grpSpPr>
          <a:xfrm>
            <a:off x="3233738" y="2992898"/>
            <a:ext cx="370281" cy="356946"/>
            <a:chOff x="3644113" y="2824758"/>
            <a:chExt cx="309625" cy="298475"/>
          </a:xfrm>
        </p:grpSpPr>
        <p:sp>
          <p:nvSpPr>
            <p:cNvPr id="2370" name="Google Shape;2370;p54"/>
            <p:cNvSpPr/>
            <p:nvPr/>
          </p:nvSpPr>
          <p:spPr>
            <a:xfrm>
              <a:off x="3780463" y="2959483"/>
              <a:ext cx="50625" cy="8950"/>
            </a:xfrm>
            <a:custGeom>
              <a:avLst/>
              <a:gdLst/>
              <a:ahLst/>
              <a:cxnLst/>
              <a:rect l="l" t="t" r="r" b="b"/>
              <a:pathLst>
                <a:path w="2025" h="358" extrusionOk="0">
                  <a:moveTo>
                    <a:pt x="215" y="0"/>
                  </a:moveTo>
                  <a:cubicBezTo>
                    <a:pt x="119" y="0"/>
                    <a:pt x="48" y="71"/>
                    <a:pt x="24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810" y="357"/>
                  </a:lnTo>
                  <a:cubicBezTo>
                    <a:pt x="1929" y="357"/>
                    <a:pt x="2025" y="262"/>
                    <a:pt x="2001" y="143"/>
                  </a:cubicBezTo>
                  <a:cubicBezTo>
                    <a:pt x="1929" y="71"/>
                    <a:pt x="1882" y="0"/>
                    <a:pt x="1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54"/>
            <p:cNvSpPr/>
            <p:nvPr/>
          </p:nvSpPr>
          <p:spPr>
            <a:xfrm>
              <a:off x="3789988" y="2977333"/>
              <a:ext cx="30375" cy="8950"/>
            </a:xfrm>
            <a:custGeom>
              <a:avLst/>
              <a:gdLst/>
              <a:ahLst/>
              <a:cxnLst/>
              <a:rect l="l" t="t" r="r" b="b"/>
              <a:pathLst>
                <a:path w="1215" h="358" extrusionOk="0">
                  <a:moveTo>
                    <a:pt x="215" y="0"/>
                  </a:moveTo>
                  <a:cubicBezTo>
                    <a:pt x="96" y="0"/>
                    <a:pt x="0" y="96"/>
                    <a:pt x="24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024" y="358"/>
                  </a:lnTo>
                  <a:cubicBezTo>
                    <a:pt x="1096" y="358"/>
                    <a:pt x="1167" y="310"/>
                    <a:pt x="1191" y="215"/>
                  </a:cubicBezTo>
                  <a:cubicBezTo>
                    <a:pt x="1215" y="96"/>
                    <a:pt x="1144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54"/>
            <p:cNvSpPr/>
            <p:nvPr/>
          </p:nvSpPr>
          <p:spPr>
            <a:xfrm>
              <a:off x="3644113" y="2824758"/>
              <a:ext cx="309625" cy="298475"/>
            </a:xfrm>
            <a:custGeom>
              <a:avLst/>
              <a:gdLst/>
              <a:ahLst/>
              <a:cxnLst/>
              <a:rect l="l" t="t" r="r" b="b"/>
              <a:pathLst>
                <a:path w="12385" h="11939" extrusionOk="0">
                  <a:moveTo>
                    <a:pt x="6455" y="340"/>
                  </a:moveTo>
                  <a:cubicBezTo>
                    <a:pt x="6931" y="340"/>
                    <a:pt x="7336" y="721"/>
                    <a:pt x="7336" y="1198"/>
                  </a:cubicBezTo>
                  <a:cubicBezTo>
                    <a:pt x="7336" y="1674"/>
                    <a:pt x="6931" y="2055"/>
                    <a:pt x="6455" y="2055"/>
                  </a:cubicBezTo>
                  <a:cubicBezTo>
                    <a:pt x="5955" y="2031"/>
                    <a:pt x="5597" y="1650"/>
                    <a:pt x="5597" y="1198"/>
                  </a:cubicBezTo>
                  <a:cubicBezTo>
                    <a:pt x="5597" y="721"/>
                    <a:pt x="5978" y="340"/>
                    <a:pt x="6455" y="340"/>
                  </a:cubicBezTo>
                  <a:close/>
                  <a:moveTo>
                    <a:pt x="9789" y="1722"/>
                  </a:moveTo>
                  <a:cubicBezTo>
                    <a:pt x="10003" y="1722"/>
                    <a:pt x="10241" y="1817"/>
                    <a:pt x="10384" y="1960"/>
                  </a:cubicBezTo>
                  <a:cubicBezTo>
                    <a:pt x="10551" y="2126"/>
                    <a:pt x="10622" y="2365"/>
                    <a:pt x="10622" y="2555"/>
                  </a:cubicBezTo>
                  <a:cubicBezTo>
                    <a:pt x="10622" y="2769"/>
                    <a:pt x="10551" y="3008"/>
                    <a:pt x="10384" y="3150"/>
                  </a:cubicBezTo>
                  <a:cubicBezTo>
                    <a:pt x="10229" y="3317"/>
                    <a:pt x="10015" y="3401"/>
                    <a:pt x="9795" y="3401"/>
                  </a:cubicBezTo>
                  <a:cubicBezTo>
                    <a:pt x="9574" y="3401"/>
                    <a:pt x="9348" y="3317"/>
                    <a:pt x="9169" y="3150"/>
                  </a:cubicBezTo>
                  <a:cubicBezTo>
                    <a:pt x="9027" y="3008"/>
                    <a:pt x="8931" y="2769"/>
                    <a:pt x="8931" y="2555"/>
                  </a:cubicBezTo>
                  <a:cubicBezTo>
                    <a:pt x="8931" y="2365"/>
                    <a:pt x="9027" y="2126"/>
                    <a:pt x="9193" y="1960"/>
                  </a:cubicBezTo>
                  <a:cubicBezTo>
                    <a:pt x="9384" y="1793"/>
                    <a:pt x="9598" y="1722"/>
                    <a:pt x="9789" y="1722"/>
                  </a:cubicBezTo>
                  <a:close/>
                  <a:moveTo>
                    <a:pt x="3073" y="1769"/>
                  </a:moveTo>
                  <a:cubicBezTo>
                    <a:pt x="3263" y="1769"/>
                    <a:pt x="3525" y="1865"/>
                    <a:pt x="3668" y="2007"/>
                  </a:cubicBezTo>
                  <a:cubicBezTo>
                    <a:pt x="3811" y="2150"/>
                    <a:pt x="3906" y="2388"/>
                    <a:pt x="3906" y="2603"/>
                  </a:cubicBezTo>
                  <a:cubicBezTo>
                    <a:pt x="3930" y="2817"/>
                    <a:pt x="3835" y="3008"/>
                    <a:pt x="3692" y="3198"/>
                  </a:cubicBezTo>
                  <a:cubicBezTo>
                    <a:pt x="3525" y="3365"/>
                    <a:pt x="3311" y="3448"/>
                    <a:pt x="3094" y="3448"/>
                  </a:cubicBezTo>
                  <a:cubicBezTo>
                    <a:pt x="2876" y="3448"/>
                    <a:pt x="2656" y="3365"/>
                    <a:pt x="2478" y="3198"/>
                  </a:cubicBezTo>
                  <a:cubicBezTo>
                    <a:pt x="2335" y="3055"/>
                    <a:pt x="2239" y="2817"/>
                    <a:pt x="2239" y="2603"/>
                  </a:cubicBezTo>
                  <a:cubicBezTo>
                    <a:pt x="2239" y="2365"/>
                    <a:pt x="2335" y="2150"/>
                    <a:pt x="2478" y="2007"/>
                  </a:cubicBezTo>
                  <a:cubicBezTo>
                    <a:pt x="2644" y="1817"/>
                    <a:pt x="2859" y="1769"/>
                    <a:pt x="3073" y="1769"/>
                  </a:cubicBezTo>
                  <a:close/>
                  <a:moveTo>
                    <a:pt x="1692" y="5079"/>
                  </a:moveTo>
                  <a:cubicBezTo>
                    <a:pt x="2168" y="5079"/>
                    <a:pt x="2573" y="5460"/>
                    <a:pt x="2573" y="5937"/>
                  </a:cubicBezTo>
                  <a:cubicBezTo>
                    <a:pt x="2573" y="6413"/>
                    <a:pt x="2168" y="6794"/>
                    <a:pt x="1692" y="6794"/>
                  </a:cubicBezTo>
                  <a:cubicBezTo>
                    <a:pt x="1215" y="6794"/>
                    <a:pt x="834" y="6413"/>
                    <a:pt x="834" y="5937"/>
                  </a:cubicBezTo>
                  <a:cubicBezTo>
                    <a:pt x="834" y="5460"/>
                    <a:pt x="1215" y="5079"/>
                    <a:pt x="1692" y="5079"/>
                  </a:cubicBezTo>
                  <a:close/>
                  <a:moveTo>
                    <a:pt x="11170" y="5079"/>
                  </a:moveTo>
                  <a:cubicBezTo>
                    <a:pt x="11646" y="5079"/>
                    <a:pt x="12027" y="5460"/>
                    <a:pt x="12027" y="5937"/>
                  </a:cubicBezTo>
                  <a:cubicBezTo>
                    <a:pt x="12027" y="6413"/>
                    <a:pt x="11646" y="6794"/>
                    <a:pt x="11170" y="6794"/>
                  </a:cubicBezTo>
                  <a:cubicBezTo>
                    <a:pt x="10694" y="6794"/>
                    <a:pt x="10313" y="6413"/>
                    <a:pt x="10313" y="5937"/>
                  </a:cubicBezTo>
                  <a:cubicBezTo>
                    <a:pt x="10313" y="5460"/>
                    <a:pt x="10694" y="5079"/>
                    <a:pt x="11170" y="5079"/>
                  </a:cubicBezTo>
                  <a:close/>
                  <a:moveTo>
                    <a:pt x="3073" y="8461"/>
                  </a:moveTo>
                  <a:cubicBezTo>
                    <a:pt x="3263" y="8461"/>
                    <a:pt x="3525" y="8556"/>
                    <a:pt x="3668" y="8699"/>
                  </a:cubicBezTo>
                  <a:cubicBezTo>
                    <a:pt x="3811" y="8842"/>
                    <a:pt x="3906" y="9080"/>
                    <a:pt x="3906" y="9295"/>
                  </a:cubicBezTo>
                  <a:cubicBezTo>
                    <a:pt x="3906" y="9509"/>
                    <a:pt x="3835" y="9723"/>
                    <a:pt x="3692" y="9890"/>
                  </a:cubicBezTo>
                  <a:cubicBezTo>
                    <a:pt x="3525" y="10057"/>
                    <a:pt x="3311" y="10140"/>
                    <a:pt x="3094" y="10140"/>
                  </a:cubicBezTo>
                  <a:cubicBezTo>
                    <a:pt x="2876" y="10140"/>
                    <a:pt x="2656" y="10057"/>
                    <a:pt x="2478" y="9890"/>
                  </a:cubicBezTo>
                  <a:cubicBezTo>
                    <a:pt x="2335" y="9747"/>
                    <a:pt x="2239" y="9509"/>
                    <a:pt x="2239" y="9295"/>
                  </a:cubicBezTo>
                  <a:cubicBezTo>
                    <a:pt x="2239" y="9080"/>
                    <a:pt x="2335" y="8842"/>
                    <a:pt x="2478" y="8699"/>
                  </a:cubicBezTo>
                  <a:cubicBezTo>
                    <a:pt x="2644" y="8533"/>
                    <a:pt x="2859" y="8461"/>
                    <a:pt x="3073" y="8461"/>
                  </a:cubicBezTo>
                  <a:close/>
                  <a:moveTo>
                    <a:pt x="6431" y="9795"/>
                  </a:moveTo>
                  <a:cubicBezTo>
                    <a:pt x="6907" y="9795"/>
                    <a:pt x="7288" y="10200"/>
                    <a:pt x="7288" y="10676"/>
                  </a:cubicBezTo>
                  <a:cubicBezTo>
                    <a:pt x="7288" y="11152"/>
                    <a:pt x="6907" y="11533"/>
                    <a:pt x="6431" y="11533"/>
                  </a:cubicBezTo>
                  <a:cubicBezTo>
                    <a:pt x="5955" y="11533"/>
                    <a:pt x="5573" y="11152"/>
                    <a:pt x="5573" y="10676"/>
                  </a:cubicBezTo>
                  <a:cubicBezTo>
                    <a:pt x="5573" y="10200"/>
                    <a:pt x="5955" y="9795"/>
                    <a:pt x="6431" y="9795"/>
                  </a:cubicBezTo>
                  <a:close/>
                  <a:moveTo>
                    <a:pt x="6382" y="1"/>
                  </a:moveTo>
                  <a:cubicBezTo>
                    <a:pt x="5722" y="1"/>
                    <a:pt x="5192" y="546"/>
                    <a:pt x="5192" y="1198"/>
                  </a:cubicBezTo>
                  <a:cubicBezTo>
                    <a:pt x="5192" y="1793"/>
                    <a:pt x="5621" y="2293"/>
                    <a:pt x="6216" y="2388"/>
                  </a:cubicBezTo>
                  <a:lnTo>
                    <a:pt x="6216" y="3436"/>
                  </a:lnTo>
                  <a:cubicBezTo>
                    <a:pt x="5669" y="3460"/>
                    <a:pt x="5145" y="3698"/>
                    <a:pt x="4740" y="4055"/>
                  </a:cubicBezTo>
                  <a:lnTo>
                    <a:pt x="4002" y="3317"/>
                  </a:lnTo>
                  <a:cubicBezTo>
                    <a:pt x="4240" y="2984"/>
                    <a:pt x="4287" y="2555"/>
                    <a:pt x="4145" y="2150"/>
                  </a:cubicBezTo>
                  <a:cubicBezTo>
                    <a:pt x="3919" y="1657"/>
                    <a:pt x="3469" y="1406"/>
                    <a:pt x="3021" y="1406"/>
                  </a:cubicBezTo>
                  <a:cubicBezTo>
                    <a:pt x="2711" y="1406"/>
                    <a:pt x="2402" y="1526"/>
                    <a:pt x="2168" y="1769"/>
                  </a:cubicBezTo>
                  <a:cubicBezTo>
                    <a:pt x="1835" y="2103"/>
                    <a:pt x="1739" y="2603"/>
                    <a:pt x="1906" y="3079"/>
                  </a:cubicBezTo>
                  <a:cubicBezTo>
                    <a:pt x="2120" y="3579"/>
                    <a:pt x="2597" y="3817"/>
                    <a:pt x="3049" y="3817"/>
                  </a:cubicBezTo>
                  <a:cubicBezTo>
                    <a:pt x="3311" y="3817"/>
                    <a:pt x="3549" y="3722"/>
                    <a:pt x="3764" y="3579"/>
                  </a:cubicBezTo>
                  <a:lnTo>
                    <a:pt x="4502" y="4317"/>
                  </a:lnTo>
                  <a:cubicBezTo>
                    <a:pt x="4407" y="4413"/>
                    <a:pt x="4311" y="4532"/>
                    <a:pt x="4264" y="4651"/>
                  </a:cubicBezTo>
                  <a:cubicBezTo>
                    <a:pt x="4278" y="4781"/>
                    <a:pt x="4372" y="4841"/>
                    <a:pt x="4460" y="4841"/>
                  </a:cubicBezTo>
                  <a:cubicBezTo>
                    <a:pt x="4516" y="4841"/>
                    <a:pt x="4569" y="4816"/>
                    <a:pt x="4597" y="4770"/>
                  </a:cubicBezTo>
                  <a:cubicBezTo>
                    <a:pt x="4669" y="4651"/>
                    <a:pt x="4764" y="4532"/>
                    <a:pt x="4859" y="4436"/>
                  </a:cubicBezTo>
                  <a:cubicBezTo>
                    <a:pt x="5264" y="4032"/>
                    <a:pt x="5812" y="3817"/>
                    <a:pt x="6383" y="3817"/>
                  </a:cubicBezTo>
                  <a:cubicBezTo>
                    <a:pt x="8074" y="3817"/>
                    <a:pt x="9312" y="5770"/>
                    <a:pt x="7979" y="7532"/>
                  </a:cubicBezTo>
                  <a:lnTo>
                    <a:pt x="7955" y="7556"/>
                  </a:lnTo>
                  <a:cubicBezTo>
                    <a:pt x="7427" y="7957"/>
                    <a:pt x="6884" y="8130"/>
                    <a:pt x="6382" y="8130"/>
                  </a:cubicBezTo>
                  <a:cubicBezTo>
                    <a:pt x="5185" y="8130"/>
                    <a:pt x="4216" y="7152"/>
                    <a:pt x="4216" y="5961"/>
                  </a:cubicBezTo>
                  <a:cubicBezTo>
                    <a:pt x="4216" y="5770"/>
                    <a:pt x="4264" y="5580"/>
                    <a:pt x="4287" y="5389"/>
                  </a:cubicBezTo>
                  <a:cubicBezTo>
                    <a:pt x="4232" y="5300"/>
                    <a:pt x="4156" y="5263"/>
                    <a:pt x="4088" y="5263"/>
                  </a:cubicBezTo>
                  <a:cubicBezTo>
                    <a:pt x="4010" y="5263"/>
                    <a:pt x="3943" y="5313"/>
                    <a:pt x="3930" y="5389"/>
                  </a:cubicBezTo>
                  <a:cubicBezTo>
                    <a:pt x="3906" y="5508"/>
                    <a:pt x="3859" y="5651"/>
                    <a:pt x="3859" y="5794"/>
                  </a:cubicBezTo>
                  <a:lnTo>
                    <a:pt x="2835" y="5794"/>
                  </a:lnTo>
                  <a:cubicBezTo>
                    <a:pt x="2740" y="5199"/>
                    <a:pt x="2239" y="4746"/>
                    <a:pt x="1644" y="4746"/>
                  </a:cubicBezTo>
                  <a:cubicBezTo>
                    <a:pt x="692" y="4746"/>
                    <a:pt x="1" y="5842"/>
                    <a:pt x="739" y="6818"/>
                  </a:cubicBezTo>
                  <a:lnTo>
                    <a:pt x="787" y="6866"/>
                  </a:lnTo>
                  <a:cubicBezTo>
                    <a:pt x="1069" y="7073"/>
                    <a:pt x="1362" y="7163"/>
                    <a:pt x="1637" y="7163"/>
                  </a:cubicBezTo>
                  <a:cubicBezTo>
                    <a:pt x="2242" y="7163"/>
                    <a:pt x="2753" y="6725"/>
                    <a:pt x="2835" y="6151"/>
                  </a:cubicBezTo>
                  <a:lnTo>
                    <a:pt x="3859" y="6151"/>
                  </a:lnTo>
                  <a:cubicBezTo>
                    <a:pt x="3906" y="6699"/>
                    <a:pt x="4145" y="7223"/>
                    <a:pt x="4502" y="7628"/>
                  </a:cubicBezTo>
                  <a:lnTo>
                    <a:pt x="3764" y="8366"/>
                  </a:lnTo>
                  <a:cubicBezTo>
                    <a:pt x="3540" y="8206"/>
                    <a:pt x="3288" y="8127"/>
                    <a:pt x="3037" y="8127"/>
                  </a:cubicBezTo>
                  <a:cubicBezTo>
                    <a:pt x="2727" y="8127"/>
                    <a:pt x="2418" y="8248"/>
                    <a:pt x="2168" y="8485"/>
                  </a:cubicBezTo>
                  <a:cubicBezTo>
                    <a:pt x="1835" y="8818"/>
                    <a:pt x="1739" y="9318"/>
                    <a:pt x="1906" y="9795"/>
                  </a:cubicBezTo>
                  <a:cubicBezTo>
                    <a:pt x="2120" y="10319"/>
                    <a:pt x="2597" y="10557"/>
                    <a:pt x="3049" y="10557"/>
                  </a:cubicBezTo>
                  <a:cubicBezTo>
                    <a:pt x="3335" y="10557"/>
                    <a:pt x="3668" y="10438"/>
                    <a:pt x="3906" y="10200"/>
                  </a:cubicBezTo>
                  <a:cubicBezTo>
                    <a:pt x="4145" y="9961"/>
                    <a:pt x="4264" y="9652"/>
                    <a:pt x="4264" y="9318"/>
                  </a:cubicBezTo>
                  <a:cubicBezTo>
                    <a:pt x="4264" y="9056"/>
                    <a:pt x="4168" y="8818"/>
                    <a:pt x="4026" y="8604"/>
                  </a:cubicBezTo>
                  <a:lnTo>
                    <a:pt x="4764" y="7866"/>
                  </a:lnTo>
                  <a:cubicBezTo>
                    <a:pt x="5145" y="8223"/>
                    <a:pt x="5693" y="8437"/>
                    <a:pt x="6240" y="8485"/>
                  </a:cubicBezTo>
                  <a:lnTo>
                    <a:pt x="6240" y="9533"/>
                  </a:lnTo>
                  <a:cubicBezTo>
                    <a:pt x="5383" y="9652"/>
                    <a:pt x="4859" y="10676"/>
                    <a:pt x="5550" y="11581"/>
                  </a:cubicBezTo>
                  <a:lnTo>
                    <a:pt x="5573" y="11628"/>
                  </a:lnTo>
                  <a:cubicBezTo>
                    <a:pt x="5860" y="11845"/>
                    <a:pt x="6157" y="11939"/>
                    <a:pt x="6433" y="11939"/>
                  </a:cubicBezTo>
                  <a:cubicBezTo>
                    <a:pt x="7099" y="11939"/>
                    <a:pt x="7645" y="11396"/>
                    <a:pt x="7645" y="10723"/>
                  </a:cubicBezTo>
                  <a:cubicBezTo>
                    <a:pt x="7645" y="10128"/>
                    <a:pt x="7217" y="9628"/>
                    <a:pt x="6621" y="9533"/>
                  </a:cubicBezTo>
                  <a:lnTo>
                    <a:pt x="6621" y="8485"/>
                  </a:lnTo>
                  <a:cubicBezTo>
                    <a:pt x="7169" y="8461"/>
                    <a:pt x="7693" y="8223"/>
                    <a:pt x="8098" y="7866"/>
                  </a:cubicBezTo>
                  <a:lnTo>
                    <a:pt x="8836" y="8604"/>
                  </a:lnTo>
                  <a:cubicBezTo>
                    <a:pt x="8693" y="8818"/>
                    <a:pt x="8598" y="9056"/>
                    <a:pt x="8598" y="9318"/>
                  </a:cubicBezTo>
                  <a:cubicBezTo>
                    <a:pt x="8598" y="9795"/>
                    <a:pt x="8907" y="10247"/>
                    <a:pt x="9384" y="10462"/>
                  </a:cubicBezTo>
                  <a:cubicBezTo>
                    <a:pt x="9503" y="10485"/>
                    <a:pt x="9646" y="10509"/>
                    <a:pt x="9789" y="10509"/>
                  </a:cubicBezTo>
                  <a:cubicBezTo>
                    <a:pt x="10098" y="10509"/>
                    <a:pt x="10384" y="10390"/>
                    <a:pt x="10622" y="10200"/>
                  </a:cubicBezTo>
                  <a:cubicBezTo>
                    <a:pt x="10657" y="10042"/>
                    <a:pt x="10550" y="9948"/>
                    <a:pt x="10444" y="9948"/>
                  </a:cubicBezTo>
                  <a:cubicBezTo>
                    <a:pt x="10406" y="9948"/>
                    <a:pt x="10368" y="9960"/>
                    <a:pt x="10336" y="9985"/>
                  </a:cubicBezTo>
                  <a:cubicBezTo>
                    <a:pt x="10182" y="10117"/>
                    <a:pt x="9993" y="10183"/>
                    <a:pt x="9801" y="10183"/>
                  </a:cubicBezTo>
                  <a:cubicBezTo>
                    <a:pt x="9577" y="10183"/>
                    <a:pt x="9349" y="10093"/>
                    <a:pt x="9169" y="9914"/>
                  </a:cubicBezTo>
                  <a:cubicBezTo>
                    <a:pt x="9027" y="9771"/>
                    <a:pt x="8931" y="9533"/>
                    <a:pt x="8931" y="9318"/>
                  </a:cubicBezTo>
                  <a:cubicBezTo>
                    <a:pt x="8931" y="9128"/>
                    <a:pt x="9027" y="8890"/>
                    <a:pt x="9169" y="8723"/>
                  </a:cubicBezTo>
                  <a:cubicBezTo>
                    <a:pt x="9336" y="8568"/>
                    <a:pt x="9550" y="8491"/>
                    <a:pt x="9768" y="8491"/>
                  </a:cubicBezTo>
                  <a:cubicBezTo>
                    <a:pt x="9985" y="8491"/>
                    <a:pt x="10205" y="8568"/>
                    <a:pt x="10384" y="8723"/>
                  </a:cubicBezTo>
                  <a:cubicBezTo>
                    <a:pt x="10598" y="8937"/>
                    <a:pt x="10694" y="9199"/>
                    <a:pt x="10622" y="9509"/>
                  </a:cubicBezTo>
                  <a:cubicBezTo>
                    <a:pt x="10669" y="9575"/>
                    <a:pt x="10732" y="9604"/>
                    <a:pt x="10791" y="9604"/>
                  </a:cubicBezTo>
                  <a:cubicBezTo>
                    <a:pt x="10881" y="9604"/>
                    <a:pt x="10965" y="9538"/>
                    <a:pt x="10979" y="9437"/>
                  </a:cubicBezTo>
                  <a:cubicBezTo>
                    <a:pt x="11027" y="9080"/>
                    <a:pt x="10908" y="8723"/>
                    <a:pt x="10622" y="8461"/>
                  </a:cubicBezTo>
                  <a:cubicBezTo>
                    <a:pt x="10395" y="8234"/>
                    <a:pt x="10077" y="8111"/>
                    <a:pt x="9758" y="8111"/>
                  </a:cubicBezTo>
                  <a:cubicBezTo>
                    <a:pt x="9509" y="8111"/>
                    <a:pt x="9259" y="8186"/>
                    <a:pt x="9050" y="8342"/>
                  </a:cubicBezTo>
                  <a:lnTo>
                    <a:pt x="8312" y="7604"/>
                  </a:lnTo>
                  <a:cubicBezTo>
                    <a:pt x="8669" y="7223"/>
                    <a:pt x="8884" y="6675"/>
                    <a:pt x="8931" y="6103"/>
                  </a:cubicBezTo>
                  <a:lnTo>
                    <a:pt x="9979" y="6103"/>
                  </a:lnTo>
                  <a:cubicBezTo>
                    <a:pt x="10074" y="6699"/>
                    <a:pt x="10575" y="7151"/>
                    <a:pt x="11170" y="7151"/>
                  </a:cubicBezTo>
                  <a:cubicBezTo>
                    <a:pt x="11813" y="7151"/>
                    <a:pt x="12361" y="6627"/>
                    <a:pt x="12361" y="5961"/>
                  </a:cubicBezTo>
                  <a:cubicBezTo>
                    <a:pt x="12384" y="5270"/>
                    <a:pt x="11860" y="4746"/>
                    <a:pt x="11194" y="4746"/>
                  </a:cubicBezTo>
                  <a:cubicBezTo>
                    <a:pt x="10598" y="4746"/>
                    <a:pt x="10098" y="5199"/>
                    <a:pt x="10003" y="5794"/>
                  </a:cubicBezTo>
                  <a:lnTo>
                    <a:pt x="8955" y="5794"/>
                  </a:lnTo>
                  <a:cubicBezTo>
                    <a:pt x="8931" y="5222"/>
                    <a:pt x="8693" y="4698"/>
                    <a:pt x="8336" y="4294"/>
                  </a:cubicBezTo>
                  <a:lnTo>
                    <a:pt x="9074" y="3555"/>
                  </a:lnTo>
                  <a:cubicBezTo>
                    <a:pt x="9289" y="3698"/>
                    <a:pt x="9550" y="3793"/>
                    <a:pt x="9789" y="3793"/>
                  </a:cubicBezTo>
                  <a:cubicBezTo>
                    <a:pt x="10098" y="3793"/>
                    <a:pt x="10408" y="3674"/>
                    <a:pt x="10646" y="3436"/>
                  </a:cubicBezTo>
                  <a:cubicBezTo>
                    <a:pt x="10932" y="3174"/>
                    <a:pt x="11051" y="2769"/>
                    <a:pt x="10979" y="2388"/>
                  </a:cubicBezTo>
                  <a:cubicBezTo>
                    <a:pt x="10956" y="2222"/>
                    <a:pt x="10884" y="2031"/>
                    <a:pt x="10765" y="1888"/>
                  </a:cubicBezTo>
                  <a:cubicBezTo>
                    <a:pt x="10531" y="1550"/>
                    <a:pt x="10169" y="1376"/>
                    <a:pt x="9800" y="1376"/>
                  </a:cubicBezTo>
                  <a:cubicBezTo>
                    <a:pt x="9493" y="1376"/>
                    <a:pt x="9180" y="1497"/>
                    <a:pt x="8931" y="1745"/>
                  </a:cubicBezTo>
                  <a:cubicBezTo>
                    <a:pt x="8693" y="1984"/>
                    <a:pt x="8574" y="2269"/>
                    <a:pt x="8574" y="2603"/>
                  </a:cubicBezTo>
                  <a:cubicBezTo>
                    <a:pt x="8574" y="2865"/>
                    <a:pt x="8669" y="3103"/>
                    <a:pt x="8812" y="3317"/>
                  </a:cubicBezTo>
                  <a:lnTo>
                    <a:pt x="8074" y="4055"/>
                  </a:lnTo>
                  <a:cubicBezTo>
                    <a:pt x="7693" y="3698"/>
                    <a:pt x="7145" y="3484"/>
                    <a:pt x="6574" y="3436"/>
                  </a:cubicBezTo>
                  <a:lnTo>
                    <a:pt x="6574" y="2388"/>
                  </a:lnTo>
                  <a:cubicBezTo>
                    <a:pt x="7217" y="2293"/>
                    <a:pt x="7645" y="1722"/>
                    <a:pt x="7598" y="1102"/>
                  </a:cubicBezTo>
                  <a:cubicBezTo>
                    <a:pt x="7526" y="507"/>
                    <a:pt x="7098" y="55"/>
                    <a:pt x="6502" y="7"/>
                  </a:cubicBezTo>
                  <a:cubicBezTo>
                    <a:pt x="6462" y="3"/>
                    <a:pt x="6421" y="1"/>
                    <a:pt x="6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73" name="Google Shape;2373;p54"/>
          <p:cNvGrpSpPr/>
          <p:nvPr/>
        </p:nvGrpSpPr>
        <p:grpSpPr>
          <a:xfrm>
            <a:off x="4022685" y="2993077"/>
            <a:ext cx="356019" cy="352492"/>
            <a:chOff x="4176388" y="2824908"/>
            <a:chExt cx="297700" cy="294750"/>
          </a:xfrm>
        </p:grpSpPr>
        <p:sp>
          <p:nvSpPr>
            <p:cNvPr id="2374" name="Google Shape;2374;p54"/>
            <p:cNvSpPr/>
            <p:nvPr/>
          </p:nvSpPr>
          <p:spPr>
            <a:xfrm>
              <a:off x="4176388" y="2824908"/>
              <a:ext cx="297700" cy="294750"/>
            </a:xfrm>
            <a:custGeom>
              <a:avLst/>
              <a:gdLst/>
              <a:ahLst/>
              <a:cxnLst/>
              <a:rect l="l" t="t" r="r" b="b"/>
              <a:pathLst>
                <a:path w="11908" h="11790" extrusionOk="0">
                  <a:moveTo>
                    <a:pt x="11240" y="358"/>
                  </a:moveTo>
                  <a:cubicBezTo>
                    <a:pt x="11407" y="358"/>
                    <a:pt x="11550" y="477"/>
                    <a:pt x="11550" y="668"/>
                  </a:cubicBezTo>
                  <a:lnTo>
                    <a:pt x="11550" y="5740"/>
                  </a:lnTo>
                  <a:lnTo>
                    <a:pt x="10050" y="5740"/>
                  </a:lnTo>
                  <a:lnTo>
                    <a:pt x="9573" y="5073"/>
                  </a:lnTo>
                  <a:cubicBezTo>
                    <a:pt x="9526" y="5002"/>
                    <a:pt x="9454" y="4978"/>
                    <a:pt x="9383" y="4978"/>
                  </a:cubicBezTo>
                  <a:cubicBezTo>
                    <a:pt x="9288" y="4978"/>
                    <a:pt x="9216" y="5002"/>
                    <a:pt x="9169" y="5073"/>
                  </a:cubicBezTo>
                  <a:lnTo>
                    <a:pt x="8692" y="5740"/>
                  </a:lnTo>
                  <a:lnTo>
                    <a:pt x="7883" y="5740"/>
                  </a:lnTo>
                  <a:cubicBezTo>
                    <a:pt x="7787" y="4788"/>
                    <a:pt x="7049" y="4049"/>
                    <a:pt x="6097" y="3954"/>
                  </a:cubicBezTo>
                  <a:lnTo>
                    <a:pt x="6097" y="3073"/>
                  </a:lnTo>
                  <a:cubicBezTo>
                    <a:pt x="6097" y="3002"/>
                    <a:pt x="6073" y="2954"/>
                    <a:pt x="6049" y="2930"/>
                  </a:cubicBezTo>
                  <a:lnTo>
                    <a:pt x="5406" y="2478"/>
                  </a:lnTo>
                  <a:lnTo>
                    <a:pt x="6049" y="2025"/>
                  </a:lnTo>
                  <a:cubicBezTo>
                    <a:pt x="6097" y="2001"/>
                    <a:pt x="6097" y="1930"/>
                    <a:pt x="6097" y="1882"/>
                  </a:cubicBezTo>
                  <a:lnTo>
                    <a:pt x="6097" y="358"/>
                  </a:lnTo>
                  <a:close/>
                  <a:moveTo>
                    <a:pt x="5739" y="358"/>
                  </a:moveTo>
                  <a:lnTo>
                    <a:pt x="5739" y="1787"/>
                  </a:lnTo>
                  <a:lnTo>
                    <a:pt x="5049" y="2263"/>
                  </a:lnTo>
                  <a:cubicBezTo>
                    <a:pt x="5001" y="2335"/>
                    <a:pt x="4953" y="2382"/>
                    <a:pt x="4953" y="2478"/>
                  </a:cubicBezTo>
                  <a:cubicBezTo>
                    <a:pt x="4953" y="2573"/>
                    <a:pt x="5001" y="2621"/>
                    <a:pt x="5049" y="2692"/>
                  </a:cubicBezTo>
                  <a:lnTo>
                    <a:pt x="5739" y="3168"/>
                  </a:lnTo>
                  <a:lnTo>
                    <a:pt x="5739" y="3954"/>
                  </a:lnTo>
                  <a:cubicBezTo>
                    <a:pt x="5454" y="4002"/>
                    <a:pt x="5168" y="4073"/>
                    <a:pt x="4930" y="4240"/>
                  </a:cubicBezTo>
                  <a:cubicBezTo>
                    <a:pt x="4882" y="4264"/>
                    <a:pt x="4811" y="4335"/>
                    <a:pt x="4858" y="4430"/>
                  </a:cubicBezTo>
                  <a:cubicBezTo>
                    <a:pt x="4874" y="4511"/>
                    <a:pt x="4935" y="4559"/>
                    <a:pt x="5009" y="4559"/>
                  </a:cubicBezTo>
                  <a:cubicBezTo>
                    <a:pt x="5044" y="4559"/>
                    <a:pt x="5082" y="4549"/>
                    <a:pt x="5120" y="4526"/>
                  </a:cubicBezTo>
                  <a:cubicBezTo>
                    <a:pt x="5358" y="4383"/>
                    <a:pt x="5644" y="4311"/>
                    <a:pt x="5906" y="4311"/>
                  </a:cubicBezTo>
                  <a:cubicBezTo>
                    <a:pt x="6811" y="4311"/>
                    <a:pt x="7549" y="5026"/>
                    <a:pt x="7549" y="5931"/>
                  </a:cubicBezTo>
                  <a:cubicBezTo>
                    <a:pt x="7597" y="6812"/>
                    <a:pt x="6835" y="7526"/>
                    <a:pt x="5954" y="7526"/>
                  </a:cubicBezTo>
                  <a:cubicBezTo>
                    <a:pt x="5049" y="7526"/>
                    <a:pt x="4310" y="6812"/>
                    <a:pt x="4310" y="5931"/>
                  </a:cubicBezTo>
                  <a:cubicBezTo>
                    <a:pt x="4310" y="5597"/>
                    <a:pt x="4406" y="5312"/>
                    <a:pt x="4572" y="5026"/>
                  </a:cubicBezTo>
                  <a:cubicBezTo>
                    <a:pt x="4644" y="4978"/>
                    <a:pt x="4620" y="4859"/>
                    <a:pt x="4549" y="4788"/>
                  </a:cubicBezTo>
                  <a:cubicBezTo>
                    <a:pt x="4509" y="4768"/>
                    <a:pt x="4466" y="4756"/>
                    <a:pt x="4425" y="4756"/>
                  </a:cubicBezTo>
                  <a:cubicBezTo>
                    <a:pt x="4367" y="4756"/>
                    <a:pt x="4315" y="4780"/>
                    <a:pt x="4287" y="4835"/>
                  </a:cubicBezTo>
                  <a:cubicBezTo>
                    <a:pt x="4096" y="5097"/>
                    <a:pt x="3977" y="5431"/>
                    <a:pt x="3953" y="5740"/>
                  </a:cubicBezTo>
                  <a:lnTo>
                    <a:pt x="3072" y="5740"/>
                  </a:lnTo>
                  <a:cubicBezTo>
                    <a:pt x="3001" y="5740"/>
                    <a:pt x="2953" y="5788"/>
                    <a:pt x="2905" y="5812"/>
                  </a:cubicBezTo>
                  <a:lnTo>
                    <a:pt x="2477" y="6431"/>
                  </a:lnTo>
                  <a:lnTo>
                    <a:pt x="2024" y="5812"/>
                  </a:lnTo>
                  <a:cubicBezTo>
                    <a:pt x="1977" y="5740"/>
                    <a:pt x="1929" y="5740"/>
                    <a:pt x="1881" y="5740"/>
                  </a:cubicBezTo>
                  <a:lnTo>
                    <a:pt x="286" y="5740"/>
                  </a:lnTo>
                  <a:lnTo>
                    <a:pt x="286" y="668"/>
                  </a:lnTo>
                  <a:cubicBezTo>
                    <a:pt x="286" y="501"/>
                    <a:pt x="405" y="358"/>
                    <a:pt x="595" y="358"/>
                  </a:cubicBezTo>
                  <a:close/>
                  <a:moveTo>
                    <a:pt x="4025" y="6074"/>
                  </a:moveTo>
                  <a:cubicBezTo>
                    <a:pt x="4096" y="7026"/>
                    <a:pt x="4858" y="7764"/>
                    <a:pt x="5811" y="7860"/>
                  </a:cubicBezTo>
                  <a:lnTo>
                    <a:pt x="5811" y="8765"/>
                  </a:lnTo>
                  <a:cubicBezTo>
                    <a:pt x="5811" y="8812"/>
                    <a:pt x="5835" y="8884"/>
                    <a:pt x="5858" y="8908"/>
                  </a:cubicBezTo>
                  <a:lnTo>
                    <a:pt x="6478" y="9360"/>
                  </a:lnTo>
                  <a:lnTo>
                    <a:pt x="5858" y="9789"/>
                  </a:lnTo>
                  <a:cubicBezTo>
                    <a:pt x="5811" y="9836"/>
                    <a:pt x="5811" y="9884"/>
                    <a:pt x="5811" y="9955"/>
                  </a:cubicBezTo>
                  <a:lnTo>
                    <a:pt x="5811" y="11456"/>
                  </a:lnTo>
                  <a:lnTo>
                    <a:pt x="643" y="11456"/>
                  </a:lnTo>
                  <a:cubicBezTo>
                    <a:pt x="500" y="11456"/>
                    <a:pt x="357" y="11337"/>
                    <a:pt x="357" y="11170"/>
                  </a:cubicBezTo>
                  <a:lnTo>
                    <a:pt x="357" y="6074"/>
                  </a:lnTo>
                  <a:lnTo>
                    <a:pt x="1834" y="6074"/>
                  </a:lnTo>
                  <a:lnTo>
                    <a:pt x="2310" y="6764"/>
                  </a:lnTo>
                  <a:cubicBezTo>
                    <a:pt x="2381" y="6812"/>
                    <a:pt x="2429" y="6860"/>
                    <a:pt x="2524" y="6860"/>
                  </a:cubicBezTo>
                  <a:cubicBezTo>
                    <a:pt x="2620" y="6860"/>
                    <a:pt x="2667" y="6812"/>
                    <a:pt x="2739" y="6764"/>
                  </a:cubicBezTo>
                  <a:lnTo>
                    <a:pt x="3215" y="6074"/>
                  </a:lnTo>
                  <a:close/>
                  <a:moveTo>
                    <a:pt x="619" y="1"/>
                  </a:moveTo>
                  <a:cubicBezTo>
                    <a:pt x="262" y="1"/>
                    <a:pt x="0" y="311"/>
                    <a:pt x="0" y="620"/>
                  </a:cubicBezTo>
                  <a:lnTo>
                    <a:pt x="0" y="11622"/>
                  </a:lnTo>
                  <a:cubicBezTo>
                    <a:pt x="0" y="11694"/>
                    <a:pt x="95" y="11789"/>
                    <a:pt x="167" y="11789"/>
                  </a:cubicBezTo>
                  <a:lnTo>
                    <a:pt x="9335" y="11789"/>
                  </a:lnTo>
                  <a:cubicBezTo>
                    <a:pt x="9502" y="11646"/>
                    <a:pt x="9407" y="11456"/>
                    <a:pt x="9264" y="11456"/>
                  </a:cubicBezTo>
                  <a:lnTo>
                    <a:pt x="6097" y="11456"/>
                  </a:lnTo>
                  <a:lnTo>
                    <a:pt x="6097" y="10027"/>
                  </a:lnTo>
                  <a:lnTo>
                    <a:pt x="6787" y="9551"/>
                  </a:lnTo>
                  <a:cubicBezTo>
                    <a:pt x="6835" y="9503"/>
                    <a:pt x="6882" y="9431"/>
                    <a:pt x="6882" y="9360"/>
                  </a:cubicBezTo>
                  <a:cubicBezTo>
                    <a:pt x="6882" y="9265"/>
                    <a:pt x="6835" y="9193"/>
                    <a:pt x="6787" y="9146"/>
                  </a:cubicBezTo>
                  <a:lnTo>
                    <a:pt x="6097" y="8669"/>
                  </a:lnTo>
                  <a:lnTo>
                    <a:pt x="6097" y="7860"/>
                  </a:lnTo>
                  <a:cubicBezTo>
                    <a:pt x="7049" y="7764"/>
                    <a:pt x="7787" y="7026"/>
                    <a:pt x="7883" y="6074"/>
                  </a:cubicBezTo>
                  <a:lnTo>
                    <a:pt x="8788" y="6074"/>
                  </a:lnTo>
                  <a:cubicBezTo>
                    <a:pt x="8835" y="6074"/>
                    <a:pt x="8907" y="6050"/>
                    <a:pt x="8930" y="6026"/>
                  </a:cubicBezTo>
                  <a:lnTo>
                    <a:pt x="9383" y="5383"/>
                  </a:lnTo>
                  <a:lnTo>
                    <a:pt x="9812" y="6026"/>
                  </a:lnTo>
                  <a:cubicBezTo>
                    <a:pt x="9859" y="6074"/>
                    <a:pt x="9907" y="6074"/>
                    <a:pt x="9978" y="6074"/>
                  </a:cubicBezTo>
                  <a:lnTo>
                    <a:pt x="11550" y="6074"/>
                  </a:lnTo>
                  <a:lnTo>
                    <a:pt x="11550" y="11289"/>
                  </a:lnTo>
                  <a:cubicBezTo>
                    <a:pt x="11550" y="11384"/>
                    <a:pt x="11455" y="11456"/>
                    <a:pt x="11360" y="11456"/>
                  </a:cubicBezTo>
                  <a:lnTo>
                    <a:pt x="10026" y="11456"/>
                  </a:lnTo>
                  <a:cubicBezTo>
                    <a:pt x="10002" y="11456"/>
                    <a:pt x="9978" y="11456"/>
                    <a:pt x="9931" y="11503"/>
                  </a:cubicBezTo>
                  <a:cubicBezTo>
                    <a:pt x="9812" y="11646"/>
                    <a:pt x="9931" y="11789"/>
                    <a:pt x="10050" y="11789"/>
                  </a:cubicBezTo>
                  <a:lnTo>
                    <a:pt x="11240" y="11789"/>
                  </a:lnTo>
                  <a:cubicBezTo>
                    <a:pt x="11598" y="11789"/>
                    <a:pt x="11883" y="11503"/>
                    <a:pt x="11883" y="11170"/>
                  </a:cubicBezTo>
                  <a:lnTo>
                    <a:pt x="11883" y="668"/>
                  </a:lnTo>
                  <a:cubicBezTo>
                    <a:pt x="11907" y="311"/>
                    <a:pt x="11598" y="1"/>
                    <a:pt x="11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54"/>
            <p:cNvSpPr/>
            <p:nvPr/>
          </p:nvSpPr>
          <p:spPr>
            <a:xfrm>
              <a:off x="4300213" y="2959483"/>
              <a:ext cx="49450" cy="8950"/>
            </a:xfrm>
            <a:custGeom>
              <a:avLst/>
              <a:gdLst/>
              <a:ahLst/>
              <a:cxnLst/>
              <a:rect l="l" t="t" r="r" b="b"/>
              <a:pathLst>
                <a:path w="1978" h="358" extrusionOk="0">
                  <a:moveTo>
                    <a:pt x="215" y="0"/>
                  </a:moveTo>
                  <a:cubicBezTo>
                    <a:pt x="143" y="0"/>
                    <a:pt x="72" y="71"/>
                    <a:pt x="48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810" y="357"/>
                  </a:lnTo>
                  <a:cubicBezTo>
                    <a:pt x="1882" y="357"/>
                    <a:pt x="1953" y="310"/>
                    <a:pt x="1977" y="214"/>
                  </a:cubicBezTo>
                  <a:cubicBezTo>
                    <a:pt x="1977" y="119"/>
                    <a:pt x="1882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54"/>
            <p:cNvSpPr/>
            <p:nvPr/>
          </p:nvSpPr>
          <p:spPr>
            <a:xfrm>
              <a:off x="4310338" y="2977333"/>
              <a:ext cx="29800" cy="8950"/>
            </a:xfrm>
            <a:custGeom>
              <a:avLst/>
              <a:gdLst/>
              <a:ahLst/>
              <a:cxnLst/>
              <a:rect l="l" t="t" r="r" b="b"/>
              <a:pathLst>
                <a:path w="1192" h="358" extrusionOk="0">
                  <a:moveTo>
                    <a:pt x="215" y="0"/>
                  </a:moveTo>
                  <a:cubicBezTo>
                    <a:pt x="119" y="0"/>
                    <a:pt x="48" y="72"/>
                    <a:pt x="24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1001" y="358"/>
                  </a:lnTo>
                  <a:cubicBezTo>
                    <a:pt x="1096" y="358"/>
                    <a:pt x="1167" y="310"/>
                    <a:pt x="1191" y="215"/>
                  </a:cubicBezTo>
                  <a:cubicBezTo>
                    <a:pt x="1191" y="120"/>
                    <a:pt x="1096" y="0"/>
                    <a:pt x="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54"/>
            <p:cNvSpPr/>
            <p:nvPr/>
          </p:nvSpPr>
          <p:spPr>
            <a:xfrm>
              <a:off x="4213888" y="3021983"/>
              <a:ext cx="76225" cy="8950"/>
            </a:xfrm>
            <a:custGeom>
              <a:avLst/>
              <a:gdLst/>
              <a:ahLst/>
              <a:cxnLst/>
              <a:rect l="l" t="t" r="r" b="b"/>
              <a:pathLst>
                <a:path w="3049" h="358" extrusionOk="0">
                  <a:moveTo>
                    <a:pt x="215" y="1"/>
                  </a:moveTo>
                  <a:cubicBezTo>
                    <a:pt x="119" y="1"/>
                    <a:pt x="72" y="72"/>
                    <a:pt x="48" y="167"/>
                  </a:cubicBezTo>
                  <a:cubicBezTo>
                    <a:pt x="0" y="286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3001" y="310"/>
                    <a:pt x="3025" y="215"/>
                  </a:cubicBezTo>
                  <a:cubicBezTo>
                    <a:pt x="3049" y="96"/>
                    <a:pt x="2953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54"/>
            <p:cNvSpPr/>
            <p:nvPr/>
          </p:nvSpPr>
          <p:spPr>
            <a:xfrm>
              <a:off x="4213888" y="3041033"/>
              <a:ext cx="76225" cy="8950"/>
            </a:xfrm>
            <a:custGeom>
              <a:avLst/>
              <a:gdLst/>
              <a:ahLst/>
              <a:cxnLst/>
              <a:rect l="l" t="t" r="r" b="b"/>
              <a:pathLst>
                <a:path w="3049" h="358" extrusionOk="0">
                  <a:moveTo>
                    <a:pt x="215" y="1"/>
                  </a:moveTo>
                  <a:cubicBezTo>
                    <a:pt x="119" y="1"/>
                    <a:pt x="72" y="48"/>
                    <a:pt x="48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3001" y="286"/>
                    <a:pt x="3025" y="191"/>
                  </a:cubicBezTo>
                  <a:cubicBezTo>
                    <a:pt x="3049" y="72"/>
                    <a:pt x="2953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54"/>
            <p:cNvSpPr/>
            <p:nvPr/>
          </p:nvSpPr>
          <p:spPr>
            <a:xfrm>
              <a:off x="4230563" y="3059483"/>
              <a:ext cx="43475" cy="8975"/>
            </a:xfrm>
            <a:custGeom>
              <a:avLst/>
              <a:gdLst/>
              <a:ahLst/>
              <a:cxnLst/>
              <a:rect l="l" t="t" r="r" b="b"/>
              <a:pathLst>
                <a:path w="1739" h="359" extrusionOk="0">
                  <a:moveTo>
                    <a:pt x="214" y="1"/>
                  </a:moveTo>
                  <a:cubicBezTo>
                    <a:pt x="119" y="1"/>
                    <a:pt x="72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524" y="358"/>
                  </a:lnTo>
                  <a:cubicBezTo>
                    <a:pt x="1620" y="358"/>
                    <a:pt x="1667" y="287"/>
                    <a:pt x="1691" y="215"/>
                  </a:cubicBezTo>
                  <a:cubicBezTo>
                    <a:pt x="1739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54"/>
            <p:cNvSpPr/>
            <p:nvPr/>
          </p:nvSpPr>
          <p:spPr>
            <a:xfrm>
              <a:off x="4360338" y="3021383"/>
              <a:ext cx="75050" cy="8950"/>
            </a:xfrm>
            <a:custGeom>
              <a:avLst/>
              <a:gdLst/>
              <a:ahLst/>
              <a:cxnLst/>
              <a:rect l="l" t="t" r="r" b="b"/>
              <a:pathLst>
                <a:path w="3002" h="358" extrusionOk="0">
                  <a:moveTo>
                    <a:pt x="167" y="1"/>
                  </a:moveTo>
                  <a:cubicBezTo>
                    <a:pt x="72" y="1"/>
                    <a:pt x="25" y="48"/>
                    <a:pt x="1" y="144"/>
                  </a:cubicBezTo>
                  <a:cubicBezTo>
                    <a:pt x="1" y="263"/>
                    <a:pt x="72" y="358"/>
                    <a:pt x="167" y="358"/>
                  </a:cubicBezTo>
                  <a:lnTo>
                    <a:pt x="2787" y="358"/>
                  </a:lnTo>
                  <a:cubicBezTo>
                    <a:pt x="2882" y="358"/>
                    <a:pt x="2930" y="310"/>
                    <a:pt x="2978" y="215"/>
                  </a:cubicBezTo>
                  <a:cubicBezTo>
                    <a:pt x="3001" y="96"/>
                    <a:pt x="2906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1" name="Google Shape;2381;p54"/>
            <p:cNvSpPr/>
            <p:nvPr/>
          </p:nvSpPr>
          <p:spPr>
            <a:xfrm>
              <a:off x="4360338" y="3039833"/>
              <a:ext cx="75050" cy="8975"/>
            </a:xfrm>
            <a:custGeom>
              <a:avLst/>
              <a:gdLst/>
              <a:ahLst/>
              <a:cxnLst/>
              <a:rect l="l" t="t" r="r" b="b"/>
              <a:pathLst>
                <a:path w="3002" h="359" extrusionOk="0">
                  <a:moveTo>
                    <a:pt x="167" y="1"/>
                  </a:moveTo>
                  <a:cubicBezTo>
                    <a:pt x="72" y="1"/>
                    <a:pt x="25" y="72"/>
                    <a:pt x="1" y="168"/>
                  </a:cubicBezTo>
                  <a:cubicBezTo>
                    <a:pt x="1" y="287"/>
                    <a:pt x="72" y="358"/>
                    <a:pt x="167" y="358"/>
                  </a:cubicBezTo>
                  <a:lnTo>
                    <a:pt x="2787" y="358"/>
                  </a:lnTo>
                  <a:cubicBezTo>
                    <a:pt x="2882" y="358"/>
                    <a:pt x="2930" y="311"/>
                    <a:pt x="2978" y="215"/>
                  </a:cubicBezTo>
                  <a:cubicBezTo>
                    <a:pt x="3001" y="96"/>
                    <a:pt x="2906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2" name="Google Shape;2382;p54"/>
            <p:cNvSpPr/>
            <p:nvPr/>
          </p:nvSpPr>
          <p:spPr>
            <a:xfrm>
              <a:off x="4375813" y="3059483"/>
              <a:ext cx="42900" cy="8975"/>
            </a:xfrm>
            <a:custGeom>
              <a:avLst/>
              <a:gdLst/>
              <a:ahLst/>
              <a:cxnLst/>
              <a:rect l="l" t="t" r="r" b="b"/>
              <a:pathLst>
                <a:path w="1716" h="359" extrusionOk="0">
                  <a:moveTo>
                    <a:pt x="215" y="1"/>
                  </a:moveTo>
                  <a:cubicBezTo>
                    <a:pt x="120" y="1"/>
                    <a:pt x="49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596" y="358"/>
                    <a:pt x="1668" y="287"/>
                    <a:pt x="1692" y="215"/>
                  </a:cubicBezTo>
                  <a:cubicBezTo>
                    <a:pt x="1716" y="96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54"/>
            <p:cNvSpPr/>
            <p:nvPr/>
          </p:nvSpPr>
          <p:spPr>
            <a:xfrm>
              <a:off x="4359738" y="2878508"/>
              <a:ext cx="75650" cy="8950"/>
            </a:xfrm>
            <a:custGeom>
              <a:avLst/>
              <a:gdLst/>
              <a:ahLst/>
              <a:cxnLst/>
              <a:rect l="l" t="t" r="r" b="b"/>
              <a:pathLst>
                <a:path w="3026" h="358" extrusionOk="0">
                  <a:moveTo>
                    <a:pt x="215" y="0"/>
                  </a:moveTo>
                  <a:cubicBezTo>
                    <a:pt x="144" y="0"/>
                    <a:pt x="72" y="72"/>
                    <a:pt x="49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3002" y="310"/>
                    <a:pt x="3025" y="215"/>
                  </a:cubicBezTo>
                  <a:cubicBezTo>
                    <a:pt x="3025" y="96"/>
                    <a:pt x="2930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54"/>
            <p:cNvSpPr/>
            <p:nvPr/>
          </p:nvSpPr>
          <p:spPr>
            <a:xfrm>
              <a:off x="4359738" y="2896958"/>
              <a:ext cx="75650" cy="8950"/>
            </a:xfrm>
            <a:custGeom>
              <a:avLst/>
              <a:gdLst/>
              <a:ahLst/>
              <a:cxnLst/>
              <a:rect l="l" t="t" r="r" b="b"/>
              <a:pathLst>
                <a:path w="3026" h="358" extrusionOk="0">
                  <a:moveTo>
                    <a:pt x="215" y="1"/>
                  </a:moveTo>
                  <a:cubicBezTo>
                    <a:pt x="144" y="1"/>
                    <a:pt x="72" y="72"/>
                    <a:pt x="49" y="167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3002" y="310"/>
                    <a:pt x="3025" y="215"/>
                  </a:cubicBezTo>
                  <a:cubicBezTo>
                    <a:pt x="3025" y="96"/>
                    <a:pt x="2930" y="1"/>
                    <a:pt x="2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5" name="Google Shape;2385;p54"/>
            <p:cNvSpPr/>
            <p:nvPr/>
          </p:nvSpPr>
          <p:spPr>
            <a:xfrm>
              <a:off x="4375813" y="2916008"/>
              <a:ext cx="42900" cy="8950"/>
            </a:xfrm>
            <a:custGeom>
              <a:avLst/>
              <a:gdLst/>
              <a:ahLst/>
              <a:cxnLst/>
              <a:rect l="l" t="t" r="r" b="b"/>
              <a:pathLst>
                <a:path w="1716" h="358" extrusionOk="0">
                  <a:moveTo>
                    <a:pt x="215" y="1"/>
                  </a:moveTo>
                  <a:cubicBezTo>
                    <a:pt x="120" y="1"/>
                    <a:pt x="49" y="48"/>
                    <a:pt x="25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596" y="358"/>
                    <a:pt x="1668" y="286"/>
                    <a:pt x="1692" y="191"/>
                  </a:cubicBezTo>
                  <a:cubicBezTo>
                    <a:pt x="1716" y="72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54"/>
            <p:cNvSpPr/>
            <p:nvPr/>
          </p:nvSpPr>
          <p:spPr>
            <a:xfrm>
              <a:off x="4215663" y="2878508"/>
              <a:ext cx="76250" cy="8950"/>
            </a:xfrm>
            <a:custGeom>
              <a:avLst/>
              <a:gdLst/>
              <a:ahLst/>
              <a:cxnLst/>
              <a:rect l="l" t="t" r="r" b="b"/>
              <a:pathLst>
                <a:path w="3050" h="358" extrusionOk="0">
                  <a:moveTo>
                    <a:pt x="215" y="0"/>
                  </a:moveTo>
                  <a:cubicBezTo>
                    <a:pt x="120" y="0"/>
                    <a:pt x="72" y="72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2978" y="310"/>
                    <a:pt x="3001" y="215"/>
                  </a:cubicBezTo>
                  <a:cubicBezTo>
                    <a:pt x="3049" y="96"/>
                    <a:pt x="2954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7" name="Google Shape;2387;p54"/>
            <p:cNvSpPr/>
            <p:nvPr/>
          </p:nvSpPr>
          <p:spPr>
            <a:xfrm>
              <a:off x="4215663" y="2896958"/>
              <a:ext cx="76250" cy="8950"/>
            </a:xfrm>
            <a:custGeom>
              <a:avLst/>
              <a:gdLst/>
              <a:ahLst/>
              <a:cxnLst/>
              <a:rect l="l" t="t" r="r" b="b"/>
              <a:pathLst>
                <a:path w="3050" h="358" extrusionOk="0">
                  <a:moveTo>
                    <a:pt x="215" y="1"/>
                  </a:moveTo>
                  <a:cubicBezTo>
                    <a:pt x="120" y="1"/>
                    <a:pt x="72" y="72"/>
                    <a:pt x="25" y="167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30" y="358"/>
                    <a:pt x="2978" y="310"/>
                    <a:pt x="3001" y="215"/>
                  </a:cubicBezTo>
                  <a:cubicBezTo>
                    <a:pt x="3049" y="96"/>
                    <a:pt x="2954" y="1"/>
                    <a:pt x="2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8" name="Google Shape;2388;p54"/>
            <p:cNvSpPr/>
            <p:nvPr/>
          </p:nvSpPr>
          <p:spPr>
            <a:xfrm>
              <a:off x="4231738" y="2916008"/>
              <a:ext cx="43500" cy="8950"/>
            </a:xfrm>
            <a:custGeom>
              <a:avLst/>
              <a:gdLst/>
              <a:ahLst/>
              <a:cxnLst/>
              <a:rect l="l" t="t" r="r" b="b"/>
              <a:pathLst>
                <a:path w="1740" h="358" extrusionOk="0">
                  <a:moveTo>
                    <a:pt x="215" y="1"/>
                  </a:moveTo>
                  <a:cubicBezTo>
                    <a:pt x="144" y="1"/>
                    <a:pt x="72" y="48"/>
                    <a:pt x="48" y="143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525" y="358"/>
                  </a:lnTo>
                  <a:cubicBezTo>
                    <a:pt x="1620" y="358"/>
                    <a:pt x="1692" y="286"/>
                    <a:pt x="1715" y="191"/>
                  </a:cubicBezTo>
                  <a:cubicBezTo>
                    <a:pt x="1739" y="72"/>
                    <a:pt x="1644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89" name="Google Shape;2389;p54"/>
          <p:cNvGrpSpPr/>
          <p:nvPr/>
        </p:nvGrpSpPr>
        <p:grpSpPr>
          <a:xfrm>
            <a:off x="4769597" y="2990297"/>
            <a:ext cx="356019" cy="358112"/>
            <a:chOff x="4673513" y="2822583"/>
            <a:chExt cx="297700" cy="299450"/>
          </a:xfrm>
        </p:grpSpPr>
        <p:sp>
          <p:nvSpPr>
            <p:cNvPr id="2390" name="Google Shape;2390;p54"/>
            <p:cNvSpPr/>
            <p:nvPr/>
          </p:nvSpPr>
          <p:spPr>
            <a:xfrm>
              <a:off x="4673513" y="2824333"/>
              <a:ext cx="297700" cy="297700"/>
            </a:xfrm>
            <a:custGeom>
              <a:avLst/>
              <a:gdLst/>
              <a:ahLst/>
              <a:cxnLst/>
              <a:rect l="l" t="t" r="r" b="b"/>
              <a:pathLst>
                <a:path w="11908" h="11908" extrusionOk="0">
                  <a:moveTo>
                    <a:pt x="3834" y="1310"/>
                  </a:moveTo>
                  <a:lnTo>
                    <a:pt x="3834" y="10717"/>
                  </a:lnTo>
                  <a:lnTo>
                    <a:pt x="1881" y="10717"/>
                  </a:lnTo>
                  <a:lnTo>
                    <a:pt x="1881" y="1310"/>
                  </a:lnTo>
                  <a:close/>
                  <a:moveTo>
                    <a:pt x="7287" y="5096"/>
                  </a:moveTo>
                  <a:lnTo>
                    <a:pt x="7287" y="10717"/>
                  </a:lnTo>
                  <a:lnTo>
                    <a:pt x="5335" y="10717"/>
                  </a:lnTo>
                  <a:lnTo>
                    <a:pt x="5335" y="5096"/>
                  </a:lnTo>
                  <a:close/>
                  <a:moveTo>
                    <a:pt x="10764" y="7597"/>
                  </a:moveTo>
                  <a:lnTo>
                    <a:pt x="10764" y="10717"/>
                  </a:lnTo>
                  <a:lnTo>
                    <a:pt x="8811" y="10717"/>
                  </a:lnTo>
                  <a:lnTo>
                    <a:pt x="8811" y="7597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34" y="1048"/>
                    <a:pt x="334" y="1119"/>
                  </a:cubicBezTo>
                  <a:cubicBezTo>
                    <a:pt x="334" y="1239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34" y="2286"/>
                    <a:pt x="334" y="2382"/>
                  </a:cubicBezTo>
                  <a:cubicBezTo>
                    <a:pt x="334" y="2501"/>
                    <a:pt x="381" y="2572"/>
                    <a:pt x="500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34" y="3525"/>
                    <a:pt x="334" y="3620"/>
                  </a:cubicBezTo>
                  <a:cubicBezTo>
                    <a:pt x="334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0" y="4715"/>
                  </a:lnTo>
                  <a:cubicBezTo>
                    <a:pt x="405" y="4715"/>
                    <a:pt x="334" y="4787"/>
                    <a:pt x="334" y="4882"/>
                  </a:cubicBezTo>
                  <a:cubicBezTo>
                    <a:pt x="334" y="5001"/>
                    <a:pt x="381" y="5073"/>
                    <a:pt x="500" y="5073"/>
                  </a:cubicBezTo>
                  <a:lnTo>
                    <a:pt x="715" y="5073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34" y="6025"/>
                    <a:pt x="334" y="6120"/>
                  </a:cubicBezTo>
                  <a:cubicBezTo>
                    <a:pt x="334" y="6240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0" y="7216"/>
                  </a:lnTo>
                  <a:cubicBezTo>
                    <a:pt x="405" y="7216"/>
                    <a:pt x="334" y="7287"/>
                    <a:pt x="334" y="7383"/>
                  </a:cubicBezTo>
                  <a:cubicBezTo>
                    <a:pt x="334" y="7502"/>
                    <a:pt x="381" y="7573"/>
                    <a:pt x="500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34" y="8526"/>
                    <a:pt x="334" y="8621"/>
                  </a:cubicBezTo>
                  <a:cubicBezTo>
                    <a:pt x="334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00" y="9716"/>
                  </a:lnTo>
                  <a:cubicBezTo>
                    <a:pt x="405" y="9716"/>
                    <a:pt x="334" y="9788"/>
                    <a:pt x="334" y="9883"/>
                  </a:cubicBezTo>
                  <a:cubicBezTo>
                    <a:pt x="334" y="10002"/>
                    <a:pt x="381" y="10074"/>
                    <a:pt x="500" y="10074"/>
                  </a:cubicBezTo>
                  <a:lnTo>
                    <a:pt x="715" y="10074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3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5" y="11884"/>
                    <a:pt x="167" y="11884"/>
                  </a:cubicBezTo>
                  <a:lnTo>
                    <a:pt x="2001" y="11884"/>
                  </a:lnTo>
                  <a:cubicBezTo>
                    <a:pt x="2024" y="11884"/>
                    <a:pt x="2048" y="11884"/>
                    <a:pt x="2072" y="11836"/>
                  </a:cubicBezTo>
                  <a:cubicBezTo>
                    <a:pt x="2191" y="11693"/>
                    <a:pt x="2120" y="11550"/>
                    <a:pt x="1953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26" y="11074"/>
                  </a:lnTo>
                  <a:lnTo>
                    <a:pt x="11526" y="11550"/>
                  </a:lnTo>
                  <a:lnTo>
                    <a:pt x="2763" y="11550"/>
                  </a:lnTo>
                  <a:cubicBezTo>
                    <a:pt x="2667" y="11550"/>
                    <a:pt x="2596" y="11598"/>
                    <a:pt x="2596" y="11693"/>
                  </a:cubicBezTo>
                  <a:cubicBezTo>
                    <a:pt x="2596" y="11812"/>
                    <a:pt x="2644" y="11907"/>
                    <a:pt x="2763" y="11907"/>
                  </a:cubicBezTo>
                  <a:lnTo>
                    <a:pt x="11574" y="11907"/>
                  </a:lnTo>
                  <a:cubicBezTo>
                    <a:pt x="11717" y="11907"/>
                    <a:pt x="11884" y="11788"/>
                    <a:pt x="11884" y="11598"/>
                  </a:cubicBezTo>
                  <a:lnTo>
                    <a:pt x="11884" y="11002"/>
                  </a:lnTo>
                  <a:cubicBezTo>
                    <a:pt x="11907" y="10860"/>
                    <a:pt x="11788" y="10717"/>
                    <a:pt x="11598" y="10717"/>
                  </a:cubicBezTo>
                  <a:lnTo>
                    <a:pt x="11098" y="10717"/>
                  </a:lnTo>
                  <a:lnTo>
                    <a:pt x="11098" y="7478"/>
                  </a:lnTo>
                  <a:cubicBezTo>
                    <a:pt x="11098" y="7311"/>
                    <a:pt x="10979" y="7240"/>
                    <a:pt x="10860" y="7240"/>
                  </a:cubicBezTo>
                  <a:lnTo>
                    <a:pt x="8692" y="7240"/>
                  </a:lnTo>
                  <a:cubicBezTo>
                    <a:pt x="8550" y="7240"/>
                    <a:pt x="8454" y="7335"/>
                    <a:pt x="8454" y="7478"/>
                  </a:cubicBezTo>
                  <a:lnTo>
                    <a:pt x="8454" y="10717"/>
                  </a:lnTo>
                  <a:lnTo>
                    <a:pt x="7645" y="10717"/>
                  </a:lnTo>
                  <a:lnTo>
                    <a:pt x="7645" y="4954"/>
                  </a:lnTo>
                  <a:cubicBezTo>
                    <a:pt x="7645" y="4811"/>
                    <a:pt x="7526" y="4715"/>
                    <a:pt x="7406" y="4715"/>
                  </a:cubicBezTo>
                  <a:lnTo>
                    <a:pt x="5239" y="4715"/>
                  </a:lnTo>
                  <a:cubicBezTo>
                    <a:pt x="5096" y="4715"/>
                    <a:pt x="5001" y="4834"/>
                    <a:pt x="5001" y="4954"/>
                  </a:cubicBezTo>
                  <a:lnTo>
                    <a:pt x="5001" y="10717"/>
                  </a:lnTo>
                  <a:lnTo>
                    <a:pt x="4191" y="10717"/>
                  </a:lnTo>
                  <a:lnTo>
                    <a:pt x="4191" y="1215"/>
                  </a:lnTo>
                  <a:cubicBezTo>
                    <a:pt x="4191" y="1072"/>
                    <a:pt x="4072" y="977"/>
                    <a:pt x="3953" y="977"/>
                  </a:cubicBezTo>
                  <a:lnTo>
                    <a:pt x="1762" y="977"/>
                  </a:lnTo>
                  <a:cubicBezTo>
                    <a:pt x="1596" y="977"/>
                    <a:pt x="1524" y="1096"/>
                    <a:pt x="1524" y="1215"/>
                  </a:cubicBezTo>
                  <a:lnTo>
                    <a:pt x="1524" y="10717"/>
                  </a:lnTo>
                  <a:lnTo>
                    <a:pt x="1072" y="10717"/>
                  </a:lnTo>
                  <a:lnTo>
                    <a:pt x="1072" y="167"/>
                  </a:lnTo>
                  <a:cubicBezTo>
                    <a:pt x="1072" y="95"/>
                    <a:pt x="1000" y="0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54"/>
            <p:cNvSpPr/>
            <p:nvPr/>
          </p:nvSpPr>
          <p:spPr>
            <a:xfrm>
              <a:off x="4782463" y="2822583"/>
              <a:ext cx="169700" cy="141675"/>
            </a:xfrm>
            <a:custGeom>
              <a:avLst/>
              <a:gdLst/>
              <a:ahLst/>
              <a:cxnLst/>
              <a:rect l="l" t="t" r="r" b="b"/>
              <a:pathLst>
                <a:path w="6788" h="5667" extrusionOk="0">
                  <a:moveTo>
                    <a:pt x="606" y="0"/>
                  </a:moveTo>
                  <a:cubicBezTo>
                    <a:pt x="434" y="0"/>
                    <a:pt x="264" y="74"/>
                    <a:pt x="167" y="213"/>
                  </a:cubicBezTo>
                  <a:cubicBezTo>
                    <a:pt x="72" y="332"/>
                    <a:pt x="0" y="475"/>
                    <a:pt x="48" y="618"/>
                  </a:cubicBezTo>
                  <a:cubicBezTo>
                    <a:pt x="48" y="856"/>
                    <a:pt x="143" y="1023"/>
                    <a:pt x="262" y="1118"/>
                  </a:cubicBezTo>
                  <a:lnTo>
                    <a:pt x="4668" y="4571"/>
                  </a:lnTo>
                  <a:cubicBezTo>
                    <a:pt x="4573" y="4643"/>
                    <a:pt x="4501" y="4762"/>
                    <a:pt x="4477" y="4881"/>
                  </a:cubicBezTo>
                  <a:cubicBezTo>
                    <a:pt x="4453" y="5047"/>
                    <a:pt x="4501" y="5190"/>
                    <a:pt x="4596" y="5309"/>
                  </a:cubicBezTo>
                  <a:cubicBezTo>
                    <a:pt x="4692" y="5428"/>
                    <a:pt x="4835" y="5524"/>
                    <a:pt x="4977" y="5524"/>
                  </a:cubicBezTo>
                  <a:lnTo>
                    <a:pt x="6121" y="5667"/>
                  </a:lnTo>
                  <a:cubicBezTo>
                    <a:pt x="6240" y="5667"/>
                    <a:pt x="6311" y="5667"/>
                    <a:pt x="6406" y="5595"/>
                  </a:cubicBezTo>
                  <a:cubicBezTo>
                    <a:pt x="6478" y="5571"/>
                    <a:pt x="6549" y="5524"/>
                    <a:pt x="6621" y="5452"/>
                  </a:cubicBezTo>
                  <a:cubicBezTo>
                    <a:pt x="6740" y="5309"/>
                    <a:pt x="6787" y="5119"/>
                    <a:pt x="6763" y="4952"/>
                  </a:cubicBezTo>
                  <a:lnTo>
                    <a:pt x="6525" y="3809"/>
                  </a:lnTo>
                  <a:cubicBezTo>
                    <a:pt x="6484" y="3561"/>
                    <a:pt x="6227" y="3367"/>
                    <a:pt x="5973" y="3367"/>
                  </a:cubicBezTo>
                  <a:cubicBezTo>
                    <a:pt x="5935" y="3367"/>
                    <a:pt x="5896" y="3371"/>
                    <a:pt x="5859" y="3380"/>
                  </a:cubicBezTo>
                  <a:cubicBezTo>
                    <a:pt x="5668" y="3404"/>
                    <a:pt x="5549" y="3523"/>
                    <a:pt x="5454" y="3642"/>
                  </a:cubicBezTo>
                  <a:lnTo>
                    <a:pt x="3191" y="1856"/>
                  </a:lnTo>
                  <a:cubicBezTo>
                    <a:pt x="3158" y="1823"/>
                    <a:pt x="3120" y="1805"/>
                    <a:pt x="3081" y="1805"/>
                  </a:cubicBezTo>
                  <a:cubicBezTo>
                    <a:pt x="3037" y="1805"/>
                    <a:pt x="2991" y="1829"/>
                    <a:pt x="2953" y="1880"/>
                  </a:cubicBezTo>
                  <a:cubicBezTo>
                    <a:pt x="2906" y="1975"/>
                    <a:pt x="2906" y="2071"/>
                    <a:pt x="3001" y="2118"/>
                  </a:cubicBezTo>
                  <a:lnTo>
                    <a:pt x="5454" y="4095"/>
                  </a:lnTo>
                  <a:cubicBezTo>
                    <a:pt x="5504" y="4112"/>
                    <a:pt x="5543" y="4128"/>
                    <a:pt x="5586" y="4128"/>
                  </a:cubicBezTo>
                  <a:cubicBezTo>
                    <a:pt x="5604" y="4128"/>
                    <a:pt x="5623" y="4126"/>
                    <a:pt x="5644" y="4119"/>
                  </a:cubicBezTo>
                  <a:cubicBezTo>
                    <a:pt x="5692" y="4095"/>
                    <a:pt x="5739" y="4023"/>
                    <a:pt x="5739" y="3976"/>
                  </a:cubicBezTo>
                  <a:cubicBezTo>
                    <a:pt x="5739" y="3857"/>
                    <a:pt x="5787" y="3761"/>
                    <a:pt x="5906" y="3738"/>
                  </a:cubicBezTo>
                  <a:cubicBezTo>
                    <a:pt x="5928" y="3729"/>
                    <a:pt x="5949" y="3725"/>
                    <a:pt x="5970" y="3725"/>
                  </a:cubicBezTo>
                  <a:cubicBezTo>
                    <a:pt x="6065" y="3725"/>
                    <a:pt x="6149" y="3807"/>
                    <a:pt x="6168" y="3904"/>
                  </a:cubicBezTo>
                  <a:lnTo>
                    <a:pt x="6406" y="5047"/>
                  </a:lnTo>
                  <a:cubicBezTo>
                    <a:pt x="6454" y="5095"/>
                    <a:pt x="6406" y="5190"/>
                    <a:pt x="6359" y="5238"/>
                  </a:cubicBezTo>
                  <a:cubicBezTo>
                    <a:pt x="6305" y="5291"/>
                    <a:pt x="6265" y="5318"/>
                    <a:pt x="6208" y="5318"/>
                  </a:cubicBezTo>
                  <a:cubicBezTo>
                    <a:pt x="6189" y="5318"/>
                    <a:pt x="6168" y="5315"/>
                    <a:pt x="6144" y="5309"/>
                  </a:cubicBezTo>
                  <a:lnTo>
                    <a:pt x="5001" y="5166"/>
                  </a:lnTo>
                  <a:cubicBezTo>
                    <a:pt x="4954" y="5166"/>
                    <a:pt x="4882" y="5119"/>
                    <a:pt x="4858" y="5071"/>
                  </a:cubicBezTo>
                  <a:cubicBezTo>
                    <a:pt x="4835" y="5000"/>
                    <a:pt x="4811" y="4952"/>
                    <a:pt x="4811" y="4881"/>
                  </a:cubicBezTo>
                  <a:cubicBezTo>
                    <a:pt x="4811" y="4809"/>
                    <a:pt x="4882" y="4714"/>
                    <a:pt x="4977" y="4690"/>
                  </a:cubicBezTo>
                  <a:cubicBezTo>
                    <a:pt x="5049" y="4643"/>
                    <a:pt x="5096" y="4619"/>
                    <a:pt x="5096" y="4571"/>
                  </a:cubicBezTo>
                  <a:cubicBezTo>
                    <a:pt x="5096" y="4500"/>
                    <a:pt x="5096" y="4452"/>
                    <a:pt x="5049" y="4381"/>
                  </a:cubicBezTo>
                  <a:lnTo>
                    <a:pt x="453" y="761"/>
                  </a:lnTo>
                  <a:cubicBezTo>
                    <a:pt x="405" y="713"/>
                    <a:pt x="357" y="666"/>
                    <a:pt x="357" y="594"/>
                  </a:cubicBezTo>
                  <a:cubicBezTo>
                    <a:pt x="357" y="546"/>
                    <a:pt x="357" y="475"/>
                    <a:pt x="429" y="427"/>
                  </a:cubicBezTo>
                  <a:cubicBezTo>
                    <a:pt x="453" y="356"/>
                    <a:pt x="524" y="332"/>
                    <a:pt x="572" y="332"/>
                  </a:cubicBezTo>
                  <a:cubicBezTo>
                    <a:pt x="643" y="332"/>
                    <a:pt x="691" y="332"/>
                    <a:pt x="762" y="404"/>
                  </a:cubicBezTo>
                  <a:lnTo>
                    <a:pt x="2334" y="1618"/>
                  </a:lnTo>
                  <a:cubicBezTo>
                    <a:pt x="2377" y="1640"/>
                    <a:pt x="2415" y="1651"/>
                    <a:pt x="2450" y="1651"/>
                  </a:cubicBezTo>
                  <a:cubicBezTo>
                    <a:pt x="2493" y="1651"/>
                    <a:pt x="2533" y="1634"/>
                    <a:pt x="2572" y="1594"/>
                  </a:cubicBezTo>
                  <a:cubicBezTo>
                    <a:pt x="2620" y="1499"/>
                    <a:pt x="2620" y="1404"/>
                    <a:pt x="2548" y="1356"/>
                  </a:cubicBezTo>
                  <a:lnTo>
                    <a:pt x="953" y="118"/>
                  </a:lnTo>
                  <a:cubicBezTo>
                    <a:pt x="853" y="38"/>
                    <a:pt x="729" y="0"/>
                    <a:pt x="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92" name="Google Shape;2392;p54"/>
          <p:cNvGrpSpPr/>
          <p:nvPr/>
        </p:nvGrpSpPr>
        <p:grpSpPr>
          <a:xfrm>
            <a:off x="5512951" y="3000223"/>
            <a:ext cx="357454" cy="338201"/>
            <a:chOff x="5167663" y="2830883"/>
            <a:chExt cx="298900" cy="282800"/>
          </a:xfrm>
        </p:grpSpPr>
        <p:sp>
          <p:nvSpPr>
            <p:cNvPr id="2393" name="Google Shape;2393;p54"/>
            <p:cNvSpPr/>
            <p:nvPr/>
          </p:nvSpPr>
          <p:spPr>
            <a:xfrm>
              <a:off x="5299813" y="2873133"/>
              <a:ext cx="36350" cy="42425"/>
            </a:xfrm>
            <a:custGeom>
              <a:avLst/>
              <a:gdLst/>
              <a:ahLst/>
              <a:cxnLst/>
              <a:rect l="l" t="t" r="r" b="b"/>
              <a:pathLst>
                <a:path w="1454" h="1697" extrusionOk="0">
                  <a:moveTo>
                    <a:pt x="692" y="596"/>
                  </a:moveTo>
                  <a:lnTo>
                    <a:pt x="834" y="1025"/>
                  </a:lnTo>
                  <a:lnTo>
                    <a:pt x="549" y="1025"/>
                  </a:lnTo>
                  <a:lnTo>
                    <a:pt x="692" y="596"/>
                  </a:lnTo>
                  <a:close/>
                  <a:moveTo>
                    <a:pt x="715" y="1"/>
                  </a:moveTo>
                  <a:cubicBezTo>
                    <a:pt x="644" y="1"/>
                    <a:pt x="573" y="72"/>
                    <a:pt x="549" y="120"/>
                  </a:cubicBezTo>
                  <a:lnTo>
                    <a:pt x="25" y="1477"/>
                  </a:lnTo>
                  <a:cubicBezTo>
                    <a:pt x="1" y="1549"/>
                    <a:pt x="25" y="1644"/>
                    <a:pt x="120" y="1668"/>
                  </a:cubicBezTo>
                  <a:cubicBezTo>
                    <a:pt x="147" y="1688"/>
                    <a:pt x="176" y="1697"/>
                    <a:pt x="204" y="1697"/>
                  </a:cubicBezTo>
                  <a:cubicBezTo>
                    <a:pt x="275" y="1697"/>
                    <a:pt x="341" y="1641"/>
                    <a:pt x="358" y="1573"/>
                  </a:cubicBezTo>
                  <a:lnTo>
                    <a:pt x="453" y="1382"/>
                  </a:lnTo>
                  <a:lnTo>
                    <a:pt x="1025" y="1382"/>
                  </a:lnTo>
                  <a:lnTo>
                    <a:pt x="1096" y="1573"/>
                  </a:lnTo>
                  <a:cubicBezTo>
                    <a:pt x="1144" y="1644"/>
                    <a:pt x="1192" y="1692"/>
                    <a:pt x="1263" y="1692"/>
                  </a:cubicBezTo>
                  <a:lnTo>
                    <a:pt x="1311" y="1692"/>
                  </a:lnTo>
                  <a:cubicBezTo>
                    <a:pt x="1406" y="1668"/>
                    <a:pt x="1454" y="1573"/>
                    <a:pt x="1406" y="1454"/>
                  </a:cubicBezTo>
                  <a:lnTo>
                    <a:pt x="906" y="120"/>
                  </a:lnTo>
                  <a:cubicBezTo>
                    <a:pt x="858" y="25"/>
                    <a:pt x="787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54"/>
            <p:cNvSpPr/>
            <p:nvPr/>
          </p:nvSpPr>
          <p:spPr>
            <a:xfrm>
              <a:off x="5221838" y="3006508"/>
              <a:ext cx="29775" cy="43475"/>
            </a:xfrm>
            <a:custGeom>
              <a:avLst/>
              <a:gdLst/>
              <a:ahLst/>
              <a:cxnLst/>
              <a:rect l="l" t="t" r="r" b="b"/>
              <a:pathLst>
                <a:path w="1191" h="1739" extrusionOk="0">
                  <a:moveTo>
                    <a:pt x="572" y="358"/>
                  </a:moveTo>
                  <a:cubicBezTo>
                    <a:pt x="619" y="358"/>
                    <a:pt x="691" y="381"/>
                    <a:pt x="715" y="477"/>
                  </a:cubicBezTo>
                  <a:cubicBezTo>
                    <a:pt x="739" y="572"/>
                    <a:pt x="667" y="643"/>
                    <a:pt x="572" y="643"/>
                  </a:cubicBezTo>
                  <a:lnTo>
                    <a:pt x="357" y="643"/>
                  </a:lnTo>
                  <a:lnTo>
                    <a:pt x="357" y="358"/>
                  </a:lnTo>
                  <a:close/>
                  <a:moveTo>
                    <a:pt x="667" y="977"/>
                  </a:moveTo>
                  <a:cubicBezTo>
                    <a:pt x="786" y="977"/>
                    <a:pt x="834" y="1072"/>
                    <a:pt x="834" y="1167"/>
                  </a:cubicBezTo>
                  <a:cubicBezTo>
                    <a:pt x="834" y="1286"/>
                    <a:pt x="739" y="1382"/>
                    <a:pt x="667" y="1382"/>
                  </a:cubicBezTo>
                  <a:lnTo>
                    <a:pt x="357" y="1382"/>
                  </a:lnTo>
                  <a:lnTo>
                    <a:pt x="357" y="977"/>
                  </a:lnTo>
                  <a:close/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lnTo>
                    <a:pt x="0" y="1548"/>
                  </a:lnTo>
                  <a:lnTo>
                    <a:pt x="0" y="1620"/>
                  </a:lnTo>
                  <a:cubicBezTo>
                    <a:pt x="24" y="1691"/>
                    <a:pt x="96" y="1739"/>
                    <a:pt x="191" y="1739"/>
                  </a:cubicBezTo>
                  <a:lnTo>
                    <a:pt x="667" y="1739"/>
                  </a:lnTo>
                  <a:cubicBezTo>
                    <a:pt x="953" y="1739"/>
                    <a:pt x="1191" y="1501"/>
                    <a:pt x="1191" y="1191"/>
                  </a:cubicBezTo>
                  <a:cubicBezTo>
                    <a:pt x="1191" y="1024"/>
                    <a:pt x="1096" y="858"/>
                    <a:pt x="977" y="786"/>
                  </a:cubicBezTo>
                  <a:cubicBezTo>
                    <a:pt x="1048" y="691"/>
                    <a:pt x="1072" y="572"/>
                    <a:pt x="1048" y="429"/>
                  </a:cubicBezTo>
                  <a:cubicBezTo>
                    <a:pt x="1024" y="191"/>
                    <a:pt x="810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54"/>
            <p:cNvSpPr/>
            <p:nvPr/>
          </p:nvSpPr>
          <p:spPr>
            <a:xfrm>
              <a:off x="5375438" y="3006508"/>
              <a:ext cx="37525" cy="43475"/>
            </a:xfrm>
            <a:custGeom>
              <a:avLst/>
              <a:gdLst/>
              <a:ahLst/>
              <a:cxnLst/>
              <a:rect l="l" t="t" r="r" b="b"/>
              <a:pathLst>
                <a:path w="1501" h="1739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39"/>
                    <a:pt x="858" y="1739"/>
                  </a:cubicBezTo>
                  <a:cubicBezTo>
                    <a:pt x="1024" y="1739"/>
                    <a:pt x="1215" y="1667"/>
                    <a:pt x="1334" y="1548"/>
                  </a:cubicBezTo>
                  <a:cubicBezTo>
                    <a:pt x="1358" y="1524"/>
                    <a:pt x="1382" y="1501"/>
                    <a:pt x="1382" y="1453"/>
                  </a:cubicBezTo>
                  <a:cubicBezTo>
                    <a:pt x="1501" y="1405"/>
                    <a:pt x="1477" y="1286"/>
                    <a:pt x="1429" y="1215"/>
                  </a:cubicBezTo>
                  <a:cubicBezTo>
                    <a:pt x="1400" y="1195"/>
                    <a:pt x="1362" y="1184"/>
                    <a:pt x="1324" y="1184"/>
                  </a:cubicBezTo>
                  <a:cubicBezTo>
                    <a:pt x="1271" y="1184"/>
                    <a:pt x="1219" y="1207"/>
                    <a:pt x="1191" y="1263"/>
                  </a:cubicBezTo>
                  <a:lnTo>
                    <a:pt x="1144" y="1286"/>
                  </a:lnTo>
                  <a:cubicBezTo>
                    <a:pt x="1096" y="1334"/>
                    <a:pt x="1001" y="1382"/>
                    <a:pt x="882" y="1382"/>
                  </a:cubicBezTo>
                  <a:cubicBezTo>
                    <a:pt x="620" y="1382"/>
                    <a:pt x="381" y="1143"/>
                    <a:pt x="381" y="858"/>
                  </a:cubicBezTo>
                  <a:cubicBezTo>
                    <a:pt x="381" y="596"/>
                    <a:pt x="620" y="358"/>
                    <a:pt x="882" y="358"/>
                  </a:cubicBezTo>
                  <a:cubicBezTo>
                    <a:pt x="977" y="358"/>
                    <a:pt x="1096" y="381"/>
                    <a:pt x="1144" y="453"/>
                  </a:cubicBezTo>
                  <a:cubicBezTo>
                    <a:pt x="1175" y="469"/>
                    <a:pt x="1207" y="477"/>
                    <a:pt x="1237" y="477"/>
                  </a:cubicBezTo>
                  <a:cubicBezTo>
                    <a:pt x="1297" y="477"/>
                    <a:pt x="1350" y="445"/>
                    <a:pt x="1382" y="381"/>
                  </a:cubicBezTo>
                  <a:cubicBezTo>
                    <a:pt x="1453" y="310"/>
                    <a:pt x="1429" y="215"/>
                    <a:pt x="1334" y="143"/>
                  </a:cubicBezTo>
                  <a:cubicBezTo>
                    <a:pt x="1191" y="72"/>
                    <a:pt x="1024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54"/>
            <p:cNvSpPr/>
            <p:nvPr/>
          </p:nvSpPr>
          <p:spPr>
            <a:xfrm>
              <a:off x="5167663" y="2830883"/>
              <a:ext cx="298900" cy="282800"/>
            </a:xfrm>
            <a:custGeom>
              <a:avLst/>
              <a:gdLst/>
              <a:ahLst/>
              <a:cxnLst/>
              <a:rect l="l" t="t" r="r" b="b"/>
              <a:pathLst>
                <a:path w="11956" h="11312" extrusionOk="0">
                  <a:moveTo>
                    <a:pt x="3620" y="4525"/>
                  </a:moveTo>
                  <a:cubicBezTo>
                    <a:pt x="4430" y="4525"/>
                    <a:pt x="5168" y="4834"/>
                    <a:pt x="5739" y="5335"/>
                  </a:cubicBezTo>
                  <a:cubicBezTo>
                    <a:pt x="5382" y="5716"/>
                    <a:pt x="5120" y="6168"/>
                    <a:pt x="4954" y="6644"/>
                  </a:cubicBezTo>
                  <a:cubicBezTo>
                    <a:pt x="4025" y="6311"/>
                    <a:pt x="3263" y="5573"/>
                    <a:pt x="2953" y="4620"/>
                  </a:cubicBezTo>
                  <a:cubicBezTo>
                    <a:pt x="3144" y="4549"/>
                    <a:pt x="3382" y="4525"/>
                    <a:pt x="3620" y="4525"/>
                  </a:cubicBezTo>
                  <a:close/>
                  <a:moveTo>
                    <a:pt x="8359" y="4549"/>
                  </a:moveTo>
                  <a:cubicBezTo>
                    <a:pt x="8597" y="4549"/>
                    <a:pt x="8835" y="4596"/>
                    <a:pt x="9050" y="4620"/>
                  </a:cubicBezTo>
                  <a:cubicBezTo>
                    <a:pt x="8716" y="5573"/>
                    <a:pt x="7978" y="6311"/>
                    <a:pt x="7025" y="6644"/>
                  </a:cubicBezTo>
                  <a:cubicBezTo>
                    <a:pt x="6883" y="6168"/>
                    <a:pt x="6597" y="5716"/>
                    <a:pt x="6240" y="5335"/>
                  </a:cubicBezTo>
                  <a:cubicBezTo>
                    <a:pt x="6811" y="4858"/>
                    <a:pt x="7549" y="4549"/>
                    <a:pt x="8359" y="4549"/>
                  </a:cubicBezTo>
                  <a:close/>
                  <a:moveTo>
                    <a:pt x="5978" y="5597"/>
                  </a:moveTo>
                  <a:cubicBezTo>
                    <a:pt x="6287" y="5930"/>
                    <a:pt x="6525" y="6311"/>
                    <a:pt x="6668" y="6763"/>
                  </a:cubicBezTo>
                  <a:cubicBezTo>
                    <a:pt x="6454" y="6811"/>
                    <a:pt x="6216" y="6835"/>
                    <a:pt x="5978" y="6835"/>
                  </a:cubicBezTo>
                  <a:cubicBezTo>
                    <a:pt x="5739" y="6835"/>
                    <a:pt x="5501" y="6811"/>
                    <a:pt x="5287" y="6787"/>
                  </a:cubicBezTo>
                  <a:cubicBezTo>
                    <a:pt x="5430" y="6311"/>
                    <a:pt x="5692" y="5930"/>
                    <a:pt x="5978" y="5597"/>
                  </a:cubicBezTo>
                  <a:close/>
                  <a:moveTo>
                    <a:pt x="6716" y="7049"/>
                  </a:moveTo>
                  <a:cubicBezTo>
                    <a:pt x="6763" y="7240"/>
                    <a:pt x="6787" y="7406"/>
                    <a:pt x="6787" y="7597"/>
                  </a:cubicBezTo>
                  <a:cubicBezTo>
                    <a:pt x="6811" y="8311"/>
                    <a:pt x="6597" y="9026"/>
                    <a:pt x="6216" y="9621"/>
                  </a:cubicBezTo>
                  <a:cubicBezTo>
                    <a:pt x="6192" y="9645"/>
                    <a:pt x="6192" y="9669"/>
                    <a:pt x="6168" y="9669"/>
                  </a:cubicBezTo>
                  <a:cubicBezTo>
                    <a:pt x="6192" y="9740"/>
                    <a:pt x="5978" y="9978"/>
                    <a:pt x="5978" y="9978"/>
                  </a:cubicBezTo>
                  <a:cubicBezTo>
                    <a:pt x="5501" y="9478"/>
                    <a:pt x="5168" y="8788"/>
                    <a:pt x="5120" y="8049"/>
                  </a:cubicBezTo>
                  <a:lnTo>
                    <a:pt x="5120" y="7454"/>
                  </a:lnTo>
                  <a:cubicBezTo>
                    <a:pt x="5120" y="7335"/>
                    <a:pt x="5144" y="7216"/>
                    <a:pt x="5168" y="7049"/>
                  </a:cubicBezTo>
                  <a:cubicBezTo>
                    <a:pt x="5406" y="7121"/>
                    <a:pt x="5692" y="7144"/>
                    <a:pt x="5954" y="7144"/>
                  </a:cubicBezTo>
                  <a:cubicBezTo>
                    <a:pt x="6216" y="7144"/>
                    <a:pt x="6478" y="7121"/>
                    <a:pt x="6716" y="7049"/>
                  </a:cubicBezTo>
                  <a:close/>
                  <a:moveTo>
                    <a:pt x="9383" y="4715"/>
                  </a:moveTo>
                  <a:cubicBezTo>
                    <a:pt x="10645" y="5120"/>
                    <a:pt x="11574" y="6335"/>
                    <a:pt x="11574" y="7764"/>
                  </a:cubicBezTo>
                  <a:cubicBezTo>
                    <a:pt x="11574" y="9550"/>
                    <a:pt x="10145" y="11026"/>
                    <a:pt x="8359" y="11026"/>
                  </a:cubicBezTo>
                  <a:cubicBezTo>
                    <a:pt x="7549" y="11026"/>
                    <a:pt x="6811" y="10717"/>
                    <a:pt x="6240" y="10217"/>
                  </a:cubicBezTo>
                  <a:cubicBezTo>
                    <a:pt x="6883" y="9550"/>
                    <a:pt x="7192" y="8692"/>
                    <a:pt x="7192" y="7764"/>
                  </a:cubicBezTo>
                  <a:lnTo>
                    <a:pt x="7240" y="7764"/>
                  </a:lnTo>
                  <a:cubicBezTo>
                    <a:pt x="7192" y="7502"/>
                    <a:pt x="7168" y="7240"/>
                    <a:pt x="7121" y="6978"/>
                  </a:cubicBezTo>
                  <a:cubicBezTo>
                    <a:pt x="8192" y="6621"/>
                    <a:pt x="9026" y="5787"/>
                    <a:pt x="9383" y="4715"/>
                  </a:cubicBezTo>
                  <a:close/>
                  <a:moveTo>
                    <a:pt x="5906" y="0"/>
                  </a:moveTo>
                  <a:cubicBezTo>
                    <a:pt x="3953" y="0"/>
                    <a:pt x="2334" y="1596"/>
                    <a:pt x="2334" y="3572"/>
                  </a:cubicBezTo>
                  <a:cubicBezTo>
                    <a:pt x="2334" y="3834"/>
                    <a:pt x="2382" y="4096"/>
                    <a:pt x="2429" y="4382"/>
                  </a:cubicBezTo>
                  <a:cubicBezTo>
                    <a:pt x="1000" y="4858"/>
                    <a:pt x="0" y="6192"/>
                    <a:pt x="0" y="7764"/>
                  </a:cubicBezTo>
                  <a:cubicBezTo>
                    <a:pt x="0" y="8240"/>
                    <a:pt x="72" y="8692"/>
                    <a:pt x="262" y="9097"/>
                  </a:cubicBezTo>
                  <a:cubicBezTo>
                    <a:pt x="280" y="9170"/>
                    <a:pt x="354" y="9201"/>
                    <a:pt x="430" y="9201"/>
                  </a:cubicBezTo>
                  <a:cubicBezTo>
                    <a:pt x="454" y="9201"/>
                    <a:pt x="478" y="9198"/>
                    <a:pt x="500" y="9192"/>
                  </a:cubicBezTo>
                  <a:cubicBezTo>
                    <a:pt x="596" y="9169"/>
                    <a:pt x="619" y="9050"/>
                    <a:pt x="596" y="8954"/>
                  </a:cubicBezTo>
                  <a:cubicBezTo>
                    <a:pt x="429" y="8573"/>
                    <a:pt x="357" y="8145"/>
                    <a:pt x="357" y="7740"/>
                  </a:cubicBezTo>
                  <a:cubicBezTo>
                    <a:pt x="357" y="6311"/>
                    <a:pt x="1262" y="5120"/>
                    <a:pt x="2548" y="4668"/>
                  </a:cubicBezTo>
                  <a:cubicBezTo>
                    <a:pt x="2906" y="5739"/>
                    <a:pt x="3763" y="6573"/>
                    <a:pt x="4811" y="6930"/>
                  </a:cubicBezTo>
                  <a:cubicBezTo>
                    <a:pt x="4787" y="7073"/>
                    <a:pt x="4763" y="7240"/>
                    <a:pt x="4763" y="7383"/>
                  </a:cubicBezTo>
                  <a:cubicBezTo>
                    <a:pt x="4715" y="7549"/>
                    <a:pt x="4715" y="7740"/>
                    <a:pt x="4763" y="7907"/>
                  </a:cubicBezTo>
                  <a:cubicBezTo>
                    <a:pt x="4787" y="8740"/>
                    <a:pt x="5144" y="9550"/>
                    <a:pt x="5716" y="10145"/>
                  </a:cubicBezTo>
                  <a:cubicBezTo>
                    <a:pt x="5144" y="10645"/>
                    <a:pt x="4406" y="10955"/>
                    <a:pt x="3596" y="10955"/>
                  </a:cubicBezTo>
                  <a:cubicBezTo>
                    <a:pt x="2548" y="10955"/>
                    <a:pt x="1572" y="10455"/>
                    <a:pt x="977" y="9621"/>
                  </a:cubicBezTo>
                  <a:cubicBezTo>
                    <a:pt x="935" y="9565"/>
                    <a:pt x="876" y="9542"/>
                    <a:pt x="826" y="9542"/>
                  </a:cubicBezTo>
                  <a:cubicBezTo>
                    <a:pt x="790" y="9542"/>
                    <a:pt x="758" y="9554"/>
                    <a:pt x="738" y="9574"/>
                  </a:cubicBezTo>
                  <a:cubicBezTo>
                    <a:pt x="643" y="9645"/>
                    <a:pt x="643" y="9764"/>
                    <a:pt x="715" y="9812"/>
                  </a:cubicBezTo>
                  <a:cubicBezTo>
                    <a:pt x="1381" y="10740"/>
                    <a:pt x="2453" y="11312"/>
                    <a:pt x="3620" y="11312"/>
                  </a:cubicBezTo>
                  <a:cubicBezTo>
                    <a:pt x="4525" y="11312"/>
                    <a:pt x="5358" y="10979"/>
                    <a:pt x="6001" y="10407"/>
                  </a:cubicBezTo>
                  <a:cubicBezTo>
                    <a:pt x="6621" y="10979"/>
                    <a:pt x="7454" y="11312"/>
                    <a:pt x="8383" y="11312"/>
                  </a:cubicBezTo>
                  <a:cubicBezTo>
                    <a:pt x="10359" y="11312"/>
                    <a:pt x="11955" y="9693"/>
                    <a:pt x="11955" y="7740"/>
                  </a:cubicBezTo>
                  <a:cubicBezTo>
                    <a:pt x="11931" y="6192"/>
                    <a:pt x="10883" y="4858"/>
                    <a:pt x="9455" y="4382"/>
                  </a:cubicBezTo>
                  <a:cubicBezTo>
                    <a:pt x="9526" y="4120"/>
                    <a:pt x="9550" y="3834"/>
                    <a:pt x="9550" y="3572"/>
                  </a:cubicBezTo>
                  <a:cubicBezTo>
                    <a:pt x="9550" y="2763"/>
                    <a:pt x="9288" y="2001"/>
                    <a:pt x="8764" y="1381"/>
                  </a:cubicBezTo>
                  <a:cubicBezTo>
                    <a:pt x="8736" y="1326"/>
                    <a:pt x="8684" y="1302"/>
                    <a:pt x="8631" y="1302"/>
                  </a:cubicBezTo>
                  <a:cubicBezTo>
                    <a:pt x="8593" y="1302"/>
                    <a:pt x="8555" y="1314"/>
                    <a:pt x="8526" y="1334"/>
                  </a:cubicBezTo>
                  <a:cubicBezTo>
                    <a:pt x="8454" y="1405"/>
                    <a:pt x="8454" y="1524"/>
                    <a:pt x="8502" y="1572"/>
                  </a:cubicBezTo>
                  <a:cubicBezTo>
                    <a:pt x="8954" y="2143"/>
                    <a:pt x="9193" y="2834"/>
                    <a:pt x="9193" y="3572"/>
                  </a:cubicBezTo>
                  <a:cubicBezTo>
                    <a:pt x="9193" y="3810"/>
                    <a:pt x="9169" y="4049"/>
                    <a:pt x="9097" y="4287"/>
                  </a:cubicBezTo>
                  <a:cubicBezTo>
                    <a:pt x="8859" y="4239"/>
                    <a:pt x="8597" y="4191"/>
                    <a:pt x="8335" y="4191"/>
                  </a:cubicBezTo>
                  <a:cubicBezTo>
                    <a:pt x="7430" y="4191"/>
                    <a:pt x="6597" y="4525"/>
                    <a:pt x="5954" y="5096"/>
                  </a:cubicBezTo>
                  <a:cubicBezTo>
                    <a:pt x="5311" y="4525"/>
                    <a:pt x="4477" y="4191"/>
                    <a:pt x="3572" y="4191"/>
                  </a:cubicBezTo>
                  <a:cubicBezTo>
                    <a:pt x="3287" y="4191"/>
                    <a:pt x="3025" y="4239"/>
                    <a:pt x="2786" y="4287"/>
                  </a:cubicBezTo>
                  <a:cubicBezTo>
                    <a:pt x="2739" y="4049"/>
                    <a:pt x="2691" y="3810"/>
                    <a:pt x="2691" y="3572"/>
                  </a:cubicBezTo>
                  <a:cubicBezTo>
                    <a:pt x="2691" y="1786"/>
                    <a:pt x="4168" y="357"/>
                    <a:pt x="5906" y="357"/>
                  </a:cubicBezTo>
                  <a:cubicBezTo>
                    <a:pt x="6668" y="357"/>
                    <a:pt x="7335" y="595"/>
                    <a:pt x="7907" y="1048"/>
                  </a:cubicBezTo>
                  <a:cubicBezTo>
                    <a:pt x="7949" y="1069"/>
                    <a:pt x="7992" y="1081"/>
                    <a:pt x="8031" y="1081"/>
                  </a:cubicBezTo>
                  <a:cubicBezTo>
                    <a:pt x="8078" y="1081"/>
                    <a:pt x="8118" y="1063"/>
                    <a:pt x="8145" y="1024"/>
                  </a:cubicBezTo>
                  <a:cubicBezTo>
                    <a:pt x="8216" y="929"/>
                    <a:pt x="8216" y="834"/>
                    <a:pt x="8121" y="786"/>
                  </a:cubicBezTo>
                  <a:cubicBezTo>
                    <a:pt x="7502" y="262"/>
                    <a:pt x="6716" y="0"/>
                    <a:pt x="5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97" name="Google Shape;2397;p54"/>
          <p:cNvGrpSpPr/>
          <p:nvPr/>
        </p:nvGrpSpPr>
        <p:grpSpPr>
          <a:xfrm>
            <a:off x="6296158" y="2992569"/>
            <a:ext cx="309768" cy="355122"/>
            <a:chOff x="5695138" y="2824483"/>
            <a:chExt cx="259025" cy="296950"/>
          </a:xfrm>
        </p:grpSpPr>
        <p:sp>
          <p:nvSpPr>
            <p:cNvPr id="2398" name="Google Shape;2398;p54"/>
            <p:cNvSpPr/>
            <p:nvPr/>
          </p:nvSpPr>
          <p:spPr>
            <a:xfrm>
              <a:off x="5787438" y="2947558"/>
              <a:ext cx="75025" cy="8950"/>
            </a:xfrm>
            <a:custGeom>
              <a:avLst/>
              <a:gdLst/>
              <a:ahLst/>
              <a:cxnLst/>
              <a:rect l="l" t="t" r="r" b="b"/>
              <a:pathLst>
                <a:path w="3001" h="358" extrusionOk="0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5" y="358"/>
                    <a:pt x="2977" y="310"/>
                    <a:pt x="3001" y="215"/>
                  </a:cubicBezTo>
                  <a:cubicBezTo>
                    <a:pt x="3001" y="96"/>
                    <a:pt x="2929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54"/>
            <p:cNvSpPr/>
            <p:nvPr/>
          </p:nvSpPr>
          <p:spPr>
            <a:xfrm>
              <a:off x="5787438" y="2968408"/>
              <a:ext cx="75025" cy="8950"/>
            </a:xfrm>
            <a:custGeom>
              <a:avLst/>
              <a:gdLst/>
              <a:ahLst/>
              <a:cxnLst/>
              <a:rect l="l" t="t" r="r" b="b"/>
              <a:pathLst>
                <a:path w="3001" h="358" extrusionOk="0">
                  <a:moveTo>
                    <a:pt x="214" y="0"/>
                  </a:moveTo>
                  <a:cubicBezTo>
                    <a:pt x="119" y="0"/>
                    <a:pt x="71" y="72"/>
                    <a:pt x="24" y="167"/>
                  </a:cubicBezTo>
                  <a:cubicBezTo>
                    <a:pt x="0" y="286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05" y="357"/>
                    <a:pt x="2977" y="310"/>
                    <a:pt x="3001" y="215"/>
                  </a:cubicBezTo>
                  <a:cubicBezTo>
                    <a:pt x="3001" y="96"/>
                    <a:pt x="2929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0" name="Google Shape;2400;p54"/>
            <p:cNvSpPr/>
            <p:nvPr/>
          </p:nvSpPr>
          <p:spPr>
            <a:xfrm>
              <a:off x="5804088" y="2989233"/>
              <a:ext cx="42300" cy="8950"/>
            </a:xfrm>
            <a:custGeom>
              <a:avLst/>
              <a:gdLst/>
              <a:ahLst/>
              <a:cxnLst/>
              <a:rect l="l" t="t" r="r" b="b"/>
              <a:pathLst>
                <a:path w="1692" h="358" extrusionOk="0">
                  <a:moveTo>
                    <a:pt x="191" y="1"/>
                  </a:moveTo>
                  <a:cubicBezTo>
                    <a:pt x="120" y="1"/>
                    <a:pt x="48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68" y="310"/>
                    <a:pt x="1692" y="215"/>
                  </a:cubicBezTo>
                  <a:cubicBezTo>
                    <a:pt x="1692" y="96"/>
                    <a:pt x="1596" y="1"/>
                    <a:pt x="1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1" name="Google Shape;2401;p54"/>
            <p:cNvSpPr/>
            <p:nvPr/>
          </p:nvSpPr>
          <p:spPr>
            <a:xfrm>
              <a:off x="5695138" y="2824483"/>
              <a:ext cx="259025" cy="296950"/>
            </a:xfrm>
            <a:custGeom>
              <a:avLst/>
              <a:gdLst/>
              <a:ahLst/>
              <a:cxnLst/>
              <a:rect l="l" t="t" r="r" b="b"/>
              <a:pathLst>
                <a:path w="10361" h="11878" extrusionOk="0">
                  <a:moveTo>
                    <a:pt x="5073" y="470"/>
                  </a:moveTo>
                  <a:lnTo>
                    <a:pt x="5073" y="1709"/>
                  </a:lnTo>
                  <a:lnTo>
                    <a:pt x="1668" y="3685"/>
                  </a:lnTo>
                  <a:lnTo>
                    <a:pt x="572" y="3066"/>
                  </a:lnTo>
                  <a:lnTo>
                    <a:pt x="1049" y="2780"/>
                  </a:lnTo>
                  <a:lnTo>
                    <a:pt x="5073" y="470"/>
                  </a:lnTo>
                  <a:close/>
                  <a:moveTo>
                    <a:pt x="10003" y="3352"/>
                  </a:moveTo>
                  <a:lnTo>
                    <a:pt x="10003" y="8496"/>
                  </a:lnTo>
                  <a:lnTo>
                    <a:pt x="8907" y="7877"/>
                  </a:lnTo>
                  <a:lnTo>
                    <a:pt x="8907" y="3971"/>
                  </a:lnTo>
                  <a:lnTo>
                    <a:pt x="10003" y="3352"/>
                  </a:lnTo>
                  <a:close/>
                  <a:moveTo>
                    <a:pt x="5383" y="494"/>
                  </a:moveTo>
                  <a:lnTo>
                    <a:pt x="9860" y="3090"/>
                  </a:lnTo>
                  <a:lnTo>
                    <a:pt x="8741" y="3709"/>
                  </a:lnTo>
                  <a:lnTo>
                    <a:pt x="6764" y="2542"/>
                  </a:lnTo>
                  <a:cubicBezTo>
                    <a:pt x="6732" y="2526"/>
                    <a:pt x="6701" y="2519"/>
                    <a:pt x="6671" y="2519"/>
                  </a:cubicBezTo>
                  <a:cubicBezTo>
                    <a:pt x="6611" y="2519"/>
                    <a:pt x="6558" y="2550"/>
                    <a:pt x="6526" y="2614"/>
                  </a:cubicBezTo>
                  <a:cubicBezTo>
                    <a:pt x="6455" y="2709"/>
                    <a:pt x="6478" y="2780"/>
                    <a:pt x="6574" y="2852"/>
                  </a:cubicBezTo>
                  <a:lnTo>
                    <a:pt x="8574" y="4019"/>
                  </a:lnTo>
                  <a:lnTo>
                    <a:pt x="8574" y="7901"/>
                  </a:lnTo>
                  <a:lnTo>
                    <a:pt x="5216" y="9853"/>
                  </a:lnTo>
                  <a:lnTo>
                    <a:pt x="1858" y="7901"/>
                  </a:lnTo>
                  <a:lnTo>
                    <a:pt x="1858" y="4019"/>
                  </a:lnTo>
                  <a:lnTo>
                    <a:pt x="5216" y="2042"/>
                  </a:lnTo>
                  <a:lnTo>
                    <a:pt x="5883" y="2423"/>
                  </a:lnTo>
                  <a:cubicBezTo>
                    <a:pt x="5921" y="2451"/>
                    <a:pt x="5958" y="2465"/>
                    <a:pt x="5993" y="2465"/>
                  </a:cubicBezTo>
                  <a:cubicBezTo>
                    <a:pt x="6046" y="2465"/>
                    <a:pt x="6092" y="2433"/>
                    <a:pt x="6121" y="2376"/>
                  </a:cubicBezTo>
                  <a:cubicBezTo>
                    <a:pt x="6193" y="2280"/>
                    <a:pt x="6169" y="2185"/>
                    <a:pt x="6073" y="2137"/>
                  </a:cubicBezTo>
                  <a:lnTo>
                    <a:pt x="5383" y="1733"/>
                  </a:lnTo>
                  <a:lnTo>
                    <a:pt x="5383" y="494"/>
                  </a:lnTo>
                  <a:close/>
                  <a:moveTo>
                    <a:pt x="1668" y="8210"/>
                  </a:moveTo>
                  <a:lnTo>
                    <a:pt x="5073" y="10163"/>
                  </a:lnTo>
                  <a:lnTo>
                    <a:pt x="5073" y="11401"/>
                  </a:lnTo>
                  <a:lnTo>
                    <a:pt x="5026" y="11401"/>
                  </a:lnTo>
                  <a:lnTo>
                    <a:pt x="2787" y="10115"/>
                  </a:lnTo>
                  <a:lnTo>
                    <a:pt x="572" y="8829"/>
                  </a:lnTo>
                  <a:lnTo>
                    <a:pt x="1668" y="8210"/>
                  </a:lnTo>
                  <a:close/>
                  <a:moveTo>
                    <a:pt x="8788" y="8186"/>
                  </a:moveTo>
                  <a:lnTo>
                    <a:pt x="9884" y="8805"/>
                  </a:lnTo>
                  <a:lnTo>
                    <a:pt x="7621" y="10115"/>
                  </a:lnTo>
                  <a:lnTo>
                    <a:pt x="5383" y="11401"/>
                  </a:lnTo>
                  <a:lnTo>
                    <a:pt x="5383" y="10139"/>
                  </a:lnTo>
                  <a:lnTo>
                    <a:pt x="8788" y="8186"/>
                  </a:lnTo>
                  <a:close/>
                  <a:moveTo>
                    <a:pt x="5180" y="0"/>
                  </a:moveTo>
                  <a:cubicBezTo>
                    <a:pt x="5151" y="0"/>
                    <a:pt x="5121" y="6"/>
                    <a:pt x="5097" y="18"/>
                  </a:cubicBezTo>
                  <a:lnTo>
                    <a:pt x="96" y="2900"/>
                  </a:lnTo>
                  <a:cubicBezTo>
                    <a:pt x="25" y="2947"/>
                    <a:pt x="1" y="2995"/>
                    <a:pt x="1" y="3066"/>
                  </a:cubicBezTo>
                  <a:lnTo>
                    <a:pt x="1" y="6519"/>
                  </a:lnTo>
                  <a:cubicBezTo>
                    <a:pt x="1" y="6591"/>
                    <a:pt x="72" y="6662"/>
                    <a:pt x="144" y="6686"/>
                  </a:cubicBezTo>
                  <a:cubicBezTo>
                    <a:pt x="159" y="6689"/>
                    <a:pt x="174" y="6691"/>
                    <a:pt x="188" y="6691"/>
                  </a:cubicBezTo>
                  <a:cubicBezTo>
                    <a:pt x="286" y="6691"/>
                    <a:pt x="358" y="6623"/>
                    <a:pt x="358" y="6519"/>
                  </a:cubicBezTo>
                  <a:lnTo>
                    <a:pt x="358" y="3352"/>
                  </a:lnTo>
                  <a:lnTo>
                    <a:pt x="1453" y="3971"/>
                  </a:lnTo>
                  <a:lnTo>
                    <a:pt x="1453" y="7877"/>
                  </a:lnTo>
                  <a:lnTo>
                    <a:pt x="358" y="8496"/>
                  </a:lnTo>
                  <a:lnTo>
                    <a:pt x="358" y="7305"/>
                  </a:lnTo>
                  <a:cubicBezTo>
                    <a:pt x="358" y="7234"/>
                    <a:pt x="310" y="7162"/>
                    <a:pt x="215" y="7138"/>
                  </a:cubicBezTo>
                  <a:cubicBezTo>
                    <a:pt x="200" y="7135"/>
                    <a:pt x="185" y="7134"/>
                    <a:pt x="170" y="7134"/>
                  </a:cubicBezTo>
                  <a:cubicBezTo>
                    <a:pt x="73" y="7134"/>
                    <a:pt x="1" y="7201"/>
                    <a:pt x="1" y="7305"/>
                  </a:cubicBezTo>
                  <a:lnTo>
                    <a:pt x="1" y="8805"/>
                  </a:lnTo>
                  <a:cubicBezTo>
                    <a:pt x="1" y="8853"/>
                    <a:pt x="25" y="8925"/>
                    <a:pt x="96" y="8948"/>
                  </a:cubicBezTo>
                  <a:lnTo>
                    <a:pt x="5097" y="11830"/>
                  </a:lnTo>
                  <a:cubicBezTo>
                    <a:pt x="5121" y="11878"/>
                    <a:pt x="5145" y="11878"/>
                    <a:pt x="5169" y="11878"/>
                  </a:cubicBezTo>
                  <a:cubicBezTo>
                    <a:pt x="5216" y="11878"/>
                    <a:pt x="5240" y="11878"/>
                    <a:pt x="5264" y="11830"/>
                  </a:cubicBezTo>
                  <a:lnTo>
                    <a:pt x="10265" y="8948"/>
                  </a:lnTo>
                  <a:cubicBezTo>
                    <a:pt x="10336" y="8925"/>
                    <a:pt x="10360" y="8853"/>
                    <a:pt x="10360" y="8805"/>
                  </a:cubicBezTo>
                  <a:lnTo>
                    <a:pt x="10360" y="3066"/>
                  </a:lnTo>
                  <a:cubicBezTo>
                    <a:pt x="10360" y="2995"/>
                    <a:pt x="10336" y="2947"/>
                    <a:pt x="10265" y="2900"/>
                  </a:cubicBezTo>
                  <a:lnTo>
                    <a:pt x="5264" y="18"/>
                  </a:lnTo>
                  <a:cubicBezTo>
                    <a:pt x="5240" y="6"/>
                    <a:pt x="5210" y="0"/>
                    <a:pt x="5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02" name="Google Shape;2402;p54"/>
          <p:cNvSpPr/>
          <p:nvPr/>
        </p:nvSpPr>
        <p:spPr>
          <a:xfrm>
            <a:off x="6997425" y="2993040"/>
            <a:ext cx="356019" cy="355332"/>
          </a:xfrm>
          <a:custGeom>
            <a:avLst/>
            <a:gdLst/>
            <a:ahLst/>
            <a:cxnLst/>
            <a:rect l="l" t="t" r="r" b="b"/>
            <a:pathLst>
              <a:path w="11908" h="11885" extrusionOk="0">
                <a:moveTo>
                  <a:pt x="6312" y="1335"/>
                </a:moveTo>
                <a:lnTo>
                  <a:pt x="7097" y="1811"/>
                </a:lnTo>
                <a:lnTo>
                  <a:pt x="6312" y="2287"/>
                </a:lnTo>
                <a:lnTo>
                  <a:pt x="5550" y="1811"/>
                </a:lnTo>
                <a:lnTo>
                  <a:pt x="6312" y="1335"/>
                </a:lnTo>
                <a:close/>
                <a:moveTo>
                  <a:pt x="9479" y="3454"/>
                </a:moveTo>
                <a:lnTo>
                  <a:pt x="10241" y="3930"/>
                </a:lnTo>
                <a:lnTo>
                  <a:pt x="10003" y="4073"/>
                </a:lnTo>
                <a:lnTo>
                  <a:pt x="9479" y="4407"/>
                </a:lnTo>
                <a:lnTo>
                  <a:pt x="8693" y="3930"/>
                </a:lnTo>
                <a:lnTo>
                  <a:pt x="9479" y="3454"/>
                </a:lnTo>
                <a:close/>
                <a:moveTo>
                  <a:pt x="3168" y="5026"/>
                </a:moveTo>
                <a:lnTo>
                  <a:pt x="3930" y="5502"/>
                </a:lnTo>
                <a:lnTo>
                  <a:pt x="3168" y="5978"/>
                </a:lnTo>
                <a:lnTo>
                  <a:pt x="2382" y="5502"/>
                </a:lnTo>
                <a:lnTo>
                  <a:pt x="3168" y="5026"/>
                </a:lnTo>
                <a:close/>
                <a:moveTo>
                  <a:pt x="5359" y="2120"/>
                </a:moveTo>
                <a:lnTo>
                  <a:pt x="6169" y="2549"/>
                </a:lnTo>
                <a:lnTo>
                  <a:pt x="6169" y="10694"/>
                </a:lnTo>
                <a:lnTo>
                  <a:pt x="5359" y="10694"/>
                </a:lnTo>
                <a:lnTo>
                  <a:pt x="5359" y="2120"/>
                </a:lnTo>
                <a:close/>
                <a:moveTo>
                  <a:pt x="8503" y="4240"/>
                </a:moveTo>
                <a:lnTo>
                  <a:pt x="9288" y="4669"/>
                </a:lnTo>
                <a:lnTo>
                  <a:pt x="9288" y="10694"/>
                </a:lnTo>
                <a:lnTo>
                  <a:pt x="8503" y="10694"/>
                </a:lnTo>
                <a:lnTo>
                  <a:pt x="8503" y="4240"/>
                </a:lnTo>
                <a:close/>
                <a:moveTo>
                  <a:pt x="4144" y="5836"/>
                </a:moveTo>
                <a:lnTo>
                  <a:pt x="4144" y="10717"/>
                </a:lnTo>
                <a:lnTo>
                  <a:pt x="3335" y="10717"/>
                </a:lnTo>
                <a:lnTo>
                  <a:pt x="3335" y="6312"/>
                </a:lnTo>
                <a:lnTo>
                  <a:pt x="4144" y="5836"/>
                </a:lnTo>
                <a:close/>
                <a:moveTo>
                  <a:pt x="7264" y="2120"/>
                </a:moveTo>
                <a:lnTo>
                  <a:pt x="7264" y="10717"/>
                </a:lnTo>
                <a:lnTo>
                  <a:pt x="6478" y="10717"/>
                </a:lnTo>
                <a:lnTo>
                  <a:pt x="6478" y="2597"/>
                </a:lnTo>
                <a:lnTo>
                  <a:pt x="7264" y="2120"/>
                </a:lnTo>
                <a:close/>
                <a:moveTo>
                  <a:pt x="11551" y="11051"/>
                </a:moveTo>
                <a:lnTo>
                  <a:pt x="11551" y="11527"/>
                </a:lnTo>
                <a:lnTo>
                  <a:pt x="358" y="11527"/>
                </a:lnTo>
                <a:lnTo>
                  <a:pt x="358" y="11051"/>
                </a:lnTo>
                <a:close/>
                <a:moveTo>
                  <a:pt x="930" y="1"/>
                </a:moveTo>
                <a:cubicBezTo>
                  <a:pt x="810" y="1"/>
                  <a:pt x="715" y="72"/>
                  <a:pt x="715" y="192"/>
                </a:cubicBezTo>
                <a:lnTo>
                  <a:pt x="715" y="977"/>
                </a:lnTo>
                <a:lnTo>
                  <a:pt x="501" y="977"/>
                </a:lnTo>
                <a:cubicBezTo>
                  <a:pt x="429" y="977"/>
                  <a:pt x="334" y="1049"/>
                  <a:pt x="334" y="1144"/>
                </a:cubicBezTo>
                <a:cubicBezTo>
                  <a:pt x="334" y="1263"/>
                  <a:pt x="382" y="1335"/>
                  <a:pt x="501" y="1335"/>
                </a:cubicBezTo>
                <a:lnTo>
                  <a:pt x="715" y="1335"/>
                </a:lnTo>
                <a:lnTo>
                  <a:pt x="715" y="2240"/>
                </a:lnTo>
                <a:lnTo>
                  <a:pt x="501" y="2240"/>
                </a:lnTo>
                <a:cubicBezTo>
                  <a:pt x="429" y="2240"/>
                  <a:pt x="334" y="2287"/>
                  <a:pt x="334" y="2382"/>
                </a:cubicBezTo>
                <a:cubicBezTo>
                  <a:pt x="334" y="2502"/>
                  <a:pt x="382" y="2597"/>
                  <a:pt x="501" y="2597"/>
                </a:cubicBezTo>
                <a:lnTo>
                  <a:pt x="715" y="2597"/>
                </a:lnTo>
                <a:lnTo>
                  <a:pt x="715" y="3478"/>
                </a:lnTo>
                <a:lnTo>
                  <a:pt x="501" y="3478"/>
                </a:lnTo>
                <a:cubicBezTo>
                  <a:pt x="429" y="3478"/>
                  <a:pt x="334" y="3549"/>
                  <a:pt x="334" y="3645"/>
                </a:cubicBezTo>
                <a:cubicBezTo>
                  <a:pt x="334" y="3740"/>
                  <a:pt x="382" y="3835"/>
                  <a:pt x="501" y="3835"/>
                </a:cubicBezTo>
                <a:lnTo>
                  <a:pt x="715" y="3835"/>
                </a:lnTo>
                <a:lnTo>
                  <a:pt x="715" y="4740"/>
                </a:lnTo>
                <a:lnTo>
                  <a:pt x="501" y="4740"/>
                </a:lnTo>
                <a:cubicBezTo>
                  <a:pt x="429" y="4740"/>
                  <a:pt x="334" y="4788"/>
                  <a:pt x="334" y="4883"/>
                </a:cubicBezTo>
                <a:cubicBezTo>
                  <a:pt x="334" y="5002"/>
                  <a:pt x="382" y="5097"/>
                  <a:pt x="501" y="5097"/>
                </a:cubicBezTo>
                <a:lnTo>
                  <a:pt x="715" y="5097"/>
                </a:lnTo>
                <a:lnTo>
                  <a:pt x="715" y="5978"/>
                </a:lnTo>
                <a:lnTo>
                  <a:pt x="501" y="5978"/>
                </a:lnTo>
                <a:cubicBezTo>
                  <a:pt x="429" y="5978"/>
                  <a:pt x="334" y="6050"/>
                  <a:pt x="334" y="6121"/>
                </a:cubicBezTo>
                <a:cubicBezTo>
                  <a:pt x="334" y="6240"/>
                  <a:pt x="382" y="6336"/>
                  <a:pt x="501" y="6336"/>
                </a:cubicBezTo>
                <a:lnTo>
                  <a:pt x="715" y="6336"/>
                </a:lnTo>
                <a:lnTo>
                  <a:pt x="715" y="7241"/>
                </a:lnTo>
                <a:lnTo>
                  <a:pt x="501" y="7241"/>
                </a:lnTo>
                <a:cubicBezTo>
                  <a:pt x="429" y="7241"/>
                  <a:pt x="334" y="7288"/>
                  <a:pt x="334" y="7383"/>
                </a:cubicBezTo>
                <a:cubicBezTo>
                  <a:pt x="334" y="7503"/>
                  <a:pt x="382" y="7598"/>
                  <a:pt x="501" y="7598"/>
                </a:cubicBezTo>
                <a:lnTo>
                  <a:pt x="715" y="7598"/>
                </a:lnTo>
                <a:lnTo>
                  <a:pt x="715" y="8479"/>
                </a:lnTo>
                <a:lnTo>
                  <a:pt x="501" y="8479"/>
                </a:lnTo>
                <a:cubicBezTo>
                  <a:pt x="429" y="8479"/>
                  <a:pt x="334" y="8550"/>
                  <a:pt x="334" y="8622"/>
                </a:cubicBezTo>
                <a:cubicBezTo>
                  <a:pt x="334" y="8741"/>
                  <a:pt x="382" y="8836"/>
                  <a:pt x="501" y="8836"/>
                </a:cubicBezTo>
                <a:lnTo>
                  <a:pt x="715" y="8836"/>
                </a:lnTo>
                <a:lnTo>
                  <a:pt x="715" y="9741"/>
                </a:lnTo>
                <a:lnTo>
                  <a:pt x="501" y="9741"/>
                </a:lnTo>
                <a:cubicBezTo>
                  <a:pt x="429" y="9741"/>
                  <a:pt x="334" y="9789"/>
                  <a:pt x="334" y="9884"/>
                </a:cubicBezTo>
                <a:cubicBezTo>
                  <a:pt x="334" y="10003"/>
                  <a:pt x="382" y="10098"/>
                  <a:pt x="501" y="10098"/>
                </a:cubicBezTo>
                <a:lnTo>
                  <a:pt x="715" y="10098"/>
                </a:lnTo>
                <a:lnTo>
                  <a:pt x="715" y="10717"/>
                </a:lnTo>
                <a:lnTo>
                  <a:pt x="310" y="10717"/>
                </a:lnTo>
                <a:cubicBezTo>
                  <a:pt x="144" y="10717"/>
                  <a:pt x="1" y="10837"/>
                  <a:pt x="1" y="11003"/>
                </a:cubicBezTo>
                <a:lnTo>
                  <a:pt x="1" y="11575"/>
                </a:lnTo>
                <a:cubicBezTo>
                  <a:pt x="1" y="11718"/>
                  <a:pt x="120" y="11884"/>
                  <a:pt x="310" y="11884"/>
                </a:cubicBezTo>
                <a:lnTo>
                  <a:pt x="11622" y="11884"/>
                </a:lnTo>
                <a:cubicBezTo>
                  <a:pt x="11765" y="11884"/>
                  <a:pt x="11908" y="11765"/>
                  <a:pt x="11908" y="11575"/>
                </a:cubicBezTo>
                <a:lnTo>
                  <a:pt x="11908" y="10979"/>
                </a:lnTo>
                <a:cubicBezTo>
                  <a:pt x="11908" y="10837"/>
                  <a:pt x="11789" y="10694"/>
                  <a:pt x="11622" y="10694"/>
                </a:cubicBezTo>
                <a:lnTo>
                  <a:pt x="10789" y="10694"/>
                </a:lnTo>
                <a:lnTo>
                  <a:pt x="10789" y="6193"/>
                </a:lnTo>
                <a:cubicBezTo>
                  <a:pt x="10789" y="6097"/>
                  <a:pt x="10717" y="6002"/>
                  <a:pt x="10646" y="6002"/>
                </a:cubicBezTo>
                <a:cubicBezTo>
                  <a:pt x="10527" y="6002"/>
                  <a:pt x="10431" y="6074"/>
                  <a:pt x="10431" y="6193"/>
                </a:cubicBezTo>
                <a:lnTo>
                  <a:pt x="10431" y="10694"/>
                </a:lnTo>
                <a:lnTo>
                  <a:pt x="9622" y="10694"/>
                </a:lnTo>
                <a:lnTo>
                  <a:pt x="9622" y="4669"/>
                </a:lnTo>
                <a:lnTo>
                  <a:pt x="10431" y="4240"/>
                </a:lnTo>
                <a:lnTo>
                  <a:pt x="10431" y="5383"/>
                </a:lnTo>
                <a:cubicBezTo>
                  <a:pt x="10431" y="5478"/>
                  <a:pt x="10479" y="5574"/>
                  <a:pt x="10574" y="5574"/>
                </a:cubicBezTo>
                <a:cubicBezTo>
                  <a:pt x="10693" y="5574"/>
                  <a:pt x="10789" y="5502"/>
                  <a:pt x="10789" y="5383"/>
                </a:cubicBezTo>
                <a:lnTo>
                  <a:pt x="10789" y="3930"/>
                </a:lnTo>
                <a:cubicBezTo>
                  <a:pt x="10789" y="3883"/>
                  <a:pt x="10765" y="3811"/>
                  <a:pt x="10693" y="3787"/>
                </a:cubicBezTo>
                <a:lnTo>
                  <a:pt x="9646" y="3144"/>
                </a:lnTo>
                <a:cubicBezTo>
                  <a:pt x="9586" y="3121"/>
                  <a:pt x="9527" y="3109"/>
                  <a:pt x="9473" y="3109"/>
                </a:cubicBezTo>
                <a:cubicBezTo>
                  <a:pt x="9419" y="3109"/>
                  <a:pt x="9372" y="3121"/>
                  <a:pt x="9336" y="3144"/>
                </a:cubicBezTo>
                <a:lnTo>
                  <a:pt x="8288" y="3787"/>
                </a:lnTo>
                <a:cubicBezTo>
                  <a:pt x="8217" y="3811"/>
                  <a:pt x="8193" y="3883"/>
                  <a:pt x="8193" y="3930"/>
                </a:cubicBezTo>
                <a:lnTo>
                  <a:pt x="8193" y="10717"/>
                </a:lnTo>
                <a:lnTo>
                  <a:pt x="7621" y="10717"/>
                </a:lnTo>
                <a:lnTo>
                  <a:pt x="7621" y="1811"/>
                </a:lnTo>
                <a:lnTo>
                  <a:pt x="7621" y="1787"/>
                </a:lnTo>
                <a:cubicBezTo>
                  <a:pt x="7621" y="1739"/>
                  <a:pt x="7598" y="1692"/>
                  <a:pt x="7550" y="1668"/>
                </a:cubicBezTo>
                <a:lnTo>
                  <a:pt x="6502" y="1049"/>
                </a:lnTo>
                <a:cubicBezTo>
                  <a:pt x="6443" y="1013"/>
                  <a:pt x="6383" y="995"/>
                  <a:pt x="6326" y="995"/>
                </a:cubicBezTo>
                <a:cubicBezTo>
                  <a:pt x="6270" y="995"/>
                  <a:pt x="6216" y="1013"/>
                  <a:pt x="6169" y="1049"/>
                </a:cubicBezTo>
                <a:lnTo>
                  <a:pt x="5121" y="1668"/>
                </a:lnTo>
                <a:cubicBezTo>
                  <a:pt x="5097" y="1668"/>
                  <a:pt x="5097" y="1692"/>
                  <a:pt x="5097" y="1692"/>
                </a:cubicBezTo>
                <a:cubicBezTo>
                  <a:pt x="5073" y="1739"/>
                  <a:pt x="5073" y="1763"/>
                  <a:pt x="5073" y="1811"/>
                </a:cubicBezTo>
                <a:lnTo>
                  <a:pt x="5073" y="10717"/>
                </a:lnTo>
                <a:lnTo>
                  <a:pt x="4502" y="10717"/>
                </a:lnTo>
                <a:lnTo>
                  <a:pt x="4502" y="5502"/>
                </a:lnTo>
                <a:cubicBezTo>
                  <a:pt x="4502" y="5478"/>
                  <a:pt x="4478" y="5454"/>
                  <a:pt x="4454" y="5431"/>
                </a:cubicBezTo>
                <a:cubicBezTo>
                  <a:pt x="4406" y="5431"/>
                  <a:pt x="4406" y="5383"/>
                  <a:pt x="4383" y="5383"/>
                </a:cubicBezTo>
                <a:cubicBezTo>
                  <a:pt x="4359" y="5359"/>
                  <a:pt x="3382" y="4788"/>
                  <a:pt x="3382" y="4788"/>
                </a:cubicBezTo>
                <a:cubicBezTo>
                  <a:pt x="3323" y="4764"/>
                  <a:pt x="3263" y="4752"/>
                  <a:pt x="3204" y="4752"/>
                </a:cubicBezTo>
                <a:cubicBezTo>
                  <a:pt x="3144" y="4752"/>
                  <a:pt x="3085" y="4764"/>
                  <a:pt x="3025" y="4788"/>
                </a:cubicBezTo>
                <a:lnTo>
                  <a:pt x="1977" y="5431"/>
                </a:lnTo>
                <a:lnTo>
                  <a:pt x="1954" y="5454"/>
                </a:lnTo>
                <a:cubicBezTo>
                  <a:pt x="1906" y="5478"/>
                  <a:pt x="1882" y="5550"/>
                  <a:pt x="1882" y="5574"/>
                </a:cubicBezTo>
                <a:lnTo>
                  <a:pt x="1882" y="8598"/>
                </a:lnTo>
                <a:cubicBezTo>
                  <a:pt x="1882" y="8693"/>
                  <a:pt x="1954" y="8788"/>
                  <a:pt x="2025" y="8788"/>
                </a:cubicBezTo>
                <a:cubicBezTo>
                  <a:pt x="2144" y="8788"/>
                  <a:pt x="2239" y="8717"/>
                  <a:pt x="2239" y="8598"/>
                </a:cubicBezTo>
                <a:lnTo>
                  <a:pt x="2239" y="5859"/>
                </a:lnTo>
                <a:lnTo>
                  <a:pt x="3049" y="6312"/>
                </a:lnTo>
                <a:lnTo>
                  <a:pt x="3049" y="10717"/>
                </a:lnTo>
                <a:lnTo>
                  <a:pt x="2239" y="10717"/>
                </a:lnTo>
                <a:lnTo>
                  <a:pt x="2239" y="9408"/>
                </a:lnTo>
                <a:cubicBezTo>
                  <a:pt x="2239" y="9312"/>
                  <a:pt x="2192" y="9241"/>
                  <a:pt x="2096" y="9241"/>
                </a:cubicBezTo>
                <a:cubicBezTo>
                  <a:pt x="1977" y="9241"/>
                  <a:pt x="1882" y="9289"/>
                  <a:pt x="1882" y="9408"/>
                </a:cubicBezTo>
                <a:lnTo>
                  <a:pt x="1882" y="10717"/>
                </a:lnTo>
                <a:lnTo>
                  <a:pt x="1072" y="10717"/>
                </a:lnTo>
                <a:lnTo>
                  <a:pt x="1072" y="192"/>
                </a:lnTo>
                <a:cubicBezTo>
                  <a:pt x="1072" y="96"/>
                  <a:pt x="1025" y="1"/>
                  <a:pt x="9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03" name="Google Shape;2403;p54"/>
          <p:cNvSpPr/>
          <p:nvPr/>
        </p:nvSpPr>
        <p:spPr>
          <a:xfrm>
            <a:off x="7749323" y="2992352"/>
            <a:ext cx="341071" cy="356019"/>
          </a:xfrm>
          <a:custGeom>
            <a:avLst/>
            <a:gdLst/>
            <a:ahLst/>
            <a:cxnLst/>
            <a:rect l="l" t="t" r="r" b="b"/>
            <a:pathLst>
              <a:path w="11408" h="11908" extrusionOk="0">
                <a:moveTo>
                  <a:pt x="5502" y="762"/>
                </a:moveTo>
                <a:lnTo>
                  <a:pt x="5502" y="3572"/>
                </a:lnTo>
                <a:lnTo>
                  <a:pt x="4168" y="2882"/>
                </a:lnTo>
                <a:lnTo>
                  <a:pt x="5502" y="762"/>
                </a:lnTo>
                <a:close/>
                <a:moveTo>
                  <a:pt x="3954" y="3167"/>
                </a:moveTo>
                <a:lnTo>
                  <a:pt x="5478" y="3953"/>
                </a:lnTo>
                <a:lnTo>
                  <a:pt x="5478" y="7430"/>
                </a:lnTo>
                <a:lnTo>
                  <a:pt x="2215" y="5906"/>
                </a:lnTo>
                <a:lnTo>
                  <a:pt x="3954" y="3167"/>
                </a:lnTo>
                <a:close/>
                <a:moveTo>
                  <a:pt x="7383" y="3167"/>
                </a:moveTo>
                <a:lnTo>
                  <a:pt x="9098" y="5906"/>
                </a:lnTo>
                <a:lnTo>
                  <a:pt x="5859" y="7478"/>
                </a:lnTo>
                <a:lnTo>
                  <a:pt x="5859" y="3953"/>
                </a:lnTo>
                <a:lnTo>
                  <a:pt x="7383" y="3167"/>
                </a:lnTo>
                <a:close/>
                <a:moveTo>
                  <a:pt x="9288" y="6240"/>
                </a:moveTo>
                <a:lnTo>
                  <a:pt x="10979" y="8954"/>
                </a:lnTo>
                <a:lnTo>
                  <a:pt x="5859" y="11431"/>
                </a:lnTo>
                <a:lnTo>
                  <a:pt x="5859" y="7859"/>
                </a:lnTo>
                <a:lnTo>
                  <a:pt x="9288" y="6240"/>
                </a:lnTo>
                <a:close/>
                <a:moveTo>
                  <a:pt x="5668" y="0"/>
                </a:moveTo>
                <a:cubicBezTo>
                  <a:pt x="5645" y="0"/>
                  <a:pt x="5621" y="24"/>
                  <a:pt x="5597" y="48"/>
                </a:cubicBezTo>
                <a:lnTo>
                  <a:pt x="5549" y="95"/>
                </a:lnTo>
                <a:lnTo>
                  <a:pt x="48" y="8859"/>
                </a:lnTo>
                <a:cubicBezTo>
                  <a:pt x="24" y="8931"/>
                  <a:pt x="1" y="8978"/>
                  <a:pt x="24" y="9073"/>
                </a:cubicBezTo>
                <a:cubicBezTo>
                  <a:pt x="48" y="9145"/>
                  <a:pt x="72" y="9193"/>
                  <a:pt x="143" y="9216"/>
                </a:cubicBezTo>
                <a:lnTo>
                  <a:pt x="1477" y="9883"/>
                </a:lnTo>
                <a:cubicBezTo>
                  <a:pt x="1509" y="9891"/>
                  <a:pt x="1541" y="9896"/>
                  <a:pt x="1571" y="9896"/>
                </a:cubicBezTo>
                <a:cubicBezTo>
                  <a:pt x="1631" y="9896"/>
                  <a:pt x="1683" y="9875"/>
                  <a:pt x="1715" y="9812"/>
                </a:cubicBezTo>
                <a:cubicBezTo>
                  <a:pt x="1787" y="9740"/>
                  <a:pt x="1739" y="9621"/>
                  <a:pt x="1644" y="9574"/>
                </a:cubicBezTo>
                <a:lnTo>
                  <a:pt x="429" y="8978"/>
                </a:lnTo>
                <a:lnTo>
                  <a:pt x="2120" y="6287"/>
                </a:lnTo>
                <a:lnTo>
                  <a:pt x="5549" y="7883"/>
                </a:lnTo>
                <a:lnTo>
                  <a:pt x="5549" y="11455"/>
                </a:lnTo>
                <a:lnTo>
                  <a:pt x="2406" y="9931"/>
                </a:lnTo>
                <a:cubicBezTo>
                  <a:pt x="2383" y="9925"/>
                  <a:pt x="2361" y="9922"/>
                  <a:pt x="2339" y="9922"/>
                </a:cubicBezTo>
                <a:cubicBezTo>
                  <a:pt x="2268" y="9922"/>
                  <a:pt x="2204" y="9953"/>
                  <a:pt x="2168" y="10026"/>
                </a:cubicBezTo>
                <a:cubicBezTo>
                  <a:pt x="2120" y="10121"/>
                  <a:pt x="2168" y="10217"/>
                  <a:pt x="2239" y="10264"/>
                </a:cubicBezTo>
                <a:lnTo>
                  <a:pt x="5645" y="11907"/>
                </a:lnTo>
                <a:lnTo>
                  <a:pt x="5811" y="11907"/>
                </a:lnTo>
                <a:lnTo>
                  <a:pt x="11289" y="9264"/>
                </a:lnTo>
                <a:cubicBezTo>
                  <a:pt x="11360" y="9216"/>
                  <a:pt x="11408" y="9169"/>
                  <a:pt x="11408" y="9097"/>
                </a:cubicBezTo>
                <a:cubicBezTo>
                  <a:pt x="11360" y="9026"/>
                  <a:pt x="11360" y="8931"/>
                  <a:pt x="11336" y="8859"/>
                </a:cubicBezTo>
                <a:lnTo>
                  <a:pt x="7073" y="2048"/>
                </a:lnTo>
                <a:cubicBezTo>
                  <a:pt x="7045" y="1991"/>
                  <a:pt x="6998" y="1959"/>
                  <a:pt x="6945" y="1959"/>
                </a:cubicBezTo>
                <a:cubicBezTo>
                  <a:pt x="6910" y="1959"/>
                  <a:pt x="6873" y="1972"/>
                  <a:pt x="6835" y="2001"/>
                </a:cubicBezTo>
                <a:cubicBezTo>
                  <a:pt x="6740" y="2048"/>
                  <a:pt x="6716" y="2143"/>
                  <a:pt x="6788" y="2239"/>
                </a:cubicBezTo>
                <a:lnTo>
                  <a:pt x="7193" y="2882"/>
                </a:lnTo>
                <a:lnTo>
                  <a:pt x="5859" y="3572"/>
                </a:lnTo>
                <a:lnTo>
                  <a:pt x="5859" y="762"/>
                </a:lnTo>
                <a:lnTo>
                  <a:pt x="6359" y="1548"/>
                </a:lnTo>
                <a:cubicBezTo>
                  <a:pt x="6402" y="1606"/>
                  <a:pt x="6446" y="1637"/>
                  <a:pt x="6494" y="1637"/>
                </a:cubicBezTo>
                <a:cubicBezTo>
                  <a:pt x="6526" y="1637"/>
                  <a:pt x="6560" y="1624"/>
                  <a:pt x="6597" y="1596"/>
                </a:cubicBezTo>
                <a:cubicBezTo>
                  <a:pt x="6692" y="1548"/>
                  <a:pt x="6716" y="1453"/>
                  <a:pt x="6669" y="1358"/>
                </a:cubicBezTo>
                <a:lnTo>
                  <a:pt x="5859" y="95"/>
                </a:lnTo>
                <a:cubicBezTo>
                  <a:pt x="5835" y="24"/>
                  <a:pt x="5740" y="0"/>
                  <a:pt x="56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04" name="Google Shape;2404;p54"/>
          <p:cNvGrpSpPr/>
          <p:nvPr/>
        </p:nvGrpSpPr>
        <p:grpSpPr>
          <a:xfrm>
            <a:off x="7751534" y="3577633"/>
            <a:ext cx="351056" cy="355302"/>
            <a:chOff x="6657238" y="3313708"/>
            <a:chExt cx="293550" cy="297100"/>
          </a:xfrm>
        </p:grpSpPr>
        <p:sp>
          <p:nvSpPr>
            <p:cNvPr id="2405" name="Google Shape;2405;p54"/>
            <p:cNvSpPr/>
            <p:nvPr/>
          </p:nvSpPr>
          <p:spPr>
            <a:xfrm>
              <a:off x="6657238" y="3508983"/>
              <a:ext cx="70300" cy="101825"/>
            </a:xfrm>
            <a:custGeom>
              <a:avLst/>
              <a:gdLst/>
              <a:ahLst/>
              <a:cxnLst/>
              <a:rect l="l" t="t" r="r" b="b"/>
              <a:pathLst>
                <a:path w="2812" h="4073" extrusionOk="0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30" y="3620"/>
                    <a:pt x="930" y="3549"/>
                  </a:cubicBezTo>
                  <a:lnTo>
                    <a:pt x="930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5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4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9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30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2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7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9" y="2835"/>
                  </a:lnTo>
                  <a:cubicBezTo>
                    <a:pt x="2549" y="2763"/>
                    <a:pt x="2621" y="2620"/>
                    <a:pt x="2621" y="2430"/>
                  </a:cubicBezTo>
                  <a:lnTo>
                    <a:pt x="2597" y="2287"/>
                  </a:lnTo>
                  <a:lnTo>
                    <a:pt x="2621" y="2263"/>
                  </a:lnTo>
                  <a:cubicBezTo>
                    <a:pt x="2716" y="2168"/>
                    <a:pt x="2740" y="2073"/>
                    <a:pt x="2740" y="1953"/>
                  </a:cubicBezTo>
                  <a:lnTo>
                    <a:pt x="2740" y="1287"/>
                  </a:lnTo>
                  <a:cubicBezTo>
                    <a:pt x="2811" y="1072"/>
                    <a:pt x="2740" y="834"/>
                    <a:pt x="2621" y="620"/>
                  </a:cubicBezTo>
                  <a:cubicBezTo>
                    <a:pt x="2590" y="569"/>
                    <a:pt x="2534" y="540"/>
                    <a:pt x="2477" y="540"/>
                  </a:cubicBezTo>
                  <a:cubicBezTo>
                    <a:pt x="2401" y="540"/>
                    <a:pt x="2325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8" y="1096"/>
                    <a:pt x="2478" y="1310"/>
                  </a:cubicBezTo>
                  <a:lnTo>
                    <a:pt x="2478" y="1953"/>
                  </a:lnTo>
                  <a:cubicBezTo>
                    <a:pt x="2478" y="2001"/>
                    <a:pt x="2430" y="2025"/>
                    <a:pt x="2382" y="2025"/>
                  </a:cubicBezTo>
                  <a:cubicBezTo>
                    <a:pt x="2359" y="2025"/>
                    <a:pt x="2359" y="2001"/>
                    <a:pt x="2359" y="1953"/>
                  </a:cubicBezTo>
                  <a:lnTo>
                    <a:pt x="2359" y="1930"/>
                  </a:lnTo>
                  <a:lnTo>
                    <a:pt x="2359" y="1287"/>
                  </a:lnTo>
                  <a:cubicBezTo>
                    <a:pt x="2359" y="1191"/>
                    <a:pt x="2311" y="1120"/>
                    <a:pt x="2216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8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5" y="2406"/>
                  </a:cubicBezTo>
                  <a:lnTo>
                    <a:pt x="2335" y="2501"/>
                  </a:lnTo>
                  <a:lnTo>
                    <a:pt x="573" y="2501"/>
                  </a:lnTo>
                  <a:lnTo>
                    <a:pt x="573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1" y="1094"/>
                    <a:pt x="738" y="1092"/>
                    <a:pt x="727" y="1092"/>
                  </a:cubicBezTo>
                  <a:cubicBezTo>
                    <a:pt x="625" y="1092"/>
                    <a:pt x="549" y="1180"/>
                    <a:pt x="549" y="1287"/>
                  </a:cubicBezTo>
                  <a:lnTo>
                    <a:pt x="549" y="2025"/>
                  </a:lnTo>
                  <a:cubicBezTo>
                    <a:pt x="549" y="2025"/>
                    <a:pt x="525" y="2073"/>
                    <a:pt x="477" y="2073"/>
                  </a:cubicBezTo>
                  <a:cubicBezTo>
                    <a:pt x="453" y="2073"/>
                    <a:pt x="430" y="2049"/>
                    <a:pt x="430" y="2025"/>
                  </a:cubicBezTo>
                  <a:lnTo>
                    <a:pt x="430" y="1334"/>
                  </a:lnTo>
                  <a:cubicBezTo>
                    <a:pt x="430" y="763"/>
                    <a:pt x="858" y="334"/>
                    <a:pt x="1430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80" y="386"/>
                    <a:pt x="1796" y="388"/>
                    <a:pt x="1812" y="388"/>
                  </a:cubicBezTo>
                  <a:cubicBezTo>
                    <a:pt x="1889" y="388"/>
                    <a:pt x="1958" y="342"/>
                    <a:pt x="1978" y="263"/>
                  </a:cubicBezTo>
                  <a:cubicBezTo>
                    <a:pt x="2001" y="167"/>
                    <a:pt x="1954" y="96"/>
                    <a:pt x="1859" y="48"/>
                  </a:cubicBezTo>
                  <a:cubicBezTo>
                    <a:pt x="1716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54"/>
            <p:cNvSpPr/>
            <p:nvPr/>
          </p:nvSpPr>
          <p:spPr>
            <a:xfrm>
              <a:off x="6676888" y="3468508"/>
              <a:ext cx="33975" cy="34550"/>
            </a:xfrm>
            <a:custGeom>
              <a:avLst/>
              <a:gdLst/>
              <a:ahLst/>
              <a:cxnLst/>
              <a:rect l="l" t="t" r="r" b="b"/>
              <a:pathLst>
                <a:path w="1359" h="1382" extrusionOk="0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7" y="0"/>
                    <a:pt x="1" y="310"/>
                    <a:pt x="1" y="691"/>
                  </a:cubicBezTo>
                  <a:cubicBezTo>
                    <a:pt x="1" y="1072"/>
                    <a:pt x="287" y="1382"/>
                    <a:pt x="691" y="1382"/>
                  </a:cubicBezTo>
                  <a:cubicBezTo>
                    <a:pt x="1073" y="1382"/>
                    <a:pt x="1358" y="1072"/>
                    <a:pt x="1358" y="691"/>
                  </a:cubicBezTo>
                  <a:cubicBezTo>
                    <a:pt x="1358" y="310"/>
                    <a:pt x="1073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54"/>
            <p:cNvSpPr/>
            <p:nvPr/>
          </p:nvSpPr>
          <p:spPr>
            <a:xfrm>
              <a:off x="6676313" y="3313708"/>
              <a:ext cx="34550" cy="34550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67" y="334"/>
                  </a:moveTo>
                  <a:cubicBezTo>
                    <a:pt x="881" y="334"/>
                    <a:pt x="1024" y="477"/>
                    <a:pt x="1024" y="691"/>
                  </a:cubicBezTo>
                  <a:cubicBezTo>
                    <a:pt x="1024" y="906"/>
                    <a:pt x="857" y="1048"/>
                    <a:pt x="667" y="1048"/>
                  </a:cubicBezTo>
                  <a:cubicBezTo>
                    <a:pt x="476" y="1048"/>
                    <a:pt x="310" y="906"/>
                    <a:pt x="310" y="691"/>
                  </a:cubicBezTo>
                  <a:cubicBezTo>
                    <a:pt x="310" y="477"/>
                    <a:pt x="500" y="334"/>
                    <a:pt x="667" y="334"/>
                  </a:cubicBezTo>
                  <a:close/>
                  <a:moveTo>
                    <a:pt x="667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67" y="1382"/>
                  </a:cubicBezTo>
                  <a:cubicBezTo>
                    <a:pt x="1072" y="1382"/>
                    <a:pt x="1381" y="1072"/>
                    <a:pt x="1357" y="691"/>
                  </a:cubicBezTo>
                  <a:cubicBezTo>
                    <a:pt x="1357" y="310"/>
                    <a:pt x="1072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54"/>
            <p:cNvSpPr/>
            <p:nvPr/>
          </p:nvSpPr>
          <p:spPr>
            <a:xfrm>
              <a:off x="6658438" y="3354783"/>
              <a:ext cx="69100" cy="103625"/>
            </a:xfrm>
            <a:custGeom>
              <a:avLst/>
              <a:gdLst/>
              <a:ahLst/>
              <a:cxnLst/>
              <a:rect l="l" t="t" r="r" b="b"/>
              <a:pathLst>
                <a:path w="2764" h="4145" extrusionOk="0">
                  <a:moveTo>
                    <a:pt x="1334" y="1"/>
                  </a:moveTo>
                  <a:cubicBezTo>
                    <a:pt x="953" y="1"/>
                    <a:pt x="620" y="120"/>
                    <a:pt x="358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1" y="1382"/>
                    <a:pt x="1" y="1573"/>
                    <a:pt x="1" y="1787"/>
                  </a:cubicBezTo>
                  <a:lnTo>
                    <a:pt x="1" y="2001"/>
                  </a:lnTo>
                  <a:lnTo>
                    <a:pt x="1" y="2477"/>
                  </a:lnTo>
                  <a:cubicBezTo>
                    <a:pt x="1" y="2501"/>
                    <a:pt x="24" y="2573"/>
                    <a:pt x="48" y="2573"/>
                  </a:cubicBezTo>
                  <a:cubicBezTo>
                    <a:pt x="191" y="2692"/>
                    <a:pt x="358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9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3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8" y="810"/>
                  </a:cubicBezTo>
                  <a:lnTo>
                    <a:pt x="2573" y="620"/>
                  </a:lnTo>
                  <a:cubicBezTo>
                    <a:pt x="2542" y="569"/>
                    <a:pt x="2486" y="540"/>
                    <a:pt x="2429" y="540"/>
                  </a:cubicBezTo>
                  <a:cubicBezTo>
                    <a:pt x="2353" y="540"/>
                    <a:pt x="2277" y="592"/>
                    <a:pt x="2263" y="715"/>
                  </a:cubicBezTo>
                  <a:lnTo>
                    <a:pt x="2263" y="739"/>
                  </a:lnTo>
                  <a:cubicBezTo>
                    <a:pt x="2311" y="834"/>
                    <a:pt x="2334" y="906"/>
                    <a:pt x="2382" y="977"/>
                  </a:cubicBezTo>
                  <a:cubicBezTo>
                    <a:pt x="2430" y="1144"/>
                    <a:pt x="2430" y="1263"/>
                    <a:pt x="2430" y="1406"/>
                  </a:cubicBezTo>
                  <a:lnTo>
                    <a:pt x="2430" y="1882"/>
                  </a:lnTo>
                  <a:lnTo>
                    <a:pt x="2430" y="2263"/>
                  </a:lnTo>
                  <a:cubicBezTo>
                    <a:pt x="2430" y="2287"/>
                    <a:pt x="2406" y="2335"/>
                    <a:pt x="2334" y="2335"/>
                  </a:cubicBezTo>
                  <a:cubicBezTo>
                    <a:pt x="2311" y="2335"/>
                    <a:pt x="2311" y="2287"/>
                    <a:pt x="2311" y="2263"/>
                  </a:cubicBezTo>
                  <a:lnTo>
                    <a:pt x="2311" y="2239"/>
                  </a:lnTo>
                  <a:lnTo>
                    <a:pt x="2311" y="1215"/>
                  </a:lnTo>
                  <a:cubicBezTo>
                    <a:pt x="2311" y="1144"/>
                    <a:pt x="2263" y="1072"/>
                    <a:pt x="2168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6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7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9" y="1882"/>
                    <a:pt x="1453" y="1858"/>
                  </a:cubicBezTo>
                  <a:cubicBezTo>
                    <a:pt x="1432" y="1850"/>
                    <a:pt x="1411" y="1846"/>
                    <a:pt x="1392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2" y="3728"/>
                    <a:pt x="882" y="3647"/>
                    <a:pt x="882" y="3549"/>
                  </a:cubicBezTo>
                  <a:lnTo>
                    <a:pt x="882" y="1215"/>
                  </a:lnTo>
                  <a:cubicBezTo>
                    <a:pt x="882" y="1144"/>
                    <a:pt x="834" y="1072"/>
                    <a:pt x="739" y="1049"/>
                  </a:cubicBezTo>
                  <a:cubicBezTo>
                    <a:pt x="723" y="1046"/>
                    <a:pt x="709" y="1044"/>
                    <a:pt x="694" y="1044"/>
                  </a:cubicBezTo>
                  <a:cubicBezTo>
                    <a:pt x="597" y="1044"/>
                    <a:pt x="525" y="1112"/>
                    <a:pt x="525" y="1215"/>
                  </a:cubicBezTo>
                  <a:lnTo>
                    <a:pt x="525" y="2263"/>
                  </a:lnTo>
                  <a:cubicBezTo>
                    <a:pt x="525" y="2287"/>
                    <a:pt x="501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5" y="834"/>
                    <a:pt x="596" y="739"/>
                  </a:cubicBezTo>
                  <a:cubicBezTo>
                    <a:pt x="715" y="572"/>
                    <a:pt x="906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9" y="334"/>
                    <a:pt x="1668" y="358"/>
                    <a:pt x="1739" y="382"/>
                  </a:cubicBezTo>
                  <a:cubicBezTo>
                    <a:pt x="1760" y="392"/>
                    <a:pt x="1781" y="397"/>
                    <a:pt x="1801" y="397"/>
                  </a:cubicBezTo>
                  <a:cubicBezTo>
                    <a:pt x="1873" y="397"/>
                    <a:pt x="1935" y="337"/>
                    <a:pt x="1953" y="263"/>
                  </a:cubicBezTo>
                  <a:cubicBezTo>
                    <a:pt x="1977" y="191"/>
                    <a:pt x="1930" y="96"/>
                    <a:pt x="1834" y="72"/>
                  </a:cubicBezTo>
                  <a:cubicBezTo>
                    <a:pt x="1691" y="1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54"/>
            <p:cNvSpPr/>
            <p:nvPr/>
          </p:nvSpPr>
          <p:spPr>
            <a:xfrm>
              <a:off x="6731663" y="3508983"/>
              <a:ext cx="70275" cy="101825"/>
            </a:xfrm>
            <a:custGeom>
              <a:avLst/>
              <a:gdLst/>
              <a:ahLst/>
              <a:cxnLst/>
              <a:rect l="l" t="t" r="r" b="b"/>
              <a:pathLst>
                <a:path w="2811" h="4073" extrusionOk="0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30" y="3620"/>
                    <a:pt x="930" y="3549"/>
                  </a:cubicBezTo>
                  <a:lnTo>
                    <a:pt x="930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5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7" y="2287"/>
                  </a:lnTo>
                  <a:lnTo>
                    <a:pt x="2620" y="2263"/>
                  </a:lnTo>
                  <a:cubicBezTo>
                    <a:pt x="2716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7" y="540"/>
                  </a:cubicBezTo>
                  <a:cubicBezTo>
                    <a:pt x="2401" y="540"/>
                    <a:pt x="2324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8" y="1096"/>
                    <a:pt x="2478" y="1310"/>
                  </a:cubicBezTo>
                  <a:lnTo>
                    <a:pt x="2478" y="1953"/>
                  </a:lnTo>
                  <a:cubicBezTo>
                    <a:pt x="2478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1" y="1120"/>
                    <a:pt x="2216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8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5" y="2406"/>
                  </a:cubicBezTo>
                  <a:lnTo>
                    <a:pt x="2335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9" y="1180"/>
                    <a:pt x="549" y="1287"/>
                  </a:cubicBezTo>
                  <a:lnTo>
                    <a:pt x="549" y="2025"/>
                  </a:lnTo>
                  <a:cubicBezTo>
                    <a:pt x="549" y="2025"/>
                    <a:pt x="525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30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8" y="342"/>
                    <a:pt x="1977" y="263"/>
                  </a:cubicBezTo>
                  <a:cubicBezTo>
                    <a:pt x="2001" y="167"/>
                    <a:pt x="1954" y="96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54"/>
            <p:cNvSpPr/>
            <p:nvPr/>
          </p:nvSpPr>
          <p:spPr>
            <a:xfrm>
              <a:off x="6751313" y="3468508"/>
              <a:ext cx="33975" cy="34550"/>
            </a:xfrm>
            <a:custGeom>
              <a:avLst/>
              <a:gdLst/>
              <a:ahLst/>
              <a:cxnLst/>
              <a:rect l="l" t="t" r="r" b="b"/>
              <a:pathLst>
                <a:path w="1359" h="1382" extrusionOk="0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1" y="310"/>
                    <a:pt x="1" y="691"/>
                  </a:cubicBezTo>
                  <a:cubicBezTo>
                    <a:pt x="1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54"/>
            <p:cNvSpPr/>
            <p:nvPr/>
          </p:nvSpPr>
          <p:spPr>
            <a:xfrm>
              <a:off x="6751313" y="3313708"/>
              <a:ext cx="33975" cy="34550"/>
            </a:xfrm>
            <a:custGeom>
              <a:avLst/>
              <a:gdLst/>
              <a:ahLst/>
              <a:cxnLst/>
              <a:rect l="l" t="t" r="r" b="b"/>
              <a:pathLst>
                <a:path w="1359" h="1382" extrusionOk="0">
                  <a:moveTo>
                    <a:pt x="691" y="334"/>
                  </a:moveTo>
                  <a:cubicBezTo>
                    <a:pt x="858" y="334"/>
                    <a:pt x="1049" y="477"/>
                    <a:pt x="1049" y="691"/>
                  </a:cubicBezTo>
                  <a:cubicBezTo>
                    <a:pt x="1049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1" y="310"/>
                    <a:pt x="1" y="691"/>
                  </a:cubicBezTo>
                  <a:cubicBezTo>
                    <a:pt x="1" y="1072"/>
                    <a:pt x="286" y="1382"/>
                    <a:pt x="691" y="1382"/>
                  </a:cubicBezTo>
                  <a:cubicBezTo>
                    <a:pt x="1049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54"/>
            <p:cNvSpPr/>
            <p:nvPr/>
          </p:nvSpPr>
          <p:spPr>
            <a:xfrm>
              <a:off x="6732863" y="3354783"/>
              <a:ext cx="69075" cy="103625"/>
            </a:xfrm>
            <a:custGeom>
              <a:avLst/>
              <a:gdLst/>
              <a:ahLst/>
              <a:cxnLst/>
              <a:rect l="l" t="t" r="r" b="b"/>
              <a:pathLst>
                <a:path w="2763" h="4145" extrusionOk="0">
                  <a:moveTo>
                    <a:pt x="1334" y="1"/>
                  </a:moveTo>
                  <a:cubicBezTo>
                    <a:pt x="953" y="1"/>
                    <a:pt x="620" y="120"/>
                    <a:pt x="358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8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8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9" y="540"/>
                  </a:cubicBezTo>
                  <a:cubicBezTo>
                    <a:pt x="2353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30" y="1144"/>
                    <a:pt x="2430" y="1263"/>
                    <a:pt x="2430" y="1406"/>
                  </a:cubicBezTo>
                  <a:lnTo>
                    <a:pt x="2430" y="1882"/>
                  </a:lnTo>
                  <a:lnTo>
                    <a:pt x="2430" y="2263"/>
                  </a:lnTo>
                  <a:cubicBezTo>
                    <a:pt x="2430" y="2287"/>
                    <a:pt x="2406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3" y="1072"/>
                    <a:pt x="2168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7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2" y="1850"/>
                    <a:pt x="1411" y="1846"/>
                    <a:pt x="1391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2" y="3728"/>
                    <a:pt x="882" y="3647"/>
                    <a:pt x="882" y="3549"/>
                  </a:cubicBezTo>
                  <a:lnTo>
                    <a:pt x="882" y="1215"/>
                  </a:lnTo>
                  <a:cubicBezTo>
                    <a:pt x="882" y="1144"/>
                    <a:pt x="834" y="1072"/>
                    <a:pt x="739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7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1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4" y="834"/>
                    <a:pt x="596" y="739"/>
                  </a:cubicBezTo>
                  <a:cubicBezTo>
                    <a:pt x="715" y="572"/>
                    <a:pt x="905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60" y="392"/>
                    <a:pt x="1781" y="397"/>
                    <a:pt x="1801" y="397"/>
                  </a:cubicBezTo>
                  <a:cubicBezTo>
                    <a:pt x="1872" y="397"/>
                    <a:pt x="1935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54"/>
            <p:cNvSpPr/>
            <p:nvPr/>
          </p:nvSpPr>
          <p:spPr>
            <a:xfrm>
              <a:off x="6806088" y="3508983"/>
              <a:ext cx="70275" cy="101825"/>
            </a:xfrm>
            <a:custGeom>
              <a:avLst/>
              <a:gdLst/>
              <a:ahLst/>
              <a:cxnLst/>
              <a:rect l="l" t="t" r="r" b="b"/>
              <a:pathLst>
                <a:path w="2811" h="4073" extrusionOk="0">
                  <a:moveTo>
                    <a:pt x="1287" y="2835"/>
                  </a:moveTo>
                  <a:lnTo>
                    <a:pt x="1287" y="3501"/>
                  </a:lnTo>
                  <a:lnTo>
                    <a:pt x="1287" y="3597"/>
                  </a:lnTo>
                  <a:cubicBezTo>
                    <a:pt x="1263" y="3692"/>
                    <a:pt x="1168" y="3716"/>
                    <a:pt x="1120" y="3716"/>
                  </a:cubicBezTo>
                  <a:cubicBezTo>
                    <a:pt x="1025" y="3716"/>
                    <a:pt x="929" y="3620"/>
                    <a:pt x="929" y="3549"/>
                  </a:cubicBezTo>
                  <a:lnTo>
                    <a:pt x="929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4" y="3716"/>
                  </a:cubicBezTo>
                  <a:cubicBezTo>
                    <a:pt x="1739" y="3716"/>
                    <a:pt x="1668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4" y="120"/>
                    <a:pt x="358" y="406"/>
                  </a:cubicBezTo>
                  <a:cubicBezTo>
                    <a:pt x="1" y="810"/>
                    <a:pt x="1" y="1310"/>
                    <a:pt x="1" y="1787"/>
                  </a:cubicBezTo>
                  <a:lnTo>
                    <a:pt x="1" y="2025"/>
                  </a:lnTo>
                  <a:lnTo>
                    <a:pt x="1" y="2049"/>
                  </a:lnTo>
                  <a:cubicBezTo>
                    <a:pt x="1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20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20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6" y="2287"/>
                  </a:lnTo>
                  <a:lnTo>
                    <a:pt x="2620" y="2263"/>
                  </a:lnTo>
                  <a:cubicBezTo>
                    <a:pt x="2715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6" y="540"/>
                  </a:cubicBezTo>
                  <a:cubicBezTo>
                    <a:pt x="2400" y="540"/>
                    <a:pt x="2324" y="592"/>
                    <a:pt x="2311" y="715"/>
                  </a:cubicBezTo>
                  <a:lnTo>
                    <a:pt x="2311" y="739"/>
                  </a:lnTo>
                  <a:cubicBezTo>
                    <a:pt x="2430" y="929"/>
                    <a:pt x="2477" y="1096"/>
                    <a:pt x="2477" y="1310"/>
                  </a:cubicBezTo>
                  <a:lnTo>
                    <a:pt x="2477" y="1953"/>
                  </a:lnTo>
                  <a:cubicBezTo>
                    <a:pt x="2477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1" y="1120"/>
                    <a:pt x="2215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7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4" y="2406"/>
                  </a:cubicBezTo>
                  <a:lnTo>
                    <a:pt x="2334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3" y="2382"/>
                    <a:pt x="906" y="2239"/>
                    <a:pt x="906" y="2025"/>
                  </a:cubicBezTo>
                  <a:lnTo>
                    <a:pt x="906" y="2001"/>
                  </a:lnTo>
                  <a:lnTo>
                    <a:pt x="906" y="1287"/>
                  </a:lnTo>
                  <a:cubicBezTo>
                    <a:pt x="906" y="1191"/>
                    <a:pt x="834" y="1120"/>
                    <a:pt x="763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8" y="1180"/>
                    <a:pt x="548" y="1287"/>
                  </a:cubicBezTo>
                  <a:lnTo>
                    <a:pt x="548" y="2025"/>
                  </a:lnTo>
                  <a:cubicBezTo>
                    <a:pt x="548" y="2025"/>
                    <a:pt x="525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29" y="334"/>
                  </a:cubicBezTo>
                  <a:cubicBezTo>
                    <a:pt x="1549" y="334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7" y="342"/>
                    <a:pt x="1977" y="263"/>
                  </a:cubicBezTo>
                  <a:cubicBezTo>
                    <a:pt x="2001" y="167"/>
                    <a:pt x="1953" y="96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4" name="Google Shape;2414;p54"/>
            <p:cNvSpPr/>
            <p:nvPr/>
          </p:nvSpPr>
          <p:spPr>
            <a:xfrm>
              <a:off x="6825738" y="3468508"/>
              <a:ext cx="33950" cy="34550"/>
            </a:xfrm>
            <a:custGeom>
              <a:avLst/>
              <a:gdLst/>
              <a:ahLst/>
              <a:cxnLst/>
              <a:rect l="l" t="t" r="r" b="b"/>
              <a:pathLst>
                <a:path w="1358" h="1382" extrusionOk="0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881"/>
                    <a:pt x="882" y="1048"/>
                    <a:pt x="691" y="1048"/>
                  </a:cubicBezTo>
                  <a:cubicBezTo>
                    <a:pt x="501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5" name="Google Shape;2415;p54"/>
            <p:cNvSpPr/>
            <p:nvPr/>
          </p:nvSpPr>
          <p:spPr>
            <a:xfrm>
              <a:off x="6825738" y="3313708"/>
              <a:ext cx="33950" cy="34550"/>
            </a:xfrm>
            <a:custGeom>
              <a:avLst/>
              <a:gdLst/>
              <a:ahLst/>
              <a:cxnLst/>
              <a:rect l="l" t="t" r="r" b="b"/>
              <a:pathLst>
                <a:path w="1358" h="1382" extrusionOk="0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48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6" name="Google Shape;2416;p54"/>
            <p:cNvSpPr/>
            <p:nvPr/>
          </p:nvSpPr>
          <p:spPr>
            <a:xfrm>
              <a:off x="6807288" y="3354783"/>
              <a:ext cx="69075" cy="103625"/>
            </a:xfrm>
            <a:custGeom>
              <a:avLst/>
              <a:gdLst/>
              <a:ahLst/>
              <a:cxnLst/>
              <a:rect l="l" t="t" r="r" b="b"/>
              <a:pathLst>
                <a:path w="2763" h="4145" extrusionOk="0">
                  <a:moveTo>
                    <a:pt x="1334" y="1"/>
                  </a:moveTo>
                  <a:cubicBezTo>
                    <a:pt x="953" y="1"/>
                    <a:pt x="619" y="120"/>
                    <a:pt x="357" y="429"/>
                  </a:cubicBezTo>
                  <a:cubicBezTo>
                    <a:pt x="167" y="620"/>
                    <a:pt x="72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7" y="2716"/>
                    <a:pt x="477" y="2716"/>
                  </a:cubicBezTo>
                  <a:lnTo>
                    <a:pt x="477" y="3597"/>
                  </a:lnTo>
                  <a:cubicBezTo>
                    <a:pt x="477" y="3906"/>
                    <a:pt x="667" y="4144"/>
                    <a:pt x="977" y="4144"/>
                  </a:cubicBezTo>
                  <a:cubicBezTo>
                    <a:pt x="1120" y="4144"/>
                    <a:pt x="1239" y="4073"/>
                    <a:pt x="1358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3" y="3883"/>
                    <a:pt x="2263" y="3597"/>
                  </a:cubicBezTo>
                  <a:lnTo>
                    <a:pt x="2263" y="2716"/>
                  </a:lnTo>
                  <a:lnTo>
                    <a:pt x="2406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7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8" y="540"/>
                  </a:cubicBezTo>
                  <a:cubicBezTo>
                    <a:pt x="2352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29" y="1144"/>
                    <a:pt x="2429" y="1263"/>
                    <a:pt x="2429" y="1406"/>
                  </a:cubicBezTo>
                  <a:lnTo>
                    <a:pt x="2429" y="1882"/>
                  </a:lnTo>
                  <a:lnTo>
                    <a:pt x="2429" y="2263"/>
                  </a:lnTo>
                  <a:cubicBezTo>
                    <a:pt x="2429" y="2287"/>
                    <a:pt x="2406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3" y="1072"/>
                    <a:pt x="2167" y="1049"/>
                  </a:cubicBezTo>
                  <a:cubicBezTo>
                    <a:pt x="2152" y="1046"/>
                    <a:pt x="2137" y="1044"/>
                    <a:pt x="2123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9" y="3728"/>
                  </a:cubicBezTo>
                  <a:cubicBezTo>
                    <a:pt x="1758" y="3728"/>
                    <a:pt x="1736" y="3724"/>
                    <a:pt x="1715" y="3716"/>
                  </a:cubicBezTo>
                  <a:cubicBezTo>
                    <a:pt x="1620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1" y="1850"/>
                    <a:pt x="1411" y="1846"/>
                    <a:pt x="1391" y="1846"/>
                  </a:cubicBezTo>
                  <a:cubicBezTo>
                    <a:pt x="1303" y="1846"/>
                    <a:pt x="1239" y="1927"/>
                    <a:pt x="1239" y="2025"/>
                  </a:cubicBezTo>
                  <a:lnTo>
                    <a:pt x="1239" y="3525"/>
                  </a:lnTo>
                  <a:lnTo>
                    <a:pt x="1239" y="3549"/>
                  </a:lnTo>
                  <a:cubicBezTo>
                    <a:pt x="1239" y="3644"/>
                    <a:pt x="1191" y="3692"/>
                    <a:pt x="1120" y="3716"/>
                  </a:cubicBezTo>
                  <a:cubicBezTo>
                    <a:pt x="1098" y="3724"/>
                    <a:pt x="1077" y="3728"/>
                    <a:pt x="1056" y="3728"/>
                  </a:cubicBezTo>
                  <a:cubicBezTo>
                    <a:pt x="961" y="3728"/>
                    <a:pt x="881" y="3647"/>
                    <a:pt x="881" y="3549"/>
                  </a:cubicBezTo>
                  <a:lnTo>
                    <a:pt x="881" y="1215"/>
                  </a:lnTo>
                  <a:cubicBezTo>
                    <a:pt x="881" y="1144"/>
                    <a:pt x="834" y="1072"/>
                    <a:pt x="738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6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0" y="2335"/>
                    <a:pt x="477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7" y="930"/>
                    <a:pt x="524" y="834"/>
                    <a:pt x="596" y="739"/>
                  </a:cubicBezTo>
                  <a:cubicBezTo>
                    <a:pt x="715" y="572"/>
                    <a:pt x="905" y="429"/>
                    <a:pt x="1120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60" y="392"/>
                    <a:pt x="1780" y="397"/>
                    <a:pt x="1801" y="397"/>
                  </a:cubicBezTo>
                  <a:cubicBezTo>
                    <a:pt x="1872" y="397"/>
                    <a:pt x="1934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1" y="1"/>
                    <a:pt x="1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7" name="Google Shape;2417;p54"/>
            <p:cNvSpPr/>
            <p:nvPr/>
          </p:nvSpPr>
          <p:spPr>
            <a:xfrm>
              <a:off x="6880513" y="3508983"/>
              <a:ext cx="70275" cy="101825"/>
            </a:xfrm>
            <a:custGeom>
              <a:avLst/>
              <a:gdLst/>
              <a:ahLst/>
              <a:cxnLst/>
              <a:rect l="l" t="t" r="r" b="b"/>
              <a:pathLst>
                <a:path w="2811" h="4073" extrusionOk="0">
                  <a:moveTo>
                    <a:pt x="1286" y="2835"/>
                  </a:moveTo>
                  <a:lnTo>
                    <a:pt x="1286" y="3501"/>
                  </a:lnTo>
                  <a:lnTo>
                    <a:pt x="1286" y="3597"/>
                  </a:lnTo>
                  <a:cubicBezTo>
                    <a:pt x="1263" y="3692"/>
                    <a:pt x="1167" y="3716"/>
                    <a:pt x="1120" y="3716"/>
                  </a:cubicBezTo>
                  <a:cubicBezTo>
                    <a:pt x="1024" y="3716"/>
                    <a:pt x="929" y="3620"/>
                    <a:pt x="929" y="3549"/>
                  </a:cubicBezTo>
                  <a:lnTo>
                    <a:pt x="929" y="2835"/>
                  </a:lnTo>
                  <a:close/>
                  <a:moveTo>
                    <a:pt x="2001" y="2835"/>
                  </a:moveTo>
                  <a:lnTo>
                    <a:pt x="2001" y="3549"/>
                  </a:lnTo>
                  <a:cubicBezTo>
                    <a:pt x="2001" y="3620"/>
                    <a:pt x="1906" y="3716"/>
                    <a:pt x="1834" y="3716"/>
                  </a:cubicBezTo>
                  <a:cubicBezTo>
                    <a:pt x="1739" y="3716"/>
                    <a:pt x="1667" y="3692"/>
                    <a:pt x="1644" y="3597"/>
                  </a:cubicBezTo>
                  <a:lnTo>
                    <a:pt x="1644" y="3549"/>
                  </a:lnTo>
                  <a:lnTo>
                    <a:pt x="1644" y="3501"/>
                  </a:lnTo>
                  <a:lnTo>
                    <a:pt x="1644" y="2835"/>
                  </a:lnTo>
                  <a:close/>
                  <a:moveTo>
                    <a:pt x="1358" y="1"/>
                  </a:moveTo>
                  <a:cubicBezTo>
                    <a:pt x="953" y="1"/>
                    <a:pt x="643" y="120"/>
                    <a:pt x="358" y="406"/>
                  </a:cubicBezTo>
                  <a:cubicBezTo>
                    <a:pt x="0" y="810"/>
                    <a:pt x="0" y="1310"/>
                    <a:pt x="0" y="1787"/>
                  </a:cubicBezTo>
                  <a:lnTo>
                    <a:pt x="0" y="2025"/>
                  </a:lnTo>
                  <a:lnTo>
                    <a:pt x="0" y="2049"/>
                  </a:lnTo>
                  <a:cubicBezTo>
                    <a:pt x="0" y="2120"/>
                    <a:pt x="48" y="2168"/>
                    <a:pt x="72" y="2239"/>
                  </a:cubicBezTo>
                  <a:cubicBezTo>
                    <a:pt x="72" y="2263"/>
                    <a:pt x="96" y="2263"/>
                    <a:pt x="96" y="2287"/>
                  </a:cubicBezTo>
                  <a:lnTo>
                    <a:pt x="119" y="2311"/>
                  </a:lnTo>
                  <a:lnTo>
                    <a:pt x="96" y="2501"/>
                  </a:lnTo>
                  <a:lnTo>
                    <a:pt x="96" y="2525"/>
                  </a:lnTo>
                  <a:cubicBezTo>
                    <a:pt x="119" y="2716"/>
                    <a:pt x="239" y="2835"/>
                    <a:pt x="429" y="2835"/>
                  </a:cubicBezTo>
                  <a:lnTo>
                    <a:pt x="477" y="2835"/>
                  </a:lnTo>
                  <a:lnTo>
                    <a:pt x="477" y="3549"/>
                  </a:lnTo>
                  <a:cubicBezTo>
                    <a:pt x="477" y="3835"/>
                    <a:pt x="691" y="4073"/>
                    <a:pt x="1001" y="4073"/>
                  </a:cubicBezTo>
                  <a:cubicBezTo>
                    <a:pt x="1144" y="4073"/>
                    <a:pt x="1263" y="4049"/>
                    <a:pt x="1382" y="3930"/>
                  </a:cubicBezTo>
                  <a:cubicBezTo>
                    <a:pt x="1477" y="4025"/>
                    <a:pt x="1596" y="4073"/>
                    <a:pt x="1739" y="4073"/>
                  </a:cubicBezTo>
                  <a:lnTo>
                    <a:pt x="1763" y="4073"/>
                  </a:lnTo>
                  <a:cubicBezTo>
                    <a:pt x="2025" y="4073"/>
                    <a:pt x="2263" y="3835"/>
                    <a:pt x="2263" y="3549"/>
                  </a:cubicBezTo>
                  <a:lnTo>
                    <a:pt x="2263" y="2835"/>
                  </a:lnTo>
                  <a:lnTo>
                    <a:pt x="2358" y="2835"/>
                  </a:lnTo>
                  <a:cubicBezTo>
                    <a:pt x="2549" y="2763"/>
                    <a:pt x="2620" y="2620"/>
                    <a:pt x="2620" y="2430"/>
                  </a:cubicBezTo>
                  <a:lnTo>
                    <a:pt x="2596" y="2287"/>
                  </a:lnTo>
                  <a:lnTo>
                    <a:pt x="2620" y="2263"/>
                  </a:lnTo>
                  <a:cubicBezTo>
                    <a:pt x="2715" y="2168"/>
                    <a:pt x="2739" y="2073"/>
                    <a:pt x="2739" y="1953"/>
                  </a:cubicBezTo>
                  <a:lnTo>
                    <a:pt x="2739" y="1287"/>
                  </a:lnTo>
                  <a:cubicBezTo>
                    <a:pt x="2811" y="1072"/>
                    <a:pt x="2739" y="834"/>
                    <a:pt x="2620" y="620"/>
                  </a:cubicBezTo>
                  <a:cubicBezTo>
                    <a:pt x="2590" y="569"/>
                    <a:pt x="2533" y="540"/>
                    <a:pt x="2476" y="540"/>
                  </a:cubicBezTo>
                  <a:cubicBezTo>
                    <a:pt x="2400" y="540"/>
                    <a:pt x="2324" y="592"/>
                    <a:pt x="2310" y="715"/>
                  </a:cubicBezTo>
                  <a:lnTo>
                    <a:pt x="2310" y="739"/>
                  </a:lnTo>
                  <a:cubicBezTo>
                    <a:pt x="2430" y="929"/>
                    <a:pt x="2477" y="1096"/>
                    <a:pt x="2477" y="1310"/>
                  </a:cubicBezTo>
                  <a:lnTo>
                    <a:pt x="2477" y="1953"/>
                  </a:lnTo>
                  <a:cubicBezTo>
                    <a:pt x="2477" y="2001"/>
                    <a:pt x="2430" y="2025"/>
                    <a:pt x="2382" y="2025"/>
                  </a:cubicBezTo>
                  <a:cubicBezTo>
                    <a:pt x="2358" y="2025"/>
                    <a:pt x="2358" y="2001"/>
                    <a:pt x="2358" y="1953"/>
                  </a:cubicBezTo>
                  <a:lnTo>
                    <a:pt x="2358" y="1930"/>
                  </a:lnTo>
                  <a:lnTo>
                    <a:pt x="2358" y="1287"/>
                  </a:lnTo>
                  <a:cubicBezTo>
                    <a:pt x="2358" y="1191"/>
                    <a:pt x="2310" y="1120"/>
                    <a:pt x="2215" y="1096"/>
                  </a:cubicBezTo>
                  <a:cubicBezTo>
                    <a:pt x="2203" y="1094"/>
                    <a:pt x="2191" y="1092"/>
                    <a:pt x="2179" y="1092"/>
                  </a:cubicBezTo>
                  <a:cubicBezTo>
                    <a:pt x="2077" y="1092"/>
                    <a:pt x="2001" y="1180"/>
                    <a:pt x="2001" y="1287"/>
                  </a:cubicBezTo>
                  <a:lnTo>
                    <a:pt x="2001" y="2025"/>
                  </a:lnTo>
                  <a:lnTo>
                    <a:pt x="2001" y="2049"/>
                  </a:lnTo>
                  <a:cubicBezTo>
                    <a:pt x="2025" y="2239"/>
                    <a:pt x="2144" y="2382"/>
                    <a:pt x="2334" y="2406"/>
                  </a:cubicBezTo>
                  <a:lnTo>
                    <a:pt x="2334" y="2501"/>
                  </a:lnTo>
                  <a:lnTo>
                    <a:pt x="572" y="2501"/>
                  </a:lnTo>
                  <a:lnTo>
                    <a:pt x="572" y="2406"/>
                  </a:lnTo>
                  <a:cubicBezTo>
                    <a:pt x="762" y="2382"/>
                    <a:pt x="905" y="2239"/>
                    <a:pt x="905" y="2025"/>
                  </a:cubicBezTo>
                  <a:lnTo>
                    <a:pt x="905" y="2001"/>
                  </a:lnTo>
                  <a:lnTo>
                    <a:pt x="905" y="1287"/>
                  </a:lnTo>
                  <a:cubicBezTo>
                    <a:pt x="905" y="1191"/>
                    <a:pt x="834" y="1120"/>
                    <a:pt x="762" y="1096"/>
                  </a:cubicBezTo>
                  <a:cubicBezTo>
                    <a:pt x="750" y="1094"/>
                    <a:pt x="738" y="1092"/>
                    <a:pt x="726" y="1092"/>
                  </a:cubicBezTo>
                  <a:cubicBezTo>
                    <a:pt x="625" y="1092"/>
                    <a:pt x="548" y="1180"/>
                    <a:pt x="548" y="1287"/>
                  </a:cubicBezTo>
                  <a:lnTo>
                    <a:pt x="548" y="2025"/>
                  </a:lnTo>
                  <a:cubicBezTo>
                    <a:pt x="548" y="2025"/>
                    <a:pt x="524" y="2073"/>
                    <a:pt x="477" y="2073"/>
                  </a:cubicBezTo>
                  <a:cubicBezTo>
                    <a:pt x="453" y="2073"/>
                    <a:pt x="429" y="2049"/>
                    <a:pt x="429" y="2025"/>
                  </a:cubicBezTo>
                  <a:lnTo>
                    <a:pt x="429" y="1334"/>
                  </a:lnTo>
                  <a:cubicBezTo>
                    <a:pt x="429" y="763"/>
                    <a:pt x="858" y="334"/>
                    <a:pt x="1429" y="334"/>
                  </a:cubicBezTo>
                  <a:cubicBezTo>
                    <a:pt x="1548" y="334"/>
                    <a:pt x="1667" y="358"/>
                    <a:pt x="1763" y="382"/>
                  </a:cubicBezTo>
                  <a:cubicBezTo>
                    <a:pt x="1779" y="386"/>
                    <a:pt x="1795" y="388"/>
                    <a:pt x="1811" y="388"/>
                  </a:cubicBezTo>
                  <a:cubicBezTo>
                    <a:pt x="1889" y="388"/>
                    <a:pt x="1957" y="342"/>
                    <a:pt x="1977" y="263"/>
                  </a:cubicBezTo>
                  <a:cubicBezTo>
                    <a:pt x="2001" y="167"/>
                    <a:pt x="1953" y="96"/>
                    <a:pt x="1858" y="48"/>
                  </a:cubicBezTo>
                  <a:cubicBezTo>
                    <a:pt x="1715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54"/>
            <p:cNvSpPr/>
            <p:nvPr/>
          </p:nvSpPr>
          <p:spPr>
            <a:xfrm>
              <a:off x="6900163" y="3468508"/>
              <a:ext cx="33950" cy="34550"/>
            </a:xfrm>
            <a:custGeom>
              <a:avLst/>
              <a:gdLst/>
              <a:ahLst/>
              <a:cxnLst/>
              <a:rect l="l" t="t" r="r" b="b"/>
              <a:pathLst>
                <a:path w="1358" h="1382" extrusionOk="0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881"/>
                    <a:pt x="881" y="1048"/>
                    <a:pt x="691" y="1048"/>
                  </a:cubicBezTo>
                  <a:cubicBezTo>
                    <a:pt x="500" y="1048"/>
                    <a:pt x="334" y="905"/>
                    <a:pt x="334" y="691"/>
                  </a:cubicBezTo>
                  <a:cubicBezTo>
                    <a:pt x="334" y="524"/>
                    <a:pt x="477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86" y="0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54"/>
            <p:cNvSpPr/>
            <p:nvPr/>
          </p:nvSpPr>
          <p:spPr>
            <a:xfrm>
              <a:off x="6900163" y="3313708"/>
              <a:ext cx="33950" cy="34550"/>
            </a:xfrm>
            <a:custGeom>
              <a:avLst/>
              <a:gdLst/>
              <a:ahLst/>
              <a:cxnLst/>
              <a:rect l="l" t="t" r="r" b="b"/>
              <a:pathLst>
                <a:path w="1358" h="1382" extrusionOk="0">
                  <a:moveTo>
                    <a:pt x="691" y="334"/>
                  </a:moveTo>
                  <a:cubicBezTo>
                    <a:pt x="858" y="334"/>
                    <a:pt x="1048" y="477"/>
                    <a:pt x="1048" y="691"/>
                  </a:cubicBezTo>
                  <a:cubicBezTo>
                    <a:pt x="1048" y="906"/>
                    <a:pt x="858" y="1048"/>
                    <a:pt x="691" y="1048"/>
                  </a:cubicBezTo>
                  <a:cubicBezTo>
                    <a:pt x="477" y="1048"/>
                    <a:pt x="334" y="906"/>
                    <a:pt x="334" y="691"/>
                  </a:cubicBezTo>
                  <a:cubicBezTo>
                    <a:pt x="334" y="477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286" y="1"/>
                    <a:pt x="0" y="310"/>
                    <a:pt x="0" y="691"/>
                  </a:cubicBezTo>
                  <a:cubicBezTo>
                    <a:pt x="0" y="1072"/>
                    <a:pt x="286" y="1382"/>
                    <a:pt x="691" y="1382"/>
                  </a:cubicBezTo>
                  <a:cubicBezTo>
                    <a:pt x="1072" y="1382"/>
                    <a:pt x="1358" y="1072"/>
                    <a:pt x="1358" y="691"/>
                  </a:cubicBezTo>
                  <a:cubicBezTo>
                    <a:pt x="1358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54"/>
            <p:cNvSpPr/>
            <p:nvPr/>
          </p:nvSpPr>
          <p:spPr>
            <a:xfrm>
              <a:off x="6881713" y="3354783"/>
              <a:ext cx="69075" cy="103625"/>
            </a:xfrm>
            <a:custGeom>
              <a:avLst/>
              <a:gdLst/>
              <a:ahLst/>
              <a:cxnLst/>
              <a:rect l="l" t="t" r="r" b="b"/>
              <a:pathLst>
                <a:path w="2763" h="4145" extrusionOk="0">
                  <a:moveTo>
                    <a:pt x="1334" y="1"/>
                  </a:moveTo>
                  <a:cubicBezTo>
                    <a:pt x="953" y="1"/>
                    <a:pt x="619" y="120"/>
                    <a:pt x="357" y="429"/>
                  </a:cubicBezTo>
                  <a:cubicBezTo>
                    <a:pt x="167" y="620"/>
                    <a:pt x="71" y="906"/>
                    <a:pt x="24" y="1168"/>
                  </a:cubicBezTo>
                  <a:cubicBezTo>
                    <a:pt x="0" y="1382"/>
                    <a:pt x="0" y="1573"/>
                    <a:pt x="0" y="1787"/>
                  </a:cubicBezTo>
                  <a:lnTo>
                    <a:pt x="0" y="2001"/>
                  </a:lnTo>
                  <a:lnTo>
                    <a:pt x="0" y="2477"/>
                  </a:lnTo>
                  <a:cubicBezTo>
                    <a:pt x="0" y="2501"/>
                    <a:pt x="24" y="2573"/>
                    <a:pt x="48" y="2573"/>
                  </a:cubicBezTo>
                  <a:cubicBezTo>
                    <a:pt x="191" y="2692"/>
                    <a:pt x="357" y="2716"/>
                    <a:pt x="476" y="2716"/>
                  </a:cubicBezTo>
                  <a:lnTo>
                    <a:pt x="476" y="3597"/>
                  </a:lnTo>
                  <a:cubicBezTo>
                    <a:pt x="476" y="3906"/>
                    <a:pt x="667" y="4144"/>
                    <a:pt x="976" y="4144"/>
                  </a:cubicBezTo>
                  <a:cubicBezTo>
                    <a:pt x="1119" y="4144"/>
                    <a:pt x="1238" y="4073"/>
                    <a:pt x="1357" y="4002"/>
                  </a:cubicBezTo>
                  <a:cubicBezTo>
                    <a:pt x="1453" y="4073"/>
                    <a:pt x="1596" y="4144"/>
                    <a:pt x="1739" y="4144"/>
                  </a:cubicBezTo>
                  <a:cubicBezTo>
                    <a:pt x="2048" y="4144"/>
                    <a:pt x="2262" y="3883"/>
                    <a:pt x="2262" y="3597"/>
                  </a:cubicBezTo>
                  <a:lnTo>
                    <a:pt x="2262" y="2716"/>
                  </a:lnTo>
                  <a:lnTo>
                    <a:pt x="2405" y="2716"/>
                  </a:lnTo>
                  <a:cubicBezTo>
                    <a:pt x="2572" y="2692"/>
                    <a:pt x="2739" y="2477"/>
                    <a:pt x="2739" y="2287"/>
                  </a:cubicBezTo>
                  <a:lnTo>
                    <a:pt x="2739" y="1644"/>
                  </a:lnTo>
                  <a:lnTo>
                    <a:pt x="2763" y="1311"/>
                  </a:lnTo>
                  <a:cubicBezTo>
                    <a:pt x="2763" y="1096"/>
                    <a:pt x="2739" y="953"/>
                    <a:pt x="2667" y="810"/>
                  </a:cubicBezTo>
                  <a:lnTo>
                    <a:pt x="2572" y="620"/>
                  </a:lnTo>
                  <a:cubicBezTo>
                    <a:pt x="2542" y="569"/>
                    <a:pt x="2485" y="540"/>
                    <a:pt x="2428" y="540"/>
                  </a:cubicBezTo>
                  <a:cubicBezTo>
                    <a:pt x="2352" y="540"/>
                    <a:pt x="2276" y="592"/>
                    <a:pt x="2262" y="715"/>
                  </a:cubicBezTo>
                  <a:lnTo>
                    <a:pt x="2262" y="739"/>
                  </a:lnTo>
                  <a:cubicBezTo>
                    <a:pt x="2310" y="834"/>
                    <a:pt x="2334" y="906"/>
                    <a:pt x="2382" y="977"/>
                  </a:cubicBezTo>
                  <a:cubicBezTo>
                    <a:pt x="2429" y="1144"/>
                    <a:pt x="2429" y="1263"/>
                    <a:pt x="2429" y="1406"/>
                  </a:cubicBezTo>
                  <a:lnTo>
                    <a:pt x="2429" y="1882"/>
                  </a:lnTo>
                  <a:lnTo>
                    <a:pt x="2429" y="2263"/>
                  </a:lnTo>
                  <a:cubicBezTo>
                    <a:pt x="2429" y="2287"/>
                    <a:pt x="2405" y="2335"/>
                    <a:pt x="2334" y="2335"/>
                  </a:cubicBezTo>
                  <a:cubicBezTo>
                    <a:pt x="2310" y="2335"/>
                    <a:pt x="2310" y="2287"/>
                    <a:pt x="2310" y="2263"/>
                  </a:cubicBezTo>
                  <a:lnTo>
                    <a:pt x="2310" y="2239"/>
                  </a:lnTo>
                  <a:lnTo>
                    <a:pt x="2310" y="1215"/>
                  </a:lnTo>
                  <a:cubicBezTo>
                    <a:pt x="2310" y="1144"/>
                    <a:pt x="2262" y="1072"/>
                    <a:pt x="2167" y="1049"/>
                  </a:cubicBezTo>
                  <a:cubicBezTo>
                    <a:pt x="2152" y="1046"/>
                    <a:pt x="2137" y="1044"/>
                    <a:pt x="2122" y="1044"/>
                  </a:cubicBezTo>
                  <a:cubicBezTo>
                    <a:pt x="2025" y="1044"/>
                    <a:pt x="1953" y="1112"/>
                    <a:pt x="1953" y="1215"/>
                  </a:cubicBezTo>
                  <a:lnTo>
                    <a:pt x="1953" y="3549"/>
                  </a:lnTo>
                  <a:cubicBezTo>
                    <a:pt x="1953" y="3647"/>
                    <a:pt x="1873" y="3728"/>
                    <a:pt x="1778" y="3728"/>
                  </a:cubicBezTo>
                  <a:cubicBezTo>
                    <a:pt x="1758" y="3728"/>
                    <a:pt x="1736" y="3724"/>
                    <a:pt x="1715" y="3716"/>
                  </a:cubicBezTo>
                  <a:cubicBezTo>
                    <a:pt x="1619" y="3692"/>
                    <a:pt x="1596" y="3644"/>
                    <a:pt x="1596" y="3549"/>
                  </a:cubicBezTo>
                  <a:lnTo>
                    <a:pt x="1596" y="3525"/>
                  </a:lnTo>
                  <a:lnTo>
                    <a:pt x="1596" y="2025"/>
                  </a:lnTo>
                  <a:cubicBezTo>
                    <a:pt x="1596" y="1930"/>
                    <a:pt x="1548" y="1882"/>
                    <a:pt x="1453" y="1858"/>
                  </a:cubicBezTo>
                  <a:cubicBezTo>
                    <a:pt x="1431" y="1850"/>
                    <a:pt x="1411" y="1846"/>
                    <a:pt x="1391" y="1846"/>
                  </a:cubicBezTo>
                  <a:cubicBezTo>
                    <a:pt x="1302" y="1846"/>
                    <a:pt x="1238" y="1927"/>
                    <a:pt x="1238" y="2025"/>
                  </a:cubicBezTo>
                  <a:lnTo>
                    <a:pt x="1238" y="3525"/>
                  </a:lnTo>
                  <a:lnTo>
                    <a:pt x="1238" y="3549"/>
                  </a:lnTo>
                  <a:cubicBezTo>
                    <a:pt x="1238" y="3644"/>
                    <a:pt x="1191" y="3692"/>
                    <a:pt x="1119" y="3716"/>
                  </a:cubicBezTo>
                  <a:cubicBezTo>
                    <a:pt x="1098" y="3724"/>
                    <a:pt x="1076" y="3728"/>
                    <a:pt x="1056" y="3728"/>
                  </a:cubicBezTo>
                  <a:cubicBezTo>
                    <a:pt x="961" y="3728"/>
                    <a:pt x="881" y="3647"/>
                    <a:pt x="881" y="3549"/>
                  </a:cubicBezTo>
                  <a:lnTo>
                    <a:pt x="881" y="1215"/>
                  </a:lnTo>
                  <a:cubicBezTo>
                    <a:pt x="881" y="1144"/>
                    <a:pt x="834" y="1072"/>
                    <a:pt x="738" y="1049"/>
                  </a:cubicBezTo>
                  <a:cubicBezTo>
                    <a:pt x="723" y="1046"/>
                    <a:pt x="708" y="1044"/>
                    <a:pt x="694" y="1044"/>
                  </a:cubicBezTo>
                  <a:cubicBezTo>
                    <a:pt x="596" y="1044"/>
                    <a:pt x="524" y="1112"/>
                    <a:pt x="524" y="1215"/>
                  </a:cubicBezTo>
                  <a:lnTo>
                    <a:pt x="524" y="2263"/>
                  </a:lnTo>
                  <a:cubicBezTo>
                    <a:pt x="524" y="2287"/>
                    <a:pt x="500" y="2335"/>
                    <a:pt x="476" y="2335"/>
                  </a:cubicBezTo>
                  <a:cubicBezTo>
                    <a:pt x="429" y="2335"/>
                    <a:pt x="405" y="2287"/>
                    <a:pt x="405" y="2263"/>
                  </a:cubicBezTo>
                  <a:lnTo>
                    <a:pt x="405" y="1906"/>
                  </a:lnTo>
                  <a:lnTo>
                    <a:pt x="405" y="1430"/>
                  </a:lnTo>
                  <a:cubicBezTo>
                    <a:pt x="405" y="1311"/>
                    <a:pt x="405" y="1168"/>
                    <a:pt x="429" y="1049"/>
                  </a:cubicBezTo>
                  <a:cubicBezTo>
                    <a:pt x="476" y="930"/>
                    <a:pt x="524" y="834"/>
                    <a:pt x="595" y="739"/>
                  </a:cubicBezTo>
                  <a:cubicBezTo>
                    <a:pt x="714" y="572"/>
                    <a:pt x="905" y="429"/>
                    <a:pt x="1119" y="358"/>
                  </a:cubicBezTo>
                  <a:cubicBezTo>
                    <a:pt x="1215" y="334"/>
                    <a:pt x="1334" y="334"/>
                    <a:pt x="1429" y="334"/>
                  </a:cubicBezTo>
                  <a:cubicBezTo>
                    <a:pt x="1548" y="334"/>
                    <a:pt x="1667" y="358"/>
                    <a:pt x="1739" y="382"/>
                  </a:cubicBezTo>
                  <a:cubicBezTo>
                    <a:pt x="1759" y="392"/>
                    <a:pt x="1780" y="397"/>
                    <a:pt x="1800" y="397"/>
                  </a:cubicBezTo>
                  <a:cubicBezTo>
                    <a:pt x="1872" y="397"/>
                    <a:pt x="1934" y="337"/>
                    <a:pt x="1953" y="263"/>
                  </a:cubicBezTo>
                  <a:cubicBezTo>
                    <a:pt x="1977" y="191"/>
                    <a:pt x="1929" y="96"/>
                    <a:pt x="1834" y="72"/>
                  </a:cubicBezTo>
                  <a:cubicBezTo>
                    <a:pt x="1691" y="1"/>
                    <a:pt x="1381" y="1"/>
                    <a:pt x="1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21" name="Google Shape;2421;p54"/>
          <p:cNvSpPr/>
          <p:nvPr/>
        </p:nvSpPr>
        <p:spPr>
          <a:xfrm>
            <a:off x="7126312" y="3730663"/>
            <a:ext cx="103984" cy="10703"/>
          </a:xfrm>
          <a:custGeom>
            <a:avLst/>
            <a:gdLst/>
            <a:ahLst/>
            <a:cxnLst/>
            <a:rect l="l" t="t" r="r" b="b"/>
            <a:pathLst>
              <a:path w="3478" h="358" extrusionOk="0">
                <a:moveTo>
                  <a:pt x="215" y="1"/>
                </a:moveTo>
                <a:cubicBezTo>
                  <a:pt x="143" y="1"/>
                  <a:pt x="72" y="72"/>
                  <a:pt x="48" y="167"/>
                </a:cubicBezTo>
                <a:cubicBezTo>
                  <a:pt x="0" y="286"/>
                  <a:pt x="95" y="358"/>
                  <a:pt x="215" y="358"/>
                </a:cubicBezTo>
                <a:lnTo>
                  <a:pt x="3263" y="358"/>
                </a:lnTo>
                <a:cubicBezTo>
                  <a:pt x="3358" y="358"/>
                  <a:pt x="3406" y="310"/>
                  <a:pt x="3429" y="215"/>
                </a:cubicBezTo>
                <a:cubicBezTo>
                  <a:pt x="3477" y="120"/>
                  <a:pt x="3382" y="1"/>
                  <a:pt x="32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2" name="Google Shape;2422;p54"/>
          <p:cNvSpPr/>
          <p:nvPr/>
        </p:nvSpPr>
        <p:spPr>
          <a:xfrm>
            <a:off x="7126312" y="3757002"/>
            <a:ext cx="103984" cy="10733"/>
          </a:xfrm>
          <a:custGeom>
            <a:avLst/>
            <a:gdLst/>
            <a:ahLst/>
            <a:cxnLst/>
            <a:rect l="l" t="t" r="r" b="b"/>
            <a:pathLst>
              <a:path w="3478" h="359" extrusionOk="0">
                <a:moveTo>
                  <a:pt x="215" y="1"/>
                </a:moveTo>
                <a:cubicBezTo>
                  <a:pt x="143" y="1"/>
                  <a:pt x="72" y="48"/>
                  <a:pt x="48" y="144"/>
                </a:cubicBezTo>
                <a:cubicBezTo>
                  <a:pt x="0" y="263"/>
                  <a:pt x="95" y="358"/>
                  <a:pt x="215" y="358"/>
                </a:cubicBezTo>
                <a:lnTo>
                  <a:pt x="3263" y="358"/>
                </a:lnTo>
                <a:cubicBezTo>
                  <a:pt x="3358" y="358"/>
                  <a:pt x="3406" y="287"/>
                  <a:pt x="3429" y="191"/>
                </a:cubicBezTo>
                <a:cubicBezTo>
                  <a:pt x="3477" y="120"/>
                  <a:pt x="3382" y="1"/>
                  <a:pt x="32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3" name="Google Shape;2423;p54"/>
          <p:cNvSpPr/>
          <p:nvPr/>
        </p:nvSpPr>
        <p:spPr>
          <a:xfrm>
            <a:off x="7149811" y="3781937"/>
            <a:ext cx="56985" cy="10703"/>
          </a:xfrm>
          <a:custGeom>
            <a:avLst/>
            <a:gdLst/>
            <a:ahLst/>
            <a:cxnLst/>
            <a:rect l="l" t="t" r="r" b="b"/>
            <a:pathLst>
              <a:path w="1906" h="358" extrusionOk="0">
                <a:moveTo>
                  <a:pt x="214" y="0"/>
                </a:moveTo>
                <a:cubicBezTo>
                  <a:pt x="119" y="0"/>
                  <a:pt x="71" y="48"/>
                  <a:pt x="24" y="143"/>
                </a:cubicBezTo>
                <a:cubicBezTo>
                  <a:pt x="0" y="262"/>
                  <a:pt x="95" y="358"/>
                  <a:pt x="214" y="358"/>
                </a:cubicBezTo>
                <a:lnTo>
                  <a:pt x="1739" y="358"/>
                </a:lnTo>
                <a:cubicBezTo>
                  <a:pt x="1810" y="358"/>
                  <a:pt x="1881" y="286"/>
                  <a:pt x="1905" y="191"/>
                </a:cubicBezTo>
                <a:cubicBezTo>
                  <a:pt x="1905" y="119"/>
                  <a:pt x="1810" y="0"/>
                  <a:pt x="17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4" name="Google Shape;2424;p54"/>
          <p:cNvSpPr/>
          <p:nvPr/>
        </p:nvSpPr>
        <p:spPr>
          <a:xfrm>
            <a:off x="7007411" y="3579025"/>
            <a:ext cx="337513" cy="355302"/>
          </a:xfrm>
          <a:custGeom>
            <a:avLst/>
            <a:gdLst/>
            <a:ahLst/>
            <a:cxnLst/>
            <a:rect l="l" t="t" r="r" b="b"/>
            <a:pathLst>
              <a:path w="11289" h="11884" extrusionOk="0">
                <a:moveTo>
                  <a:pt x="6144" y="881"/>
                </a:moveTo>
                <a:cubicBezTo>
                  <a:pt x="7359" y="905"/>
                  <a:pt x="8478" y="1381"/>
                  <a:pt x="9383" y="2215"/>
                </a:cubicBezTo>
                <a:lnTo>
                  <a:pt x="8573" y="3025"/>
                </a:lnTo>
                <a:cubicBezTo>
                  <a:pt x="7883" y="2405"/>
                  <a:pt x="7002" y="2048"/>
                  <a:pt x="6144" y="2024"/>
                </a:cubicBezTo>
                <a:lnTo>
                  <a:pt x="6144" y="881"/>
                </a:lnTo>
                <a:close/>
                <a:moveTo>
                  <a:pt x="6097" y="2405"/>
                </a:moveTo>
                <a:cubicBezTo>
                  <a:pt x="6930" y="2429"/>
                  <a:pt x="7764" y="2786"/>
                  <a:pt x="8430" y="3453"/>
                </a:cubicBezTo>
                <a:cubicBezTo>
                  <a:pt x="9121" y="4120"/>
                  <a:pt x="9478" y="5001"/>
                  <a:pt x="9478" y="5954"/>
                </a:cubicBezTo>
                <a:cubicBezTo>
                  <a:pt x="9502" y="6835"/>
                  <a:pt x="9145" y="7692"/>
                  <a:pt x="8478" y="8383"/>
                </a:cubicBezTo>
                <a:cubicBezTo>
                  <a:pt x="7859" y="9050"/>
                  <a:pt x="7025" y="9431"/>
                  <a:pt x="6097" y="9455"/>
                </a:cubicBezTo>
                <a:lnTo>
                  <a:pt x="6097" y="9050"/>
                </a:lnTo>
                <a:cubicBezTo>
                  <a:pt x="6097" y="8931"/>
                  <a:pt x="5978" y="8812"/>
                  <a:pt x="5859" y="8812"/>
                </a:cubicBezTo>
                <a:cubicBezTo>
                  <a:pt x="5096" y="8764"/>
                  <a:pt x="4382" y="8478"/>
                  <a:pt x="3834" y="7930"/>
                </a:cubicBezTo>
                <a:cubicBezTo>
                  <a:pt x="3310" y="7406"/>
                  <a:pt x="3001" y="6668"/>
                  <a:pt x="3001" y="5906"/>
                </a:cubicBezTo>
                <a:cubicBezTo>
                  <a:pt x="3001" y="5144"/>
                  <a:pt x="3310" y="4430"/>
                  <a:pt x="3834" y="3882"/>
                </a:cubicBezTo>
                <a:cubicBezTo>
                  <a:pt x="4382" y="3358"/>
                  <a:pt x="5096" y="3025"/>
                  <a:pt x="5859" y="3025"/>
                </a:cubicBezTo>
                <a:cubicBezTo>
                  <a:pt x="6025" y="3025"/>
                  <a:pt x="6097" y="2906"/>
                  <a:pt x="6097" y="2786"/>
                </a:cubicBezTo>
                <a:lnTo>
                  <a:pt x="6097" y="2405"/>
                </a:lnTo>
                <a:close/>
                <a:moveTo>
                  <a:pt x="5859" y="0"/>
                </a:moveTo>
                <a:cubicBezTo>
                  <a:pt x="4739" y="0"/>
                  <a:pt x="3620" y="357"/>
                  <a:pt x="2667" y="977"/>
                </a:cubicBezTo>
                <a:cubicBezTo>
                  <a:pt x="2620" y="1024"/>
                  <a:pt x="2596" y="1096"/>
                  <a:pt x="2620" y="1191"/>
                </a:cubicBezTo>
                <a:cubicBezTo>
                  <a:pt x="2635" y="1265"/>
                  <a:pt x="2696" y="1303"/>
                  <a:pt x="2763" y="1303"/>
                </a:cubicBezTo>
                <a:cubicBezTo>
                  <a:pt x="2804" y="1303"/>
                  <a:pt x="2846" y="1289"/>
                  <a:pt x="2882" y="1262"/>
                </a:cubicBezTo>
                <a:cubicBezTo>
                  <a:pt x="3739" y="715"/>
                  <a:pt x="4763" y="381"/>
                  <a:pt x="5763" y="357"/>
                </a:cubicBezTo>
                <a:lnTo>
                  <a:pt x="5763" y="2691"/>
                </a:lnTo>
                <a:cubicBezTo>
                  <a:pt x="4977" y="2739"/>
                  <a:pt x="4192" y="3096"/>
                  <a:pt x="3620" y="3691"/>
                </a:cubicBezTo>
                <a:cubicBezTo>
                  <a:pt x="3025" y="4311"/>
                  <a:pt x="2715" y="5120"/>
                  <a:pt x="2715" y="5978"/>
                </a:cubicBezTo>
                <a:cubicBezTo>
                  <a:pt x="2715" y="6835"/>
                  <a:pt x="3025" y="7645"/>
                  <a:pt x="3620" y="8264"/>
                </a:cubicBezTo>
                <a:cubicBezTo>
                  <a:pt x="4192" y="8859"/>
                  <a:pt x="4977" y="9193"/>
                  <a:pt x="5763" y="9240"/>
                </a:cubicBezTo>
                <a:lnTo>
                  <a:pt x="5763" y="11598"/>
                </a:lnTo>
                <a:cubicBezTo>
                  <a:pt x="4334" y="11574"/>
                  <a:pt x="2977" y="10979"/>
                  <a:pt x="1953" y="9931"/>
                </a:cubicBezTo>
                <a:cubicBezTo>
                  <a:pt x="929" y="8883"/>
                  <a:pt x="357" y="7478"/>
                  <a:pt x="334" y="6001"/>
                </a:cubicBezTo>
                <a:cubicBezTo>
                  <a:pt x="334" y="4406"/>
                  <a:pt x="1048" y="2882"/>
                  <a:pt x="2239" y="1810"/>
                </a:cubicBezTo>
                <a:cubicBezTo>
                  <a:pt x="2286" y="1739"/>
                  <a:pt x="2310" y="1620"/>
                  <a:pt x="2263" y="1572"/>
                </a:cubicBezTo>
                <a:cubicBezTo>
                  <a:pt x="2221" y="1516"/>
                  <a:pt x="2162" y="1493"/>
                  <a:pt x="2112" y="1493"/>
                </a:cubicBezTo>
                <a:cubicBezTo>
                  <a:pt x="2076" y="1493"/>
                  <a:pt x="2044" y="1505"/>
                  <a:pt x="2024" y="1524"/>
                </a:cubicBezTo>
                <a:cubicBezTo>
                  <a:pt x="738" y="2667"/>
                  <a:pt x="0" y="4263"/>
                  <a:pt x="0" y="6001"/>
                </a:cubicBezTo>
                <a:lnTo>
                  <a:pt x="24" y="6001"/>
                </a:lnTo>
                <a:cubicBezTo>
                  <a:pt x="24" y="7573"/>
                  <a:pt x="667" y="9026"/>
                  <a:pt x="1762" y="10145"/>
                </a:cubicBezTo>
                <a:cubicBezTo>
                  <a:pt x="2858" y="11241"/>
                  <a:pt x="4311" y="11860"/>
                  <a:pt x="5882" y="11884"/>
                </a:cubicBezTo>
                <a:cubicBezTo>
                  <a:pt x="5954" y="11884"/>
                  <a:pt x="6049" y="11860"/>
                  <a:pt x="6073" y="11812"/>
                </a:cubicBezTo>
                <a:cubicBezTo>
                  <a:pt x="6097" y="11765"/>
                  <a:pt x="6144" y="11717"/>
                  <a:pt x="6144" y="11645"/>
                </a:cubicBezTo>
                <a:lnTo>
                  <a:pt x="6144" y="11336"/>
                </a:lnTo>
                <a:cubicBezTo>
                  <a:pt x="7168" y="11288"/>
                  <a:pt x="8192" y="10931"/>
                  <a:pt x="9050" y="10336"/>
                </a:cubicBezTo>
                <a:cubicBezTo>
                  <a:pt x="9145" y="10288"/>
                  <a:pt x="9145" y="10169"/>
                  <a:pt x="9073" y="10098"/>
                </a:cubicBezTo>
                <a:cubicBezTo>
                  <a:pt x="9047" y="10058"/>
                  <a:pt x="8999" y="10040"/>
                  <a:pt x="8950" y="10040"/>
                </a:cubicBezTo>
                <a:cubicBezTo>
                  <a:pt x="8909" y="10040"/>
                  <a:pt x="8867" y="10052"/>
                  <a:pt x="8835" y="10074"/>
                </a:cubicBezTo>
                <a:cubicBezTo>
                  <a:pt x="8049" y="10645"/>
                  <a:pt x="7121" y="10979"/>
                  <a:pt x="6144" y="11002"/>
                </a:cubicBezTo>
                <a:lnTo>
                  <a:pt x="6144" y="9907"/>
                </a:lnTo>
                <a:cubicBezTo>
                  <a:pt x="7121" y="9859"/>
                  <a:pt x="8002" y="9455"/>
                  <a:pt x="8692" y="8764"/>
                </a:cubicBezTo>
                <a:cubicBezTo>
                  <a:pt x="9431" y="8026"/>
                  <a:pt x="9836" y="7073"/>
                  <a:pt x="9836" y="6025"/>
                </a:cubicBezTo>
                <a:cubicBezTo>
                  <a:pt x="9836" y="5049"/>
                  <a:pt x="9455" y="4120"/>
                  <a:pt x="8812" y="3406"/>
                </a:cubicBezTo>
                <a:lnTo>
                  <a:pt x="9597" y="2644"/>
                </a:lnTo>
                <a:cubicBezTo>
                  <a:pt x="10455" y="3549"/>
                  <a:pt x="10931" y="4787"/>
                  <a:pt x="10931" y="6025"/>
                </a:cubicBezTo>
                <a:cubicBezTo>
                  <a:pt x="10931" y="7359"/>
                  <a:pt x="10431" y="8621"/>
                  <a:pt x="9478" y="9574"/>
                </a:cubicBezTo>
                <a:lnTo>
                  <a:pt x="9407" y="9621"/>
                </a:lnTo>
                <a:cubicBezTo>
                  <a:pt x="9335" y="9693"/>
                  <a:pt x="9335" y="9812"/>
                  <a:pt x="9407" y="9859"/>
                </a:cubicBezTo>
                <a:cubicBezTo>
                  <a:pt x="9443" y="9895"/>
                  <a:pt x="9490" y="9913"/>
                  <a:pt x="9535" y="9913"/>
                </a:cubicBezTo>
                <a:cubicBezTo>
                  <a:pt x="9580" y="9913"/>
                  <a:pt x="9621" y="9895"/>
                  <a:pt x="9645" y="9859"/>
                </a:cubicBezTo>
                <a:lnTo>
                  <a:pt x="9716" y="9812"/>
                </a:lnTo>
                <a:cubicBezTo>
                  <a:pt x="10717" y="8788"/>
                  <a:pt x="11288" y="7454"/>
                  <a:pt x="11288" y="6025"/>
                </a:cubicBezTo>
                <a:cubicBezTo>
                  <a:pt x="11288" y="4477"/>
                  <a:pt x="10717" y="3144"/>
                  <a:pt x="9716" y="2144"/>
                </a:cubicBezTo>
                <a:cubicBezTo>
                  <a:pt x="8740" y="1191"/>
                  <a:pt x="7478" y="619"/>
                  <a:pt x="6097" y="596"/>
                </a:cubicBezTo>
                <a:lnTo>
                  <a:pt x="6097" y="238"/>
                </a:lnTo>
                <a:cubicBezTo>
                  <a:pt x="6097" y="167"/>
                  <a:pt x="6073" y="119"/>
                  <a:pt x="6049" y="72"/>
                </a:cubicBezTo>
                <a:cubicBezTo>
                  <a:pt x="5978" y="24"/>
                  <a:pt x="5930" y="0"/>
                  <a:pt x="585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25" name="Google Shape;2425;p54"/>
          <p:cNvGrpSpPr/>
          <p:nvPr/>
        </p:nvGrpSpPr>
        <p:grpSpPr>
          <a:xfrm>
            <a:off x="6273376" y="3579068"/>
            <a:ext cx="356019" cy="355302"/>
            <a:chOff x="5676088" y="3314908"/>
            <a:chExt cx="297700" cy="297100"/>
          </a:xfrm>
        </p:grpSpPr>
        <p:sp>
          <p:nvSpPr>
            <p:cNvPr id="2426" name="Google Shape;2426;p54"/>
            <p:cNvSpPr/>
            <p:nvPr/>
          </p:nvSpPr>
          <p:spPr>
            <a:xfrm>
              <a:off x="5751113" y="3426508"/>
              <a:ext cx="203050" cy="108700"/>
            </a:xfrm>
            <a:custGeom>
              <a:avLst/>
              <a:gdLst/>
              <a:ahLst/>
              <a:cxnLst/>
              <a:rect l="l" t="t" r="r" b="b"/>
              <a:pathLst>
                <a:path w="8122" h="4348" extrusionOk="0">
                  <a:moveTo>
                    <a:pt x="173" y="0"/>
                  </a:moveTo>
                  <a:cubicBezTo>
                    <a:pt x="146" y="0"/>
                    <a:pt x="119" y="5"/>
                    <a:pt x="96" y="13"/>
                  </a:cubicBezTo>
                  <a:cubicBezTo>
                    <a:pt x="0" y="85"/>
                    <a:pt x="0" y="180"/>
                    <a:pt x="24" y="251"/>
                  </a:cubicBezTo>
                  <a:lnTo>
                    <a:pt x="977" y="1680"/>
                  </a:lnTo>
                  <a:cubicBezTo>
                    <a:pt x="1022" y="1756"/>
                    <a:pt x="1105" y="1802"/>
                    <a:pt x="1185" y="1802"/>
                  </a:cubicBezTo>
                  <a:cubicBezTo>
                    <a:pt x="1231" y="1802"/>
                    <a:pt x="1275" y="1787"/>
                    <a:pt x="1310" y="1752"/>
                  </a:cubicBezTo>
                  <a:lnTo>
                    <a:pt x="3001" y="609"/>
                  </a:lnTo>
                  <a:lnTo>
                    <a:pt x="5478" y="4181"/>
                  </a:lnTo>
                  <a:cubicBezTo>
                    <a:pt x="5509" y="4244"/>
                    <a:pt x="5594" y="4297"/>
                    <a:pt x="5682" y="4297"/>
                  </a:cubicBezTo>
                  <a:cubicBezTo>
                    <a:pt x="5726" y="4297"/>
                    <a:pt x="5771" y="4284"/>
                    <a:pt x="5811" y="4252"/>
                  </a:cubicBezTo>
                  <a:lnTo>
                    <a:pt x="7764" y="3109"/>
                  </a:lnTo>
                  <a:lnTo>
                    <a:pt x="7764" y="4157"/>
                  </a:lnTo>
                  <a:cubicBezTo>
                    <a:pt x="7764" y="4252"/>
                    <a:pt x="7835" y="4348"/>
                    <a:pt x="7907" y="4348"/>
                  </a:cubicBezTo>
                  <a:cubicBezTo>
                    <a:pt x="8026" y="4348"/>
                    <a:pt x="8121" y="4276"/>
                    <a:pt x="8121" y="4157"/>
                  </a:cubicBezTo>
                  <a:lnTo>
                    <a:pt x="8121" y="2919"/>
                  </a:lnTo>
                  <a:cubicBezTo>
                    <a:pt x="8121" y="2847"/>
                    <a:pt x="8097" y="2800"/>
                    <a:pt x="8073" y="2752"/>
                  </a:cubicBezTo>
                  <a:cubicBezTo>
                    <a:pt x="8011" y="2705"/>
                    <a:pt x="7939" y="2669"/>
                    <a:pt x="7864" y="2669"/>
                  </a:cubicBezTo>
                  <a:cubicBezTo>
                    <a:pt x="7823" y="2669"/>
                    <a:pt x="7782" y="2679"/>
                    <a:pt x="7740" y="2704"/>
                  </a:cubicBezTo>
                  <a:lnTo>
                    <a:pt x="5692" y="3895"/>
                  </a:lnTo>
                  <a:lnTo>
                    <a:pt x="3215" y="323"/>
                  </a:lnTo>
                  <a:cubicBezTo>
                    <a:pt x="3156" y="248"/>
                    <a:pt x="3087" y="211"/>
                    <a:pt x="3015" y="211"/>
                  </a:cubicBezTo>
                  <a:cubicBezTo>
                    <a:pt x="2971" y="211"/>
                    <a:pt x="2927" y="225"/>
                    <a:pt x="2882" y="251"/>
                  </a:cubicBezTo>
                  <a:lnTo>
                    <a:pt x="1191" y="1395"/>
                  </a:lnTo>
                  <a:lnTo>
                    <a:pt x="334" y="85"/>
                  </a:lnTo>
                  <a:cubicBezTo>
                    <a:pt x="286" y="21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54"/>
            <p:cNvSpPr/>
            <p:nvPr/>
          </p:nvSpPr>
          <p:spPr>
            <a:xfrm>
              <a:off x="5676088" y="3314908"/>
              <a:ext cx="297700" cy="297100"/>
            </a:xfrm>
            <a:custGeom>
              <a:avLst/>
              <a:gdLst/>
              <a:ahLst/>
              <a:cxnLst/>
              <a:rect l="l" t="t" r="r" b="b"/>
              <a:pathLst>
                <a:path w="11908" h="11884" extrusionOk="0">
                  <a:moveTo>
                    <a:pt x="11575" y="11002"/>
                  </a:moveTo>
                  <a:lnTo>
                    <a:pt x="11575" y="11479"/>
                  </a:lnTo>
                  <a:lnTo>
                    <a:pt x="382" y="11479"/>
                  </a:lnTo>
                  <a:lnTo>
                    <a:pt x="382" y="11002"/>
                  </a:lnTo>
                  <a:close/>
                  <a:moveTo>
                    <a:pt x="906" y="0"/>
                  </a:moveTo>
                  <a:cubicBezTo>
                    <a:pt x="787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06" y="977"/>
                    <a:pt x="310" y="1024"/>
                    <a:pt x="310" y="1119"/>
                  </a:cubicBezTo>
                  <a:cubicBezTo>
                    <a:pt x="310" y="1239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15"/>
                  </a:lnTo>
                  <a:lnTo>
                    <a:pt x="501" y="2215"/>
                  </a:lnTo>
                  <a:cubicBezTo>
                    <a:pt x="406" y="2215"/>
                    <a:pt x="310" y="2286"/>
                    <a:pt x="310" y="2382"/>
                  </a:cubicBezTo>
                  <a:cubicBezTo>
                    <a:pt x="310" y="2477"/>
                    <a:pt x="382" y="2572"/>
                    <a:pt x="501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1" y="3477"/>
                  </a:lnTo>
                  <a:cubicBezTo>
                    <a:pt x="406" y="3477"/>
                    <a:pt x="310" y="3525"/>
                    <a:pt x="310" y="3620"/>
                  </a:cubicBezTo>
                  <a:cubicBezTo>
                    <a:pt x="310" y="3739"/>
                    <a:pt x="382" y="3834"/>
                    <a:pt x="501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1" y="4715"/>
                  </a:lnTo>
                  <a:cubicBezTo>
                    <a:pt x="406" y="4715"/>
                    <a:pt x="310" y="4787"/>
                    <a:pt x="310" y="4858"/>
                  </a:cubicBezTo>
                  <a:cubicBezTo>
                    <a:pt x="310" y="4977"/>
                    <a:pt x="382" y="5073"/>
                    <a:pt x="501" y="5073"/>
                  </a:cubicBezTo>
                  <a:lnTo>
                    <a:pt x="715" y="5073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06" y="5978"/>
                    <a:pt x="310" y="6025"/>
                    <a:pt x="310" y="6121"/>
                  </a:cubicBezTo>
                  <a:cubicBezTo>
                    <a:pt x="310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1" y="7216"/>
                  </a:lnTo>
                  <a:cubicBezTo>
                    <a:pt x="406" y="7216"/>
                    <a:pt x="310" y="7287"/>
                    <a:pt x="310" y="7359"/>
                  </a:cubicBezTo>
                  <a:cubicBezTo>
                    <a:pt x="310" y="7478"/>
                    <a:pt x="382" y="7573"/>
                    <a:pt x="501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1" y="8478"/>
                  </a:lnTo>
                  <a:cubicBezTo>
                    <a:pt x="406" y="8478"/>
                    <a:pt x="310" y="8526"/>
                    <a:pt x="310" y="8621"/>
                  </a:cubicBezTo>
                  <a:cubicBezTo>
                    <a:pt x="310" y="8740"/>
                    <a:pt x="382" y="8835"/>
                    <a:pt x="501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01" y="9716"/>
                  </a:lnTo>
                  <a:cubicBezTo>
                    <a:pt x="406" y="9716"/>
                    <a:pt x="310" y="9788"/>
                    <a:pt x="310" y="9859"/>
                  </a:cubicBezTo>
                  <a:cubicBezTo>
                    <a:pt x="310" y="9978"/>
                    <a:pt x="382" y="10074"/>
                    <a:pt x="501" y="10074"/>
                  </a:cubicBezTo>
                  <a:lnTo>
                    <a:pt x="715" y="10074"/>
                  </a:lnTo>
                  <a:lnTo>
                    <a:pt x="715" y="10693"/>
                  </a:lnTo>
                  <a:lnTo>
                    <a:pt x="286" y="10693"/>
                  </a:lnTo>
                  <a:cubicBezTo>
                    <a:pt x="144" y="10693"/>
                    <a:pt x="1" y="10812"/>
                    <a:pt x="1" y="11002"/>
                  </a:cubicBezTo>
                  <a:lnTo>
                    <a:pt x="1" y="11598"/>
                  </a:lnTo>
                  <a:cubicBezTo>
                    <a:pt x="1" y="11741"/>
                    <a:pt x="120" y="11884"/>
                    <a:pt x="286" y="11884"/>
                  </a:cubicBezTo>
                  <a:lnTo>
                    <a:pt x="11598" y="11884"/>
                  </a:lnTo>
                  <a:cubicBezTo>
                    <a:pt x="11741" y="11884"/>
                    <a:pt x="11908" y="11765"/>
                    <a:pt x="11908" y="11598"/>
                  </a:cubicBezTo>
                  <a:lnTo>
                    <a:pt x="11908" y="11002"/>
                  </a:lnTo>
                  <a:cubicBezTo>
                    <a:pt x="11908" y="10788"/>
                    <a:pt x="11789" y="10669"/>
                    <a:pt x="11622" y="10669"/>
                  </a:cubicBezTo>
                  <a:lnTo>
                    <a:pt x="11146" y="10669"/>
                  </a:lnTo>
                  <a:lnTo>
                    <a:pt x="11146" y="9478"/>
                  </a:lnTo>
                  <a:cubicBezTo>
                    <a:pt x="11146" y="9407"/>
                    <a:pt x="11098" y="9312"/>
                    <a:pt x="11003" y="9312"/>
                  </a:cubicBezTo>
                  <a:cubicBezTo>
                    <a:pt x="10884" y="9312"/>
                    <a:pt x="10789" y="9359"/>
                    <a:pt x="10789" y="9478"/>
                  </a:cubicBezTo>
                  <a:lnTo>
                    <a:pt x="10789" y="10669"/>
                  </a:lnTo>
                  <a:lnTo>
                    <a:pt x="1834" y="10669"/>
                  </a:lnTo>
                  <a:lnTo>
                    <a:pt x="1834" y="2929"/>
                  </a:lnTo>
                  <a:lnTo>
                    <a:pt x="2620" y="4096"/>
                  </a:lnTo>
                  <a:cubicBezTo>
                    <a:pt x="2652" y="4160"/>
                    <a:pt x="2705" y="4181"/>
                    <a:pt x="2765" y="4181"/>
                  </a:cubicBezTo>
                  <a:cubicBezTo>
                    <a:pt x="2795" y="4181"/>
                    <a:pt x="2827" y="4176"/>
                    <a:pt x="2858" y="4168"/>
                  </a:cubicBezTo>
                  <a:cubicBezTo>
                    <a:pt x="2930" y="4096"/>
                    <a:pt x="2930" y="4001"/>
                    <a:pt x="2906" y="3906"/>
                  </a:cubicBezTo>
                  <a:lnTo>
                    <a:pt x="1930" y="2453"/>
                  </a:lnTo>
                  <a:cubicBezTo>
                    <a:pt x="1878" y="2402"/>
                    <a:pt x="1802" y="2362"/>
                    <a:pt x="1737" y="2362"/>
                  </a:cubicBezTo>
                  <a:cubicBezTo>
                    <a:pt x="1711" y="2362"/>
                    <a:pt x="1688" y="2368"/>
                    <a:pt x="1668" y="2382"/>
                  </a:cubicBezTo>
                  <a:cubicBezTo>
                    <a:pt x="1572" y="2405"/>
                    <a:pt x="1477" y="2477"/>
                    <a:pt x="1477" y="2620"/>
                  </a:cubicBezTo>
                  <a:lnTo>
                    <a:pt x="1477" y="10717"/>
                  </a:lnTo>
                  <a:lnTo>
                    <a:pt x="1072" y="10717"/>
                  </a:lnTo>
                  <a:lnTo>
                    <a:pt x="1072" y="167"/>
                  </a:lnTo>
                  <a:cubicBezTo>
                    <a:pt x="1072" y="7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28" name="Google Shape;2428;p54"/>
          <p:cNvGrpSpPr/>
          <p:nvPr/>
        </p:nvGrpSpPr>
        <p:grpSpPr>
          <a:xfrm>
            <a:off x="5513639" y="3576916"/>
            <a:ext cx="356049" cy="355332"/>
            <a:chOff x="5168238" y="3313108"/>
            <a:chExt cx="297725" cy="297125"/>
          </a:xfrm>
        </p:grpSpPr>
        <p:sp>
          <p:nvSpPr>
            <p:cNvPr id="2429" name="Google Shape;2429;p54"/>
            <p:cNvSpPr/>
            <p:nvPr/>
          </p:nvSpPr>
          <p:spPr>
            <a:xfrm>
              <a:off x="5374238" y="3513858"/>
              <a:ext cx="28600" cy="41000"/>
            </a:xfrm>
            <a:custGeom>
              <a:avLst/>
              <a:gdLst/>
              <a:ahLst/>
              <a:cxnLst/>
              <a:rect l="l" t="t" r="r" b="b"/>
              <a:pathLst>
                <a:path w="1144" h="1640" extrusionOk="0">
                  <a:moveTo>
                    <a:pt x="644" y="639"/>
                  </a:moveTo>
                  <a:lnTo>
                    <a:pt x="644" y="925"/>
                  </a:lnTo>
                  <a:lnTo>
                    <a:pt x="453" y="925"/>
                  </a:lnTo>
                  <a:cubicBezTo>
                    <a:pt x="525" y="806"/>
                    <a:pt x="572" y="734"/>
                    <a:pt x="644" y="639"/>
                  </a:cubicBezTo>
                  <a:close/>
                  <a:moveTo>
                    <a:pt x="727" y="1"/>
                  </a:moveTo>
                  <a:cubicBezTo>
                    <a:pt x="654" y="1"/>
                    <a:pt x="583" y="40"/>
                    <a:pt x="549" y="91"/>
                  </a:cubicBezTo>
                  <a:cubicBezTo>
                    <a:pt x="477" y="187"/>
                    <a:pt x="167" y="782"/>
                    <a:pt x="48" y="973"/>
                  </a:cubicBezTo>
                  <a:cubicBezTo>
                    <a:pt x="1" y="996"/>
                    <a:pt x="1" y="1044"/>
                    <a:pt x="1" y="1068"/>
                  </a:cubicBezTo>
                  <a:cubicBezTo>
                    <a:pt x="48" y="1235"/>
                    <a:pt x="96" y="1258"/>
                    <a:pt x="191" y="1258"/>
                  </a:cubicBezTo>
                  <a:lnTo>
                    <a:pt x="644" y="1258"/>
                  </a:lnTo>
                  <a:lnTo>
                    <a:pt x="644" y="1473"/>
                  </a:lnTo>
                  <a:cubicBezTo>
                    <a:pt x="644" y="1568"/>
                    <a:pt x="715" y="1639"/>
                    <a:pt x="810" y="1639"/>
                  </a:cubicBezTo>
                  <a:cubicBezTo>
                    <a:pt x="906" y="1639"/>
                    <a:pt x="1001" y="1568"/>
                    <a:pt x="1001" y="1473"/>
                  </a:cubicBezTo>
                  <a:lnTo>
                    <a:pt x="1001" y="1258"/>
                  </a:lnTo>
                  <a:cubicBezTo>
                    <a:pt x="1072" y="1258"/>
                    <a:pt x="1144" y="1163"/>
                    <a:pt x="1144" y="1092"/>
                  </a:cubicBezTo>
                  <a:cubicBezTo>
                    <a:pt x="1144" y="996"/>
                    <a:pt x="1072" y="901"/>
                    <a:pt x="1001" y="901"/>
                  </a:cubicBezTo>
                  <a:lnTo>
                    <a:pt x="1001" y="258"/>
                  </a:lnTo>
                  <a:cubicBezTo>
                    <a:pt x="1001" y="139"/>
                    <a:pt x="906" y="44"/>
                    <a:pt x="810" y="20"/>
                  </a:cubicBezTo>
                  <a:cubicBezTo>
                    <a:pt x="784" y="7"/>
                    <a:pt x="755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54"/>
            <p:cNvSpPr/>
            <p:nvPr/>
          </p:nvSpPr>
          <p:spPr>
            <a:xfrm>
              <a:off x="5374238" y="3367883"/>
              <a:ext cx="26825" cy="42300"/>
            </a:xfrm>
            <a:custGeom>
              <a:avLst/>
              <a:gdLst/>
              <a:ahLst/>
              <a:cxnLst/>
              <a:rect l="l" t="t" r="r" b="b"/>
              <a:pathLst>
                <a:path w="1073" h="1692" extrusionOk="0">
                  <a:moveTo>
                    <a:pt x="501" y="1"/>
                  </a:moveTo>
                  <a:cubicBezTo>
                    <a:pt x="263" y="1"/>
                    <a:pt x="72" y="167"/>
                    <a:pt x="25" y="406"/>
                  </a:cubicBezTo>
                  <a:cubicBezTo>
                    <a:pt x="1" y="501"/>
                    <a:pt x="72" y="572"/>
                    <a:pt x="120" y="596"/>
                  </a:cubicBezTo>
                  <a:cubicBezTo>
                    <a:pt x="141" y="607"/>
                    <a:pt x="164" y="611"/>
                    <a:pt x="187" y="611"/>
                  </a:cubicBezTo>
                  <a:cubicBezTo>
                    <a:pt x="264" y="611"/>
                    <a:pt x="340" y="556"/>
                    <a:pt x="358" y="501"/>
                  </a:cubicBezTo>
                  <a:cubicBezTo>
                    <a:pt x="358" y="429"/>
                    <a:pt x="453" y="382"/>
                    <a:pt x="501" y="382"/>
                  </a:cubicBezTo>
                  <a:cubicBezTo>
                    <a:pt x="596" y="382"/>
                    <a:pt x="668" y="429"/>
                    <a:pt x="668" y="525"/>
                  </a:cubicBezTo>
                  <a:lnTo>
                    <a:pt x="668" y="548"/>
                  </a:lnTo>
                  <a:cubicBezTo>
                    <a:pt x="668" y="572"/>
                    <a:pt x="620" y="667"/>
                    <a:pt x="549" y="763"/>
                  </a:cubicBezTo>
                  <a:cubicBezTo>
                    <a:pt x="334" y="1049"/>
                    <a:pt x="215" y="1215"/>
                    <a:pt x="144" y="1287"/>
                  </a:cubicBezTo>
                  <a:cubicBezTo>
                    <a:pt x="72" y="1406"/>
                    <a:pt x="25" y="1477"/>
                    <a:pt x="72" y="1572"/>
                  </a:cubicBezTo>
                  <a:cubicBezTo>
                    <a:pt x="96" y="1620"/>
                    <a:pt x="120" y="1644"/>
                    <a:pt x="191" y="1692"/>
                  </a:cubicBezTo>
                  <a:lnTo>
                    <a:pt x="906" y="1692"/>
                  </a:lnTo>
                  <a:cubicBezTo>
                    <a:pt x="977" y="1692"/>
                    <a:pt x="1072" y="1596"/>
                    <a:pt x="1072" y="1501"/>
                  </a:cubicBezTo>
                  <a:cubicBezTo>
                    <a:pt x="1072" y="1453"/>
                    <a:pt x="1025" y="1358"/>
                    <a:pt x="930" y="1358"/>
                  </a:cubicBezTo>
                  <a:lnTo>
                    <a:pt x="596" y="1358"/>
                  </a:lnTo>
                  <a:cubicBezTo>
                    <a:pt x="668" y="1263"/>
                    <a:pt x="739" y="1144"/>
                    <a:pt x="858" y="977"/>
                  </a:cubicBezTo>
                  <a:cubicBezTo>
                    <a:pt x="953" y="858"/>
                    <a:pt x="1025" y="739"/>
                    <a:pt x="1025" y="644"/>
                  </a:cubicBezTo>
                  <a:lnTo>
                    <a:pt x="1025" y="596"/>
                  </a:lnTo>
                  <a:lnTo>
                    <a:pt x="1025" y="548"/>
                  </a:lnTo>
                  <a:lnTo>
                    <a:pt x="1025" y="525"/>
                  </a:lnTo>
                  <a:cubicBezTo>
                    <a:pt x="1025" y="263"/>
                    <a:pt x="810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1" name="Google Shape;2431;p54"/>
            <p:cNvSpPr/>
            <p:nvPr/>
          </p:nvSpPr>
          <p:spPr>
            <a:xfrm>
              <a:off x="5234338" y="3369683"/>
              <a:ext cx="17275" cy="40775"/>
            </a:xfrm>
            <a:custGeom>
              <a:avLst/>
              <a:gdLst/>
              <a:ahLst/>
              <a:cxnLst/>
              <a:rect l="l" t="t" r="r" b="b"/>
              <a:pathLst>
                <a:path w="691" h="1631" extrusionOk="0">
                  <a:moveTo>
                    <a:pt x="215" y="0"/>
                  </a:moveTo>
                  <a:cubicBezTo>
                    <a:pt x="191" y="0"/>
                    <a:pt x="167" y="0"/>
                    <a:pt x="119" y="24"/>
                  </a:cubicBezTo>
                  <a:cubicBezTo>
                    <a:pt x="0" y="191"/>
                    <a:pt x="96" y="334"/>
                    <a:pt x="239" y="334"/>
                  </a:cubicBezTo>
                  <a:lnTo>
                    <a:pt x="334" y="334"/>
                  </a:lnTo>
                  <a:lnTo>
                    <a:pt x="334" y="1500"/>
                  </a:lnTo>
                  <a:cubicBezTo>
                    <a:pt x="334" y="1524"/>
                    <a:pt x="334" y="1548"/>
                    <a:pt x="358" y="1572"/>
                  </a:cubicBezTo>
                  <a:cubicBezTo>
                    <a:pt x="415" y="1613"/>
                    <a:pt x="472" y="1631"/>
                    <a:pt x="522" y="1631"/>
                  </a:cubicBezTo>
                  <a:cubicBezTo>
                    <a:pt x="619" y="1631"/>
                    <a:pt x="691" y="1563"/>
                    <a:pt x="691" y="1453"/>
                  </a:cubicBezTo>
                  <a:lnTo>
                    <a:pt x="691" y="95"/>
                  </a:lnTo>
                  <a:cubicBezTo>
                    <a:pt x="691" y="72"/>
                    <a:pt x="667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2" name="Google Shape;2432;p54"/>
            <p:cNvSpPr/>
            <p:nvPr/>
          </p:nvSpPr>
          <p:spPr>
            <a:xfrm>
              <a:off x="5231363" y="3512558"/>
              <a:ext cx="25625" cy="41700"/>
            </a:xfrm>
            <a:custGeom>
              <a:avLst/>
              <a:gdLst/>
              <a:ahLst/>
              <a:cxnLst/>
              <a:rect l="l" t="t" r="r" b="b"/>
              <a:pathLst>
                <a:path w="1025" h="1668" extrusionOk="0">
                  <a:moveTo>
                    <a:pt x="500" y="1"/>
                  </a:moveTo>
                  <a:cubicBezTo>
                    <a:pt x="286" y="1"/>
                    <a:pt x="72" y="167"/>
                    <a:pt x="24" y="405"/>
                  </a:cubicBezTo>
                  <a:cubicBezTo>
                    <a:pt x="0" y="501"/>
                    <a:pt x="72" y="596"/>
                    <a:pt x="191" y="620"/>
                  </a:cubicBezTo>
                  <a:cubicBezTo>
                    <a:pt x="203" y="624"/>
                    <a:pt x="215" y="626"/>
                    <a:pt x="228" y="626"/>
                  </a:cubicBezTo>
                  <a:cubicBezTo>
                    <a:pt x="293" y="626"/>
                    <a:pt x="365" y="576"/>
                    <a:pt x="405" y="477"/>
                  </a:cubicBezTo>
                  <a:cubicBezTo>
                    <a:pt x="405" y="405"/>
                    <a:pt x="477" y="358"/>
                    <a:pt x="548" y="358"/>
                  </a:cubicBezTo>
                  <a:cubicBezTo>
                    <a:pt x="619" y="358"/>
                    <a:pt x="691" y="405"/>
                    <a:pt x="691" y="501"/>
                  </a:cubicBezTo>
                  <a:cubicBezTo>
                    <a:pt x="691" y="596"/>
                    <a:pt x="619" y="644"/>
                    <a:pt x="548" y="644"/>
                  </a:cubicBezTo>
                  <a:cubicBezTo>
                    <a:pt x="453" y="644"/>
                    <a:pt x="358" y="739"/>
                    <a:pt x="358" y="834"/>
                  </a:cubicBezTo>
                  <a:cubicBezTo>
                    <a:pt x="358" y="929"/>
                    <a:pt x="453" y="1025"/>
                    <a:pt x="548" y="1025"/>
                  </a:cubicBezTo>
                  <a:cubicBezTo>
                    <a:pt x="619" y="1025"/>
                    <a:pt x="691" y="1072"/>
                    <a:pt x="691" y="1167"/>
                  </a:cubicBezTo>
                  <a:cubicBezTo>
                    <a:pt x="667" y="1287"/>
                    <a:pt x="596" y="1334"/>
                    <a:pt x="500" y="1334"/>
                  </a:cubicBezTo>
                  <a:cubicBezTo>
                    <a:pt x="429" y="1334"/>
                    <a:pt x="358" y="1287"/>
                    <a:pt x="358" y="1215"/>
                  </a:cubicBezTo>
                  <a:lnTo>
                    <a:pt x="358" y="1191"/>
                  </a:lnTo>
                  <a:cubicBezTo>
                    <a:pt x="358" y="1096"/>
                    <a:pt x="286" y="1025"/>
                    <a:pt x="191" y="1025"/>
                  </a:cubicBezTo>
                  <a:cubicBezTo>
                    <a:pt x="96" y="1025"/>
                    <a:pt x="0" y="1096"/>
                    <a:pt x="0" y="1191"/>
                  </a:cubicBezTo>
                  <a:lnTo>
                    <a:pt x="0" y="1263"/>
                  </a:lnTo>
                  <a:cubicBezTo>
                    <a:pt x="24" y="1501"/>
                    <a:pt x="238" y="1668"/>
                    <a:pt x="500" y="1668"/>
                  </a:cubicBezTo>
                  <a:cubicBezTo>
                    <a:pt x="786" y="1668"/>
                    <a:pt x="1024" y="1429"/>
                    <a:pt x="1024" y="1167"/>
                  </a:cubicBezTo>
                  <a:cubicBezTo>
                    <a:pt x="1024" y="1048"/>
                    <a:pt x="953" y="929"/>
                    <a:pt x="905" y="834"/>
                  </a:cubicBezTo>
                  <a:cubicBezTo>
                    <a:pt x="1001" y="739"/>
                    <a:pt x="1024" y="620"/>
                    <a:pt x="1024" y="501"/>
                  </a:cubicBezTo>
                  <a:cubicBezTo>
                    <a:pt x="1024" y="239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54"/>
            <p:cNvSpPr/>
            <p:nvPr/>
          </p:nvSpPr>
          <p:spPr>
            <a:xfrm>
              <a:off x="5168238" y="3313108"/>
              <a:ext cx="297725" cy="297125"/>
            </a:xfrm>
            <a:custGeom>
              <a:avLst/>
              <a:gdLst/>
              <a:ahLst/>
              <a:cxnLst/>
              <a:rect l="l" t="t" r="r" b="b"/>
              <a:pathLst>
                <a:path w="11909" h="11885" extrusionOk="0">
                  <a:moveTo>
                    <a:pt x="3073" y="358"/>
                  </a:moveTo>
                  <a:cubicBezTo>
                    <a:pt x="4526" y="358"/>
                    <a:pt x="5716" y="1525"/>
                    <a:pt x="5788" y="2978"/>
                  </a:cubicBezTo>
                  <a:lnTo>
                    <a:pt x="5312" y="3311"/>
                  </a:lnTo>
                  <a:lnTo>
                    <a:pt x="4859" y="2978"/>
                  </a:lnTo>
                  <a:cubicBezTo>
                    <a:pt x="4788" y="2025"/>
                    <a:pt x="4026" y="1287"/>
                    <a:pt x="3073" y="1287"/>
                  </a:cubicBezTo>
                  <a:cubicBezTo>
                    <a:pt x="2216" y="1287"/>
                    <a:pt x="1454" y="1906"/>
                    <a:pt x="1311" y="2739"/>
                  </a:cubicBezTo>
                  <a:lnTo>
                    <a:pt x="1025" y="2501"/>
                  </a:lnTo>
                  <a:cubicBezTo>
                    <a:pt x="977" y="2454"/>
                    <a:pt x="918" y="2430"/>
                    <a:pt x="852" y="2430"/>
                  </a:cubicBezTo>
                  <a:cubicBezTo>
                    <a:pt x="787" y="2430"/>
                    <a:pt x="715" y="2454"/>
                    <a:pt x="644" y="2501"/>
                  </a:cubicBezTo>
                  <a:lnTo>
                    <a:pt x="382" y="2716"/>
                  </a:lnTo>
                  <a:cubicBezTo>
                    <a:pt x="573" y="1406"/>
                    <a:pt x="1692" y="358"/>
                    <a:pt x="3073" y="358"/>
                  </a:cubicBezTo>
                  <a:close/>
                  <a:moveTo>
                    <a:pt x="8836" y="358"/>
                  </a:moveTo>
                  <a:cubicBezTo>
                    <a:pt x="10289" y="358"/>
                    <a:pt x="11480" y="1525"/>
                    <a:pt x="11551" y="2978"/>
                  </a:cubicBezTo>
                  <a:lnTo>
                    <a:pt x="11075" y="3311"/>
                  </a:lnTo>
                  <a:lnTo>
                    <a:pt x="10622" y="2978"/>
                  </a:lnTo>
                  <a:cubicBezTo>
                    <a:pt x="10575" y="2025"/>
                    <a:pt x="9789" y="1287"/>
                    <a:pt x="8836" y="1287"/>
                  </a:cubicBezTo>
                  <a:cubicBezTo>
                    <a:pt x="7979" y="1287"/>
                    <a:pt x="7241" y="1906"/>
                    <a:pt x="7098" y="2739"/>
                  </a:cubicBezTo>
                  <a:lnTo>
                    <a:pt x="6788" y="2501"/>
                  </a:lnTo>
                  <a:cubicBezTo>
                    <a:pt x="6740" y="2454"/>
                    <a:pt x="6681" y="2430"/>
                    <a:pt x="6618" y="2430"/>
                  </a:cubicBezTo>
                  <a:cubicBezTo>
                    <a:pt x="6556" y="2430"/>
                    <a:pt x="6490" y="2454"/>
                    <a:pt x="6431" y="2501"/>
                  </a:cubicBezTo>
                  <a:lnTo>
                    <a:pt x="6169" y="2716"/>
                  </a:lnTo>
                  <a:cubicBezTo>
                    <a:pt x="6336" y="1406"/>
                    <a:pt x="7479" y="358"/>
                    <a:pt x="8836" y="358"/>
                  </a:cubicBezTo>
                  <a:close/>
                  <a:moveTo>
                    <a:pt x="3073" y="1596"/>
                  </a:moveTo>
                  <a:cubicBezTo>
                    <a:pt x="3859" y="1596"/>
                    <a:pt x="4526" y="2263"/>
                    <a:pt x="4526" y="3073"/>
                  </a:cubicBezTo>
                  <a:cubicBezTo>
                    <a:pt x="4526" y="3883"/>
                    <a:pt x="3859" y="4526"/>
                    <a:pt x="3073" y="4526"/>
                  </a:cubicBezTo>
                  <a:cubicBezTo>
                    <a:pt x="2359" y="4526"/>
                    <a:pt x="1763" y="3978"/>
                    <a:pt x="1644" y="3311"/>
                  </a:cubicBezTo>
                  <a:cubicBezTo>
                    <a:pt x="1644" y="3240"/>
                    <a:pt x="1620" y="3144"/>
                    <a:pt x="1620" y="3073"/>
                  </a:cubicBezTo>
                  <a:cubicBezTo>
                    <a:pt x="1620" y="2263"/>
                    <a:pt x="2263" y="1596"/>
                    <a:pt x="3073" y="1596"/>
                  </a:cubicBezTo>
                  <a:close/>
                  <a:moveTo>
                    <a:pt x="8836" y="1620"/>
                  </a:moveTo>
                  <a:cubicBezTo>
                    <a:pt x="9646" y="1620"/>
                    <a:pt x="10289" y="2263"/>
                    <a:pt x="10289" y="3073"/>
                  </a:cubicBezTo>
                  <a:cubicBezTo>
                    <a:pt x="10289" y="3883"/>
                    <a:pt x="9646" y="4526"/>
                    <a:pt x="8836" y="4526"/>
                  </a:cubicBezTo>
                  <a:cubicBezTo>
                    <a:pt x="8550" y="4526"/>
                    <a:pt x="8241" y="4430"/>
                    <a:pt x="8003" y="4264"/>
                  </a:cubicBezTo>
                  <a:cubicBezTo>
                    <a:pt x="7622" y="4002"/>
                    <a:pt x="7383" y="3549"/>
                    <a:pt x="7383" y="3073"/>
                  </a:cubicBezTo>
                  <a:cubicBezTo>
                    <a:pt x="7383" y="2263"/>
                    <a:pt x="8050" y="1620"/>
                    <a:pt x="8836" y="1620"/>
                  </a:cubicBezTo>
                  <a:close/>
                  <a:moveTo>
                    <a:pt x="858" y="2835"/>
                  </a:moveTo>
                  <a:lnTo>
                    <a:pt x="1311" y="3168"/>
                  </a:lnTo>
                  <a:lnTo>
                    <a:pt x="1311" y="3240"/>
                  </a:lnTo>
                  <a:cubicBezTo>
                    <a:pt x="1335" y="3454"/>
                    <a:pt x="1406" y="3692"/>
                    <a:pt x="1501" y="3883"/>
                  </a:cubicBezTo>
                  <a:cubicBezTo>
                    <a:pt x="1573" y="4025"/>
                    <a:pt x="1668" y="4168"/>
                    <a:pt x="1787" y="4287"/>
                  </a:cubicBezTo>
                  <a:cubicBezTo>
                    <a:pt x="2049" y="4597"/>
                    <a:pt x="2406" y="4764"/>
                    <a:pt x="2811" y="4835"/>
                  </a:cubicBezTo>
                  <a:cubicBezTo>
                    <a:pt x="2883" y="4859"/>
                    <a:pt x="3002" y="4859"/>
                    <a:pt x="3097" y="4859"/>
                  </a:cubicBezTo>
                  <a:cubicBezTo>
                    <a:pt x="3954" y="4859"/>
                    <a:pt x="4716" y="4240"/>
                    <a:pt x="4859" y="3406"/>
                  </a:cubicBezTo>
                  <a:lnTo>
                    <a:pt x="5145" y="3644"/>
                  </a:lnTo>
                  <a:cubicBezTo>
                    <a:pt x="5216" y="3668"/>
                    <a:pt x="5264" y="3692"/>
                    <a:pt x="5335" y="3692"/>
                  </a:cubicBezTo>
                  <a:cubicBezTo>
                    <a:pt x="5383" y="3692"/>
                    <a:pt x="5454" y="3668"/>
                    <a:pt x="5502" y="3644"/>
                  </a:cubicBezTo>
                  <a:lnTo>
                    <a:pt x="5788" y="3430"/>
                  </a:lnTo>
                  <a:lnTo>
                    <a:pt x="5788" y="3430"/>
                  </a:lnTo>
                  <a:cubicBezTo>
                    <a:pt x="5597" y="4740"/>
                    <a:pt x="4478" y="5788"/>
                    <a:pt x="3097" y="5788"/>
                  </a:cubicBezTo>
                  <a:cubicBezTo>
                    <a:pt x="2859" y="5788"/>
                    <a:pt x="2644" y="5740"/>
                    <a:pt x="2406" y="5692"/>
                  </a:cubicBezTo>
                  <a:cubicBezTo>
                    <a:pt x="2025" y="5597"/>
                    <a:pt x="1692" y="5430"/>
                    <a:pt x="1406" y="5192"/>
                  </a:cubicBezTo>
                  <a:cubicBezTo>
                    <a:pt x="1096" y="4954"/>
                    <a:pt x="858" y="4645"/>
                    <a:pt x="692" y="4311"/>
                  </a:cubicBezTo>
                  <a:cubicBezTo>
                    <a:pt x="501" y="3954"/>
                    <a:pt x="382" y="3573"/>
                    <a:pt x="382" y="3168"/>
                  </a:cubicBezTo>
                  <a:lnTo>
                    <a:pt x="858" y="2835"/>
                  </a:lnTo>
                  <a:close/>
                  <a:moveTo>
                    <a:pt x="5955" y="4073"/>
                  </a:moveTo>
                  <a:cubicBezTo>
                    <a:pt x="6264" y="4978"/>
                    <a:pt x="6979" y="5669"/>
                    <a:pt x="7860" y="5954"/>
                  </a:cubicBezTo>
                  <a:cubicBezTo>
                    <a:pt x="6979" y="6264"/>
                    <a:pt x="6264" y="6955"/>
                    <a:pt x="5955" y="7836"/>
                  </a:cubicBezTo>
                  <a:cubicBezTo>
                    <a:pt x="5669" y="6978"/>
                    <a:pt x="4954" y="6264"/>
                    <a:pt x="4049" y="5954"/>
                  </a:cubicBezTo>
                  <a:cubicBezTo>
                    <a:pt x="4954" y="5669"/>
                    <a:pt x="5669" y="4954"/>
                    <a:pt x="5955" y="4073"/>
                  </a:cubicBezTo>
                  <a:close/>
                  <a:moveTo>
                    <a:pt x="8836" y="6169"/>
                  </a:moveTo>
                  <a:cubicBezTo>
                    <a:pt x="10289" y="6169"/>
                    <a:pt x="11480" y="7312"/>
                    <a:pt x="11551" y="8788"/>
                  </a:cubicBezTo>
                  <a:lnTo>
                    <a:pt x="11075" y="9122"/>
                  </a:lnTo>
                  <a:lnTo>
                    <a:pt x="10622" y="8788"/>
                  </a:lnTo>
                  <a:cubicBezTo>
                    <a:pt x="10575" y="7836"/>
                    <a:pt x="9789" y="7097"/>
                    <a:pt x="8836" y="7097"/>
                  </a:cubicBezTo>
                  <a:cubicBezTo>
                    <a:pt x="7979" y="7097"/>
                    <a:pt x="7241" y="7717"/>
                    <a:pt x="7098" y="8550"/>
                  </a:cubicBezTo>
                  <a:lnTo>
                    <a:pt x="6788" y="8312"/>
                  </a:lnTo>
                  <a:cubicBezTo>
                    <a:pt x="6740" y="8264"/>
                    <a:pt x="6681" y="8241"/>
                    <a:pt x="6618" y="8241"/>
                  </a:cubicBezTo>
                  <a:cubicBezTo>
                    <a:pt x="6556" y="8241"/>
                    <a:pt x="6490" y="8264"/>
                    <a:pt x="6431" y="8312"/>
                  </a:cubicBezTo>
                  <a:lnTo>
                    <a:pt x="6169" y="8503"/>
                  </a:lnTo>
                  <a:cubicBezTo>
                    <a:pt x="6336" y="7217"/>
                    <a:pt x="7479" y="6169"/>
                    <a:pt x="8836" y="6169"/>
                  </a:cubicBezTo>
                  <a:close/>
                  <a:moveTo>
                    <a:pt x="8884" y="7383"/>
                  </a:moveTo>
                  <a:cubicBezTo>
                    <a:pt x="9670" y="7383"/>
                    <a:pt x="10336" y="8050"/>
                    <a:pt x="10336" y="8836"/>
                  </a:cubicBezTo>
                  <a:cubicBezTo>
                    <a:pt x="10336" y="9646"/>
                    <a:pt x="9670" y="10312"/>
                    <a:pt x="8884" y="10312"/>
                  </a:cubicBezTo>
                  <a:cubicBezTo>
                    <a:pt x="8050" y="10312"/>
                    <a:pt x="7407" y="9646"/>
                    <a:pt x="7407" y="8836"/>
                  </a:cubicBezTo>
                  <a:cubicBezTo>
                    <a:pt x="7407" y="8050"/>
                    <a:pt x="8074" y="7383"/>
                    <a:pt x="8884" y="7383"/>
                  </a:cubicBezTo>
                  <a:close/>
                  <a:moveTo>
                    <a:pt x="3097" y="6169"/>
                  </a:moveTo>
                  <a:cubicBezTo>
                    <a:pt x="4550" y="6169"/>
                    <a:pt x="5740" y="7312"/>
                    <a:pt x="5812" y="8788"/>
                  </a:cubicBezTo>
                  <a:lnTo>
                    <a:pt x="5335" y="9122"/>
                  </a:lnTo>
                  <a:lnTo>
                    <a:pt x="4883" y="8788"/>
                  </a:lnTo>
                  <a:cubicBezTo>
                    <a:pt x="4811" y="7836"/>
                    <a:pt x="4049" y="7097"/>
                    <a:pt x="3097" y="7097"/>
                  </a:cubicBezTo>
                  <a:cubicBezTo>
                    <a:pt x="2883" y="7097"/>
                    <a:pt x="2692" y="7121"/>
                    <a:pt x="2478" y="7217"/>
                  </a:cubicBezTo>
                  <a:cubicBezTo>
                    <a:pt x="2382" y="7240"/>
                    <a:pt x="2335" y="7312"/>
                    <a:pt x="2382" y="7407"/>
                  </a:cubicBezTo>
                  <a:cubicBezTo>
                    <a:pt x="2400" y="7477"/>
                    <a:pt x="2456" y="7521"/>
                    <a:pt x="2522" y="7521"/>
                  </a:cubicBezTo>
                  <a:cubicBezTo>
                    <a:pt x="2546" y="7521"/>
                    <a:pt x="2571" y="7515"/>
                    <a:pt x="2597" y="7502"/>
                  </a:cubicBezTo>
                  <a:cubicBezTo>
                    <a:pt x="2740" y="7455"/>
                    <a:pt x="2930" y="7407"/>
                    <a:pt x="3097" y="7407"/>
                  </a:cubicBezTo>
                  <a:cubicBezTo>
                    <a:pt x="3907" y="7407"/>
                    <a:pt x="4550" y="8074"/>
                    <a:pt x="4550" y="8860"/>
                  </a:cubicBezTo>
                  <a:cubicBezTo>
                    <a:pt x="4550" y="9669"/>
                    <a:pt x="3907" y="10336"/>
                    <a:pt x="3097" y="10336"/>
                  </a:cubicBezTo>
                  <a:cubicBezTo>
                    <a:pt x="2287" y="10336"/>
                    <a:pt x="1644" y="9669"/>
                    <a:pt x="1644" y="8860"/>
                  </a:cubicBezTo>
                  <a:cubicBezTo>
                    <a:pt x="1644" y="8503"/>
                    <a:pt x="1787" y="8145"/>
                    <a:pt x="2025" y="7883"/>
                  </a:cubicBezTo>
                  <a:cubicBezTo>
                    <a:pt x="2097" y="7836"/>
                    <a:pt x="2097" y="7717"/>
                    <a:pt x="2025" y="7645"/>
                  </a:cubicBezTo>
                  <a:cubicBezTo>
                    <a:pt x="2001" y="7621"/>
                    <a:pt x="1960" y="7609"/>
                    <a:pt x="1915" y="7609"/>
                  </a:cubicBezTo>
                  <a:cubicBezTo>
                    <a:pt x="1870" y="7609"/>
                    <a:pt x="1823" y="7621"/>
                    <a:pt x="1787" y="7645"/>
                  </a:cubicBezTo>
                  <a:cubicBezTo>
                    <a:pt x="1549" y="7883"/>
                    <a:pt x="1406" y="8217"/>
                    <a:pt x="1335" y="8550"/>
                  </a:cubicBezTo>
                  <a:lnTo>
                    <a:pt x="1049" y="8312"/>
                  </a:lnTo>
                  <a:cubicBezTo>
                    <a:pt x="1001" y="8264"/>
                    <a:pt x="942" y="8241"/>
                    <a:pt x="879" y="8241"/>
                  </a:cubicBezTo>
                  <a:cubicBezTo>
                    <a:pt x="817" y="8241"/>
                    <a:pt x="751" y="8264"/>
                    <a:pt x="692" y="8312"/>
                  </a:cubicBezTo>
                  <a:lnTo>
                    <a:pt x="430" y="8503"/>
                  </a:lnTo>
                  <a:cubicBezTo>
                    <a:pt x="596" y="7193"/>
                    <a:pt x="1739" y="6169"/>
                    <a:pt x="3097" y="6169"/>
                  </a:cubicBezTo>
                  <a:close/>
                  <a:moveTo>
                    <a:pt x="834" y="8598"/>
                  </a:moveTo>
                  <a:lnTo>
                    <a:pt x="1287" y="8931"/>
                  </a:lnTo>
                  <a:cubicBezTo>
                    <a:pt x="1335" y="9884"/>
                    <a:pt x="2120" y="10622"/>
                    <a:pt x="3073" y="10622"/>
                  </a:cubicBezTo>
                  <a:cubicBezTo>
                    <a:pt x="3930" y="10622"/>
                    <a:pt x="4669" y="10003"/>
                    <a:pt x="4811" y="9169"/>
                  </a:cubicBezTo>
                  <a:lnTo>
                    <a:pt x="5121" y="9407"/>
                  </a:lnTo>
                  <a:cubicBezTo>
                    <a:pt x="5193" y="9431"/>
                    <a:pt x="5240" y="9479"/>
                    <a:pt x="5312" y="9479"/>
                  </a:cubicBezTo>
                  <a:cubicBezTo>
                    <a:pt x="5359" y="9479"/>
                    <a:pt x="5407" y="9431"/>
                    <a:pt x="5478" y="9407"/>
                  </a:cubicBezTo>
                  <a:lnTo>
                    <a:pt x="5740" y="9193"/>
                  </a:lnTo>
                  <a:lnTo>
                    <a:pt x="5740" y="9193"/>
                  </a:lnTo>
                  <a:cubicBezTo>
                    <a:pt x="5597" y="10551"/>
                    <a:pt x="4478" y="11551"/>
                    <a:pt x="3073" y="11551"/>
                  </a:cubicBezTo>
                  <a:cubicBezTo>
                    <a:pt x="1620" y="11551"/>
                    <a:pt x="430" y="10384"/>
                    <a:pt x="358" y="8931"/>
                  </a:cubicBezTo>
                  <a:lnTo>
                    <a:pt x="834" y="8598"/>
                  </a:lnTo>
                  <a:close/>
                  <a:moveTo>
                    <a:pt x="6598" y="8598"/>
                  </a:moveTo>
                  <a:lnTo>
                    <a:pt x="7050" y="8931"/>
                  </a:lnTo>
                  <a:cubicBezTo>
                    <a:pt x="7121" y="9884"/>
                    <a:pt x="7884" y="10622"/>
                    <a:pt x="8836" y="10622"/>
                  </a:cubicBezTo>
                  <a:cubicBezTo>
                    <a:pt x="9693" y="10622"/>
                    <a:pt x="10456" y="10003"/>
                    <a:pt x="10598" y="9169"/>
                  </a:cubicBezTo>
                  <a:lnTo>
                    <a:pt x="10884" y="9407"/>
                  </a:lnTo>
                  <a:cubicBezTo>
                    <a:pt x="10956" y="9431"/>
                    <a:pt x="11003" y="9479"/>
                    <a:pt x="11075" y="9479"/>
                  </a:cubicBezTo>
                  <a:cubicBezTo>
                    <a:pt x="11146" y="9479"/>
                    <a:pt x="11194" y="9431"/>
                    <a:pt x="11265" y="9407"/>
                  </a:cubicBezTo>
                  <a:lnTo>
                    <a:pt x="11527" y="9193"/>
                  </a:lnTo>
                  <a:lnTo>
                    <a:pt x="11527" y="9193"/>
                  </a:lnTo>
                  <a:cubicBezTo>
                    <a:pt x="11337" y="10551"/>
                    <a:pt x="10217" y="11551"/>
                    <a:pt x="8836" y="11551"/>
                  </a:cubicBezTo>
                  <a:cubicBezTo>
                    <a:pt x="7383" y="11551"/>
                    <a:pt x="6193" y="10384"/>
                    <a:pt x="6121" y="8931"/>
                  </a:cubicBezTo>
                  <a:lnTo>
                    <a:pt x="6598" y="8598"/>
                  </a:lnTo>
                  <a:close/>
                  <a:moveTo>
                    <a:pt x="3073" y="1"/>
                  </a:moveTo>
                  <a:cubicBezTo>
                    <a:pt x="1358" y="1"/>
                    <a:pt x="1" y="1382"/>
                    <a:pt x="1" y="3073"/>
                  </a:cubicBezTo>
                  <a:cubicBezTo>
                    <a:pt x="1" y="3192"/>
                    <a:pt x="1" y="3287"/>
                    <a:pt x="25" y="3406"/>
                  </a:cubicBezTo>
                  <a:cubicBezTo>
                    <a:pt x="72" y="3811"/>
                    <a:pt x="215" y="4240"/>
                    <a:pt x="430" y="4597"/>
                  </a:cubicBezTo>
                  <a:cubicBezTo>
                    <a:pt x="787" y="5192"/>
                    <a:pt x="1311" y="5669"/>
                    <a:pt x="1978" y="5907"/>
                  </a:cubicBezTo>
                  <a:cubicBezTo>
                    <a:pt x="2001" y="5907"/>
                    <a:pt x="2025" y="5931"/>
                    <a:pt x="2097" y="5931"/>
                  </a:cubicBezTo>
                  <a:cubicBezTo>
                    <a:pt x="906" y="6335"/>
                    <a:pt x="1" y="7478"/>
                    <a:pt x="1" y="8812"/>
                  </a:cubicBezTo>
                  <a:cubicBezTo>
                    <a:pt x="1" y="10503"/>
                    <a:pt x="1382" y="11884"/>
                    <a:pt x="3073" y="11884"/>
                  </a:cubicBezTo>
                  <a:cubicBezTo>
                    <a:pt x="4407" y="11884"/>
                    <a:pt x="5526" y="11027"/>
                    <a:pt x="5955" y="9836"/>
                  </a:cubicBezTo>
                  <a:cubicBezTo>
                    <a:pt x="6383" y="11027"/>
                    <a:pt x="7503" y="11884"/>
                    <a:pt x="8836" y="11884"/>
                  </a:cubicBezTo>
                  <a:cubicBezTo>
                    <a:pt x="10551" y="11884"/>
                    <a:pt x="11908" y="10503"/>
                    <a:pt x="11908" y="8812"/>
                  </a:cubicBezTo>
                  <a:cubicBezTo>
                    <a:pt x="11908" y="7502"/>
                    <a:pt x="11051" y="6383"/>
                    <a:pt x="9836" y="5954"/>
                  </a:cubicBezTo>
                  <a:cubicBezTo>
                    <a:pt x="10241" y="5811"/>
                    <a:pt x="10598" y="5597"/>
                    <a:pt x="10932" y="5311"/>
                  </a:cubicBezTo>
                  <a:cubicBezTo>
                    <a:pt x="10979" y="5240"/>
                    <a:pt x="10979" y="5121"/>
                    <a:pt x="10932" y="5073"/>
                  </a:cubicBezTo>
                  <a:cubicBezTo>
                    <a:pt x="10896" y="5038"/>
                    <a:pt x="10848" y="5020"/>
                    <a:pt x="10804" y="5020"/>
                  </a:cubicBezTo>
                  <a:cubicBezTo>
                    <a:pt x="10759" y="5020"/>
                    <a:pt x="10717" y="5038"/>
                    <a:pt x="10694" y="5073"/>
                  </a:cubicBezTo>
                  <a:cubicBezTo>
                    <a:pt x="10194" y="5550"/>
                    <a:pt x="9527" y="5764"/>
                    <a:pt x="8836" y="5764"/>
                  </a:cubicBezTo>
                  <a:cubicBezTo>
                    <a:pt x="7407" y="5764"/>
                    <a:pt x="6264" y="4668"/>
                    <a:pt x="6145" y="3311"/>
                  </a:cubicBezTo>
                  <a:lnTo>
                    <a:pt x="6145" y="3144"/>
                  </a:lnTo>
                  <a:lnTo>
                    <a:pt x="6621" y="2835"/>
                  </a:lnTo>
                  <a:lnTo>
                    <a:pt x="7050" y="3144"/>
                  </a:lnTo>
                  <a:lnTo>
                    <a:pt x="7050" y="3240"/>
                  </a:lnTo>
                  <a:cubicBezTo>
                    <a:pt x="7121" y="3883"/>
                    <a:pt x="7479" y="4406"/>
                    <a:pt x="8050" y="4668"/>
                  </a:cubicBezTo>
                  <a:cubicBezTo>
                    <a:pt x="8288" y="4787"/>
                    <a:pt x="8598" y="4859"/>
                    <a:pt x="8836" y="4859"/>
                  </a:cubicBezTo>
                  <a:cubicBezTo>
                    <a:pt x="9717" y="4859"/>
                    <a:pt x="10456" y="4240"/>
                    <a:pt x="10598" y="3406"/>
                  </a:cubicBezTo>
                  <a:lnTo>
                    <a:pt x="10908" y="3644"/>
                  </a:lnTo>
                  <a:cubicBezTo>
                    <a:pt x="10956" y="3668"/>
                    <a:pt x="11027" y="3692"/>
                    <a:pt x="11075" y="3692"/>
                  </a:cubicBezTo>
                  <a:cubicBezTo>
                    <a:pt x="11146" y="3692"/>
                    <a:pt x="11194" y="3668"/>
                    <a:pt x="11265" y="3644"/>
                  </a:cubicBezTo>
                  <a:lnTo>
                    <a:pt x="11527" y="3430"/>
                  </a:lnTo>
                  <a:lnTo>
                    <a:pt x="11527" y="3430"/>
                  </a:lnTo>
                  <a:cubicBezTo>
                    <a:pt x="11456" y="3787"/>
                    <a:pt x="11337" y="4144"/>
                    <a:pt x="11170" y="4478"/>
                  </a:cubicBezTo>
                  <a:cubicBezTo>
                    <a:pt x="11099" y="4549"/>
                    <a:pt x="11146" y="4645"/>
                    <a:pt x="11218" y="4716"/>
                  </a:cubicBezTo>
                  <a:cubicBezTo>
                    <a:pt x="11249" y="4732"/>
                    <a:pt x="11281" y="4740"/>
                    <a:pt x="11311" y="4740"/>
                  </a:cubicBezTo>
                  <a:cubicBezTo>
                    <a:pt x="11371" y="4740"/>
                    <a:pt x="11424" y="4708"/>
                    <a:pt x="11456" y="4645"/>
                  </a:cubicBezTo>
                  <a:cubicBezTo>
                    <a:pt x="11765" y="4168"/>
                    <a:pt x="11908" y="3644"/>
                    <a:pt x="11908" y="3073"/>
                  </a:cubicBezTo>
                  <a:cubicBezTo>
                    <a:pt x="11908" y="1382"/>
                    <a:pt x="10551" y="1"/>
                    <a:pt x="8836" y="1"/>
                  </a:cubicBezTo>
                  <a:cubicBezTo>
                    <a:pt x="7503" y="1"/>
                    <a:pt x="6383" y="858"/>
                    <a:pt x="5955" y="2049"/>
                  </a:cubicBezTo>
                  <a:cubicBezTo>
                    <a:pt x="5550" y="858"/>
                    <a:pt x="4407" y="1"/>
                    <a:pt x="3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34" name="Google Shape;2434;p54"/>
          <p:cNvSpPr/>
          <p:nvPr/>
        </p:nvSpPr>
        <p:spPr>
          <a:xfrm>
            <a:off x="4760267" y="3576154"/>
            <a:ext cx="366005" cy="355780"/>
          </a:xfrm>
          <a:custGeom>
            <a:avLst/>
            <a:gdLst/>
            <a:ahLst/>
            <a:cxnLst/>
            <a:rect l="l" t="t" r="r" b="b"/>
            <a:pathLst>
              <a:path w="12242" h="11900" extrusionOk="0">
                <a:moveTo>
                  <a:pt x="6073" y="382"/>
                </a:moveTo>
                <a:lnTo>
                  <a:pt x="6073" y="1668"/>
                </a:lnTo>
                <a:cubicBezTo>
                  <a:pt x="3787" y="1763"/>
                  <a:pt x="1953" y="3668"/>
                  <a:pt x="1953" y="5978"/>
                </a:cubicBezTo>
                <a:cubicBezTo>
                  <a:pt x="1953" y="6478"/>
                  <a:pt x="2025" y="7026"/>
                  <a:pt x="2215" y="7502"/>
                </a:cubicBezTo>
                <a:cubicBezTo>
                  <a:pt x="2233" y="7572"/>
                  <a:pt x="2288" y="7616"/>
                  <a:pt x="2364" y="7616"/>
                </a:cubicBezTo>
                <a:cubicBezTo>
                  <a:pt x="2391" y="7616"/>
                  <a:pt x="2422" y="7611"/>
                  <a:pt x="2453" y="7598"/>
                </a:cubicBezTo>
                <a:cubicBezTo>
                  <a:pt x="2549" y="7550"/>
                  <a:pt x="2596" y="7479"/>
                  <a:pt x="2549" y="7360"/>
                </a:cubicBezTo>
                <a:cubicBezTo>
                  <a:pt x="2382" y="6931"/>
                  <a:pt x="2311" y="6478"/>
                  <a:pt x="2311" y="6050"/>
                </a:cubicBezTo>
                <a:cubicBezTo>
                  <a:pt x="2263" y="3859"/>
                  <a:pt x="4025" y="2049"/>
                  <a:pt x="6192" y="2025"/>
                </a:cubicBezTo>
                <a:cubicBezTo>
                  <a:pt x="6207" y="2025"/>
                  <a:pt x="6222" y="2025"/>
                  <a:pt x="6236" y="2025"/>
                </a:cubicBezTo>
                <a:cubicBezTo>
                  <a:pt x="8431" y="2025"/>
                  <a:pt x="10217" y="3802"/>
                  <a:pt x="10217" y="5978"/>
                </a:cubicBezTo>
                <a:cubicBezTo>
                  <a:pt x="10217" y="8145"/>
                  <a:pt x="8431" y="9932"/>
                  <a:pt x="6264" y="9932"/>
                </a:cubicBezTo>
                <a:cubicBezTo>
                  <a:pt x="5573" y="9932"/>
                  <a:pt x="4883" y="9765"/>
                  <a:pt x="4287" y="9431"/>
                </a:cubicBezTo>
                <a:cubicBezTo>
                  <a:pt x="3739" y="9098"/>
                  <a:pt x="3215" y="8622"/>
                  <a:pt x="2858" y="8074"/>
                </a:cubicBezTo>
                <a:cubicBezTo>
                  <a:pt x="2827" y="8011"/>
                  <a:pt x="2774" y="7979"/>
                  <a:pt x="2714" y="7979"/>
                </a:cubicBezTo>
                <a:cubicBezTo>
                  <a:pt x="2684" y="7979"/>
                  <a:pt x="2652" y="7987"/>
                  <a:pt x="2620" y="8003"/>
                </a:cubicBezTo>
                <a:cubicBezTo>
                  <a:pt x="2549" y="8074"/>
                  <a:pt x="2501" y="8145"/>
                  <a:pt x="2573" y="8241"/>
                </a:cubicBezTo>
                <a:cubicBezTo>
                  <a:pt x="2954" y="8860"/>
                  <a:pt x="3501" y="9384"/>
                  <a:pt x="4120" y="9741"/>
                </a:cubicBezTo>
                <a:cubicBezTo>
                  <a:pt x="4763" y="10098"/>
                  <a:pt x="5478" y="10289"/>
                  <a:pt x="6264" y="10289"/>
                </a:cubicBezTo>
                <a:cubicBezTo>
                  <a:pt x="6788" y="10289"/>
                  <a:pt x="7335" y="10217"/>
                  <a:pt x="7812" y="10003"/>
                </a:cubicBezTo>
                <a:lnTo>
                  <a:pt x="8407" y="11122"/>
                </a:lnTo>
                <a:cubicBezTo>
                  <a:pt x="7740" y="11432"/>
                  <a:pt x="7002" y="11575"/>
                  <a:pt x="6264" y="11575"/>
                </a:cubicBezTo>
                <a:cubicBezTo>
                  <a:pt x="4763" y="11575"/>
                  <a:pt x="3382" y="10979"/>
                  <a:pt x="2311" y="9932"/>
                </a:cubicBezTo>
                <a:cubicBezTo>
                  <a:pt x="1001" y="8622"/>
                  <a:pt x="429" y="6812"/>
                  <a:pt x="763" y="4931"/>
                </a:cubicBezTo>
                <a:cubicBezTo>
                  <a:pt x="905" y="4192"/>
                  <a:pt x="1167" y="3478"/>
                  <a:pt x="1620" y="2859"/>
                </a:cubicBezTo>
                <a:cubicBezTo>
                  <a:pt x="2668" y="1335"/>
                  <a:pt x="4287" y="430"/>
                  <a:pt x="6073" y="382"/>
                </a:cubicBezTo>
                <a:close/>
                <a:moveTo>
                  <a:pt x="6311" y="1"/>
                </a:moveTo>
                <a:cubicBezTo>
                  <a:pt x="4311" y="1"/>
                  <a:pt x="2501" y="954"/>
                  <a:pt x="1334" y="2668"/>
                </a:cubicBezTo>
                <a:cubicBezTo>
                  <a:pt x="929" y="3311"/>
                  <a:pt x="620" y="4026"/>
                  <a:pt x="477" y="4764"/>
                </a:cubicBezTo>
                <a:cubicBezTo>
                  <a:pt x="1" y="7169"/>
                  <a:pt x="977" y="9551"/>
                  <a:pt x="3049" y="10932"/>
                </a:cubicBezTo>
                <a:cubicBezTo>
                  <a:pt x="3668" y="11337"/>
                  <a:pt x="4382" y="11646"/>
                  <a:pt x="5121" y="11789"/>
                </a:cubicBezTo>
                <a:cubicBezTo>
                  <a:pt x="5514" y="11863"/>
                  <a:pt x="5906" y="11899"/>
                  <a:pt x="6293" y="11899"/>
                </a:cubicBezTo>
                <a:cubicBezTo>
                  <a:pt x="7891" y="11899"/>
                  <a:pt x="9390" y="11278"/>
                  <a:pt x="10503" y="10146"/>
                </a:cubicBezTo>
                <a:cubicBezTo>
                  <a:pt x="11646" y="9027"/>
                  <a:pt x="12241" y="7526"/>
                  <a:pt x="12241" y="5955"/>
                </a:cubicBezTo>
                <a:cubicBezTo>
                  <a:pt x="12217" y="5478"/>
                  <a:pt x="12146" y="4978"/>
                  <a:pt x="12027" y="4502"/>
                </a:cubicBezTo>
                <a:cubicBezTo>
                  <a:pt x="12008" y="4428"/>
                  <a:pt x="11946" y="4368"/>
                  <a:pt x="11874" y="4368"/>
                </a:cubicBezTo>
                <a:cubicBezTo>
                  <a:pt x="11854" y="4368"/>
                  <a:pt x="11833" y="4372"/>
                  <a:pt x="11813" y="4383"/>
                </a:cubicBezTo>
                <a:cubicBezTo>
                  <a:pt x="11741" y="4407"/>
                  <a:pt x="11670" y="4502"/>
                  <a:pt x="11717" y="4573"/>
                </a:cubicBezTo>
                <a:cubicBezTo>
                  <a:pt x="11813" y="5026"/>
                  <a:pt x="11884" y="5502"/>
                  <a:pt x="11884" y="5978"/>
                </a:cubicBezTo>
                <a:cubicBezTo>
                  <a:pt x="11884" y="7479"/>
                  <a:pt x="11289" y="8860"/>
                  <a:pt x="10241" y="9932"/>
                </a:cubicBezTo>
                <a:cubicBezTo>
                  <a:pt x="9812" y="10384"/>
                  <a:pt x="9288" y="10741"/>
                  <a:pt x="8740" y="11003"/>
                </a:cubicBezTo>
                <a:lnTo>
                  <a:pt x="8145" y="9884"/>
                </a:lnTo>
                <a:cubicBezTo>
                  <a:pt x="9598" y="9193"/>
                  <a:pt x="10598" y="7717"/>
                  <a:pt x="10598" y="5978"/>
                </a:cubicBezTo>
                <a:cubicBezTo>
                  <a:pt x="10598" y="3668"/>
                  <a:pt x="8764" y="1763"/>
                  <a:pt x="6454" y="1668"/>
                </a:cubicBezTo>
                <a:lnTo>
                  <a:pt x="6454" y="382"/>
                </a:lnTo>
                <a:cubicBezTo>
                  <a:pt x="7550" y="406"/>
                  <a:pt x="8550" y="739"/>
                  <a:pt x="9431" y="1335"/>
                </a:cubicBezTo>
                <a:cubicBezTo>
                  <a:pt x="10336" y="1954"/>
                  <a:pt x="11050" y="2811"/>
                  <a:pt x="11455" y="3811"/>
                </a:cubicBezTo>
                <a:cubicBezTo>
                  <a:pt x="11492" y="3884"/>
                  <a:pt x="11570" y="3915"/>
                  <a:pt x="11636" y="3915"/>
                </a:cubicBezTo>
                <a:cubicBezTo>
                  <a:pt x="11657" y="3915"/>
                  <a:pt x="11677" y="3912"/>
                  <a:pt x="11693" y="3907"/>
                </a:cubicBezTo>
                <a:cubicBezTo>
                  <a:pt x="11789" y="3859"/>
                  <a:pt x="11813" y="3740"/>
                  <a:pt x="11789" y="3668"/>
                </a:cubicBezTo>
                <a:cubicBezTo>
                  <a:pt x="11336" y="2573"/>
                  <a:pt x="10598" y="1668"/>
                  <a:pt x="9645" y="1001"/>
                </a:cubicBezTo>
                <a:cubicBezTo>
                  <a:pt x="8669" y="334"/>
                  <a:pt x="7502" y="1"/>
                  <a:pt x="6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35" name="Google Shape;2435;p54"/>
          <p:cNvGrpSpPr/>
          <p:nvPr/>
        </p:nvGrpSpPr>
        <p:grpSpPr>
          <a:xfrm>
            <a:off x="4024090" y="3577633"/>
            <a:ext cx="351056" cy="355302"/>
            <a:chOff x="4177563" y="3313708"/>
            <a:chExt cx="293550" cy="297100"/>
          </a:xfrm>
        </p:grpSpPr>
        <p:sp>
          <p:nvSpPr>
            <p:cNvPr id="2436" name="Google Shape;2436;p54"/>
            <p:cNvSpPr/>
            <p:nvPr/>
          </p:nvSpPr>
          <p:spPr>
            <a:xfrm>
              <a:off x="4281763" y="3352408"/>
              <a:ext cx="165525" cy="8950"/>
            </a:xfrm>
            <a:custGeom>
              <a:avLst/>
              <a:gdLst/>
              <a:ahLst/>
              <a:cxnLst/>
              <a:rect l="l" t="t" r="r" b="b"/>
              <a:pathLst>
                <a:path w="6621" h="358" extrusionOk="0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6430" y="358"/>
                  </a:lnTo>
                  <a:cubicBezTo>
                    <a:pt x="6525" y="358"/>
                    <a:pt x="6621" y="310"/>
                    <a:pt x="6621" y="215"/>
                  </a:cubicBezTo>
                  <a:cubicBezTo>
                    <a:pt x="6621" y="96"/>
                    <a:pt x="6549" y="1"/>
                    <a:pt x="6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54"/>
            <p:cNvSpPr/>
            <p:nvPr/>
          </p:nvSpPr>
          <p:spPr>
            <a:xfrm>
              <a:off x="4281763" y="3372658"/>
              <a:ext cx="120875" cy="8950"/>
            </a:xfrm>
            <a:custGeom>
              <a:avLst/>
              <a:gdLst/>
              <a:ahLst/>
              <a:cxnLst/>
              <a:rect l="l" t="t" r="r" b="b"/>
              <a:pathLst>
                <a:path w="4835" h="358" extrusionOk="0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4644" y="357"/>
                  </a:lnTo>
                  <a:cubicBezTo>
                    <a:pt x="4739" y="357"/>
                    <a:pt x="4835" y="310"/>
                    <a:pt x="4835" y="215"/>
                  </a:cubicBezTo>
                  <a:cubicBezTo>
                    <a:pt x="4835" y="95"/>
                    <a:pt x="4763" y="0"/>
                    <a:pt x="4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54"/>
            <p:cNvSpPr/>
            <p:nvPr/>
          </p:nvSpPr>
          <p:spPr>
            <a:xfrm>
              <a:off x="4281763" y="3442908"/>
              <a:ext cx="165525" cy="8950"/>
            </a:xfrm>
            <a:custGeom>
              <a:avLst/>
              <a:gdLst/>
              <a:ahLst/>
              <a:cxnLst/>
              <a:rect l="l" t="t" r="r" b="b"/>
              <a:pathLst>
                <a:path w="6621" h="358" extrusionOk="0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6430" y="358"/>
                  </a:lnTo>
                  <a:cubicBezTo>
                    <a:pt x="6525" y="358"/>
                    <a:pt x="6621" y="286"/>
                    <a:pt x="6621" y="191"/>
                  </a:cubicBezTo>
                  <a:cubicBezTo>
                    <a:pt x="6621" y="72"/>
                    <a:pt x="6549" y="0"/>
                    <a:pt x="6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54"/>
            <p:cNvSpPr/>
            <p:nvPr/>
          </p:nvSpPr>
          <p:spPr>
            <a:xfrm>
              <a:off x="4281763" y="3463733"/>
              <a:ext cx="120875" cy="8975"/>
            </a:xfrm>
            <a:custGeom>
              <a:avLst/>
              <a:gdLst/>
              <a:ahLst/>
              <a:cxnLst/>
              <a:rect l="l" t="t" r="r" b="b"/>
              <a:pathLst>
                <a:path w="4835" h="359" extrusionOk="0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644" y="358"/>
                  </a:lnTo>
                  <a:cubicBezTo>
                    <a:pt x="4739" y="358"/>
                    <a:pt x="4835" y="287"/>
                    <a:pt x="4835" y="191"/>
                  </a:cubicBezTo>
                  <a:cubicBezTo>
                    <a:pt x="4835" y="72"/>
                    <a:pt x="4763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54"/>
            <p:cNvSpPr/>
            <p:nvPr/>
          </p:nvSpPr>
          <p:spPr>
            <a:xfrm>
              <a:off x="4238888" y="3339908"/>
              <a:ext cx="18475" cy="48275"/>
            </a:xfrm>
            <a:custGeom>
              <a:avLst/>
              <a:gdLst/>
              <a:ahLst/>
              <a:cxnLst/>
              <a:rect l="l" t="t" r="r" b="b"/>
              <a:pathLst>
                <a:path w="739" h="1931" extrusionOk="0">
                  <a:moveTo>
                    <a:pt x="239" y="0"/>
                  </a:moveTo>
                  <a:cubicBezTo>
                    <a:pt x="167" y="0"/>
                    <a:pt x="120" y="24"/>
                    <a:pt x="96" y="96"/>
                  </a:cubicBezTo>
                  <a:cubicBezTo>
                    <a:pt x="1" y="215"/>
                    <a:pt x="96" y="334"/>
                    <a:pt x="215" y="334"/>
                  </a:cubicBezTo>
                  <a:lnTo>
                    <a:pt x="382" y="334"/>
                  </a:lnTo>
                  <a:lnTo>
                    <a:pt x="382" y="1763"/>
                  </a:lnTo>
                  <a:cubicBezTo>
                    <a:pt x="382" y="1810"/>
                    <a:pt x="405" y="1882"/>
                    <a:pt x="477" y="1906"/>
                  </a:cubicBezTo>
                  <a:cubicBezTo>
                    <a:pt x="505" y="1923"/>
                    <a:pt x="535" y="1930"/>
                    <a:pt x="564" y="1930"/>
                  </a:cubicBezTo>
                  <a:cubicBezTo>
                    <a:pt x="656" y="1930"/>
                    <a:pt x="739" y="1853"/>
                    <a:pt x="739" y="1763"/>
                  </a:cubicBezTo>
                  <a:lnTo>
                    <a:pt x="739" y="143"/>
                  </a:lnTo>
                  <a:cubicBezTo>
                    <a:pt x="739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54"/>
            <p:cNvSpPr/>
            <p:nvPr/>
          </p:nvSpPr>
          <p:spPr>
            <a:xfrm>
              <a:off x="4200188" y="3338908"/>
              <a:ext cx="32175" cy="50700"/>
            </a:xfrm>
            <a:custGeom>
              <a:avLst/>
              <a:gdLst/>
              <a:ahLst/>
              <a:cxnLst/>
              <a:rect l="l" t="t" r="r" b="b"/>
              <a:pathLst>
                <a:path w="1287" h="2028" extrusionOk="0">
                  <a:moveTo>
                    <a:pt x="624" y="357"/>
                  </a:moveTo>
                  <a:cubicBezTo>
                    <a:pt x="653" y="357"/>
                    <a:pt x="684" y="362"/>
                    <a:pt x="715" y="374"/>
                  </a:cubicBezTo>
                  <a:cubicBezTo>
                    <a:pt x="834" y="398"/>
                    <a:pt x="929" y="517"/>
                    <a:pt x="929" y="660"/>
                  </a:cubicBezTo>
                  <a:lnTo>
                    <a:pt x="929" y="1422"/>
                  </a:lnTo>
                  <a:cubicBezTo>
                    <a:pt x="929" y="1541"/>
                    <a:pt x="834" y="1660"/>
                    <a:pt x="715" y="1707"/>
                  </a:cubicBezTo>
                  <a:cubicBezTo>
                    <a:pt x="684" y="1719"/>
                    <a:pt x="653" y="1724"/>
                    <a:pt x="624" y="1724"/>
                  </a:cubicBezTo>
                  <a:cubicBezTo>
                    <a:pt x="475" y="1724"/>
                    <a:pt x="358" y="1585"/>
                    <a:pt x="358" y="1445"/>
                  </a:cubicBezTo>
                  <a:lnTo>
                    <a:pt x="358" y="636"/>
                  </a:lnTo>
                  <a:cubicBezTo>
                    <a:pt x="358" y="496"/>
                    <a:pt x="475" y="357"/>
                    <a:pt x="624" y="357"/>
                  </a:cubicBezTo>
                  <a:close/>
                  <a:moveTo>
                    <a:pt x="623" y="0"/>
                  </a:moveTo>
                  <a:cubicBezTo>
                    <a:pt x="279" y="0"/>
                    <a:pt x="1" y="299"/>
                    <a:pt x="1" y="636"/>
                  </a:cubicBezTo>
                  <a:lnTo>
                    <a:pt x="1" y="1374"/>
                  </a:lnTo>
                  <a:cubicBezTo>
                    <a:pt x="1" y="1739"/>
                    <a:pt x="292" y="2027"/>
                    <a:pt x="646" y="2027"/>
                  </a:cubicBezTo>
                  <a:cubicBezTo>
                    <a:pt x="684" y="2027"/>
                    <a:pt x="723" y="2024"/>
                    <a:pt x="763" y="2017"/>
                  </a:cubicBezTo>
                  <a:cubicBezTo>
                    <a:pt x="1072" y="1946"/>
                    <a:pt x="1287" y="1684"/>
                    <a:pt x="1287" y="1374"/>
                  </a:cubicBezTo>
                  <a:lnTo>
                    <a:pt x="1287" y="636"/>
                  </a:lnTo>
                  <a:cubicBezTo>
                    <a:pt x="1287" y="350"/>
                    <a:pt x="1072" y="64"/>
                    <a:pt x="763" y="17"/>
                  </a:cubicBezTo>
                  <a:cubicBezTo>
                    <a:pt x="715" y="5"/>
                    <a:pt x="668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2" name="Google Shape;2442;p54"/>
            <p:cNvSpPr/>
            <p:nvPr/>
          </p:nvSpPr>
          <p:spPr>
            <a:xfrm>
              <a:off x="4236513" y="3431583"/>
              <a:ext cx="30375" cy="47650"/>
            </a:xfrm>
            <a:custGeom>
              <a:avLst/>
              <a:gdLst/>
              <a:ahLst/>
              <a:cxnLst/>
              <a:rect l="l" t="t" r="r" b="b"/>
              <a:pathLst>
                <a:path w="1215" h="1906" extrusionOk="0">
                  <a:moveTo>
                    <a:pt x="572" y="1"/>
                  </a:moveTo>
                  <a:cubicBezTo>
                    <a:pt x="310" y="1"/>
                    <a:pt x="96" y="168"/>
                    <a:pt x="24" y="429"/>
                  </a:cubicBezTo>
                  <a:cubicBezTo>
                    <a:pt x="0" y="525"/>
                    <a:pt x="72" y="620"/>
                    <a:pt x="143" y="644"/>
                  </a:cubicBezTo>
                  <a:cubicBezTo>
                    <a:pt x="169" y="654"/>
                    <a:pt x="194" y="659"/>
                    <a:pt x="218" y="659"/>
                  </a:cubicBezTo>
                  <a:cubicBezTo>
                    <a:pt x="301" y="659"/>
                    <a:pt x="363" y="599"/>
                    <a:pt x="381" y="525"/>
                  </a:cubicBezTo>
                  <a:cubicBezTo>
                    <a:pt x="429" y="429"/>
                    <a:pt x="500" y="358"/>
                    <a:pt x="596" y="358"/>
                  </a:cubicBezTo>
                  <a:cubicBezTo>
                    <a:pt x="715" y="358"/>
                    <a:pt x="810" y="429"/>
                    <a:pt x="810" y="549"/>
                  </a:cubicBezTo>
                  <a:lnTo>
                    <a:pt x="810" y="596"/>
                  </a:lnTo>
                  <a:cubicBezTo>
                    <a:pt x="762" y="644"/>
                    <a:pt x="739" y="739"/>
                    <a:pt x="691" y="858"/>
                  </a:cubicBezTo>
                  <a:cubicBezTo>
                    <a:pt x="453" y="1192"/>
                    <a:pt x="310" y="1382"/>
                    <a:pt x="238" y="1477"/>
                  </a:cubicBezTo>
                  <a:cubicBezTo>
                    <a:pt x="143" y="1596"/>
                    <a:pt x="96" y="1668"/>
                    <a:pt x="119" y="1739"/>
                  </a:cubicBezTo>
                  <a:cubicBezTo>
                    <a:pt x="143" y="1811"/>
                    <a:pt x="191" y="1835"/>
                    <a:pt x="238" y="1858"/>
                  </a:cubicBezTo>
                  <a:cubicBezTo>
                    <a:pt x="262" y="1858"/>
                    <a:pt x="310" y="1906"/>
                    <a:pt x="572" y="1906"/>
                  </a:cubicBezTo>
                  <a:lnTo>
                    <a:pt x="1048" y="1906"/>
                  </a:lnTo>
                  <a:cubicBezTo>
                    <a:pt x="1143" y="1906"/>
                    <a:pt x="1215" y="1835"/>
                    <a:pt x="1215" y="1739"/>
                  </a:cubicBezTo>
                  <a:cubicBezTo>
                    <a:pt x="1215" y="1620"/>
                    <a:pt x="1167" y="1549"/>
                    <a:pt x="1048" y="1549"/>
                  </a:cubicBezTo>
                  <a:lnTo>
                    <a:pt x="596" y="1549"/>
                  </a:lnTo>
                  <a:cubicBezTo>
                    <a:pt x="691" y="1430"/>
                    <a:pt x="810" y="1287"/>
                    <a:pt x="953" y="1072"/>
                  </a:cubicBezTo>
                  <a:cubicBezTo>
                    <a:pt x="977" y="930"/>
                    <a:pt x="1072" y="763"/>
                    <a:pt x="1096" y="644"/>
                  </a:cubicBezTo>
                  <a:cubicBezTo>
                    <a:pt x="1143" y="572"/>
                    <a:pt x="1096" y="453"/>
                    <a:pt x="1072" y="358"/>
                  </a:cubicBezTo>
                  <a:cubicBezTo>
                    <a:pt x="1048" y="287"/>
                    <a:pt x="1024" y="239"/>
                    <a:pt x="953" y="168"/>
                  </a:cubicBezTo>
                  <a:cubicBezTo>
                    <a:pt x="858" y="48"/>
                    <a:pt x="715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54"/>
            <p:cNvSpPr/>
            <p:nvPr/>
          </p:nvSpPr>
          <p:spPr>
            <a:xfrm>
              <a:off x="4200188" y="3431008"/>
              <a:ext cx="30400" cy="47675"/>
            </a:xfrm>
            <a:custGeom>
              <a:avLst/>
              <a:gdLst/>
              <a:ahLst/>
              <a:cxnLst/>
              <a:rect l="l" t="t" r="r" b="b"/>
              <a:pathLst>
                <a:path w="1216" h="1907" extrusionOk="0">
                  <a:moveTo>
                    <a:pt x="596" y="357"/>
                  </a:moveTo>
                  <a:cubicBezTo>
                    <a:pt x="739" y="357"/>
                    <a:pt x="858" y="476"/>
                    <a:pt x="858" y="619"/>
                  </a:cubicBezTo>
                  <a:lnTo>
                    <a:pt x="858" y="1310"/>
                  </a:lnTo>
                  <a:cubicBezTo>
                    <a:pt x="858" y="1429"/>
                    <a:pt x="763" y="1548"/>
                    <a:pt x="620" y="1572"/>
                  </a:cubicBezTo>
                  <a:cubicBezTo>
                    <a:pt x="477" y="1572"/>
                    <a:pt x="358" y="1453"/>
                    <a:pt x="358" y="1310"/>
                  </a:cubicBezTo>
                  <a:lnTo>
                    <a:pt x="358" y="619"/>
                  </a:lnTo>
                  <a:cubicBezTo>
                    <a:pt x="358" y="500"/>
                    <a:pt x="453" y="381"/>
                    <a:pt x="596" y="357"/>
                  </a:cubicBezTo>
                  <a:close/>
                  <a:moveTo>
                    <a:pt x="620" y="0"/>
                  </a:moveTo>
                  <a:cubicBezTo>
                    <a:pt x="286" y="0"/>
                    <a:pt x="1" y="262"/>
                    <a:pt x="1" y="595"/>
                  </a:cubicBezTo>
                  <a:lnTo>
                    <a:pt x="1" y="1262"/>
                  </a:lnTo>
                  <a:cubicBezTo>
                    <a:pt x="1" y="1596"/>
                    <a:pt x="263" y="1858"/>
                    <a:pt x="596" y="1905"/>
                  </a:cubicBezTo>
                  <a:cubicBezTo>
                    <a:pt x="608" y="1906"/>
                    <a:pt x="620" y="1906"/>
                    <a:pt x="632" y="1906"/>
                  </a:cubicBezTo>
                  <a:cubicBezTo>
                    <a:pt x="950" y="1906"/>
                    <a:pt x="1215" y="1608"/>
                    <a:pt x="1215" y="1310"/>
                  </a:cubicBezTo>
                  <a:lnTo>
                    <a:pt x="1215" y="619"/>
                  </a:lnTo>
                  <a:cubicBezTo>
                    <a:pt x="1215" y="286"/>
                    <a:pt x="953" y="24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4" name="Google Shape;2444;p54"/>
            <p:cNvSpPr/>
            <p:nvPr/>
          </p:nvSpPr>
          <p:spPr>
            <a:xfrm>
              <a:off x="4237113" y="3522083"/>
              <a:ext cx="29200" cy="47050"/>
            </a:xfrm>
            <a:custGeom>
              <a:avLst/>
              <a:gdLst/>
              <a:ahLst/>
              <a:cxnLst/>
              <a:rect l="l" t="t" r="r" b="b"/>
              <a:pathLst>
                <a:path w="1168" h="1882" extrusionOk="0">
                  <a:moveTo>
                    <a:pt x="572" y="1"/>
                  </a:moveTo>
                  <a:cubicBezTo>
                    <a:pt x="310" y="1"/>
                    <a:pt x="72" y="191"/>
                    <a:pt x="48" y="453"/>
                  </a:cubicBezTo>
                  <a:cubicBezTo>
                    <a:pt x="0" y="548"/>
                    <a:pt x="72" y="644"/>
                    <a:pt x="191" y="667"/>
                  </a:cubicBezTo>
                  <a:cubicBezTo>
                    <a:pt x="207" y="671"/>
                    <a:pt x="222" y="673"/>
                    <a:pt x="236" y="673"/>
                  </a:cubicBezTo>
                  <a:cubicBezTo>
                    <a:pt x="308" y="673"/>
                    <a:pt x="361" y="624"/>
                    <a:pt x="381" y="525"/>
                  </a:cubicBezTo>
                  <a:cubicBezTo>
                    <a:pt x="429" y="429"/>
                    <a:pt x="500" y="334"/>
                    <a:pt x="595" y="334"/>
                  </a:cubicBezTo>
                  <a:cubicBezTo>
                    <a:pt x="715" y="334"/>
                    <a:pt x="810" y="429"/>
                    <a:pt x="810" y="548"/>
                  </a:cubicBezTo>
                  <a:cubicBezTo>
                    <a:pt x="810" y="667"/>
                    <a:pt x="715" y="739"/>
                    <a:pt x="595" y="739"/>
                  </a:cubicBezTo>
                  <a:cubicBezTo>
                    <a:pt x="500" y="739"/>
                    <a:pt x="429" y="834"/>
                    <a:pt x="429" y="929"/>
                  </a:cubicBezTo>
                  <a:cubicBezTo>
                    <a:pt x="429" y="1025"/>
                    <a:pt x="500" y="1120"/>
                    <a:pt x="595" y="1120"/>
                  </a:cubicBezTo>
                  <a:cubicBezTo>
                    <a:pt x="715" y="1120"/>
                    <a:pt x="810" y="1191"/>
                    <a:pt x="810" y="1310"/>
                  </a:cubicBezTo>
                  <a:cubicBezTo>
                    <a:pt x="810" y="1429"/>
                    <a:pt x="715" y="1525"/>
                    <a:pt x="595" y="1525"/>
                  </a:cubicBezTo>
                  <a:cubicBezTo>
                    <a:pt x="500" y="1525"/>
                    <a:pt x="429" y="1429"/>
                    <a:pt x="381" y="1334"/>
                  </a:cubicBezTo>
                  <a:lnTo>
                    <a:pt x="381" y="1310"/>
                  </a:lnTo>
                  <a:cubicBezTo>
                    <a:pt x="381" y="1215"/>
                    <a:pt x="310" y="1144"/>
                    <a:pt x="214" y="1144"/>
                  </a:cubicBezTo>
                  <a:cubicBezTo>
                    <a:pt x="119" y="1144"/>
                    <a:pt x="24" y="1215"/>
                    <a:pt x="24" y="1310"/>
                  </a:cubicBezTo>
                  <a:lnTo>
                    <a:pt x="24" y="1406"/>
                  </a:lnTo>
                  <a:cubicBezTo>
                    <a:pt x="72" y="1668"/>
                    <a:pt x="310" y="1882"/>
                    <a:pt x="595" y="1882"/>
                  </a:cubicBezTo>
                  <a:cubicBezTo>
                    <a:pt x="905" y="1882"/>
                    <a:pt x="1167" y="1644"/>
                    <a:pt x="1167" y="1310"/>
                  </a:cubicBezTo>
                  <a:cubicBezTo>
                    <a:pt x="1167" y="1168"/>
                    <a:pt x="1096" y="1048"/>
                    <a:pt x="1024" y="929"/>
                  </a:cubicBezTo>
                  <a:cubicBezTo>
                    <a:pt x="1096" y="834"/>
                    <a:pt x="1167" y="691"/>
                    <a:pt x="1167" y="548"/>
                  </a:cubicBezTo>
                  <a:cubicBezTo>
                    <a:pt x="1119" y="239"/>
                    <a:pt x="881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5" name="Google Shape;2445;p54"/>
            <p:cNvSpPr/>
            <p:nvPr/>
          </p:nvSpPr>
          <p:spPr>
            <a:xfrm>
              <a:off x="4200188" y="3521483"/>
              <a:ext cx="30400" cy="47650"/>
            </a:xfrm>
            <a:custGeom>
              <a:avLst/>
              <a:gdLst/>
              <a:ahLst/>
              <a:cxnLst/>
              <a:rect l="l" t="t" r="r" b="b"/>
              <a:pathLst>
                <a:path w="1216" h="1906" extrusionOk="0">
                  <a:moveTo>
                    <a:pt x="596" y="358"/>
                  </a:moveTo>
                  <a:cubicBezTo>
                    <a:pt x="739" y="358"/>
                    <a:pt x="858" y="477"/>
                    <a:pt x="858" y="620"/>
                  </a:cubicBezTo>
                  <a:lnTo>
                    <a:pt x="858" y="1311"/>
                  </a:lnTo>
                  <a:cubicBezTo>
                    <a:pt x="858" y="1430"/>
                    <a:pt x="763" y="1549"/>
                    <a:pt x="620" y="1573"/>
                  </a:cubicBezTo>
                  <a:cubicBezTo>
                    <a:pt x="477" y="1573"/>
                    <a:pt x="358" y="1453"/>
                    <a:pt x="358" y="1311"/>
                  </a:cubicBezTo>
                  <a:lnTo>
                    <a:pt x="358" y="620"/>
                  </a:lnTo>
                  <a:cubicBezTo>
                    <a:pt x="358" y="501"/>
                    <a:pt x="453" y="382"/>
                    <a:pt x="596" y="358"/>
                  </a:cubicBezTo>
                  <a:close/>
                  <a:moveTo>
                    <a:pt x="620" y="1"/>
                  </a:moveTo>
                  <a:cubicBezTo>
                    <a:pt x="263" y="1"/>
                    <a:pt x="1" y="263"/>
                    <a:pt x="1" y="596"/>
                  </a:cubicBezTo>
                  <a:lnTo>
                    <a:pt x="1" y="1287"/>
                  </a:lnTo>
                  <a:cubicBezTo>
                    <a:pt x="1" y="1620"/>
                    <a:pt x="263" y="1882"/>
                    <a:pt x="596" y="1906"/>
                  </a:cubicBezTo>
                  <a:cubicBezTo>
                    <a:pt x="929" y="1906"/>
                    <a:pt x="1215" y="1644"/>
                    <a:pt x="1215" y="1311"/>
                  </a:cubicBezTo>
                  <a:lnTo>
                    <a:pt x="1215" y="620"/>
                  </a:lnTo>
                  <a:cubicBezTo>
                    <a:pt x="1215" y="310"/>
                    <a:pt x="953" y="25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54"/>
            <p:cNvSpPr/>
            <p:nvPr/>
          </p:nvSpPr>
          <p:spPr>
            <a:xfrm>
              <a:off x="4281763" y="3533408"/>
              <a:ext cx="165525" cy="8950"/>
            </a:xfrm>
            <a:custGeom>
              <a:avLst/>
              <a:gdLst/>
              <a:ahLst/>
              <a:cxnLst/>
              <a:rect l="l" t="t" r="r" b="b"/>
              <a:pathLst>
                <a:path w="6621" h="358" extrusionOk="0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6430" y="357"/>
                  </a:lnTo>
                  <a:cubicBezTo>
                    <a:pt x="6525" y="357"/>
                    <a:pt x="6621" y="310"/>
                    <a:pt x="6621" y="214"/>
                  </a:cubicBezTo>
                  <a:cubicBezTo>
                    <a:pt x="6621" y="95"/>
                    <a:pt x="6549" y="0"/>
                    <a:pt x="6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54"/>
            <p:cNvSpPr/>
            <p:nvPr/>
          </p:nvSpPr>
          <p:spPr>
            <a:xfrm>
              <a:off x="4281763" y="3554233"/>
              <a:ext cx="120875" cy="8950"/>
            </a:xfrm>
            <a:custGeom>
              <a:avLst/>
              <a:gdLst/>
              <a:ahLst/>
              <a:cxnLst/>
              <a:rect l="l" t="t" r="r" b="b"/>
              <a:pathLst>
                <a:path w="4835" h="358" extrusionOk="0">
                  <a:moveTo>
                    <a:pt x="191" y="1"/>
                  </a:moveTo>
                  <a:cubicBezTo>
                    <a:pt x="95" y="1"/>
                    <a:pt x="0" y="72"/>
                    <a:pt x="0" y="143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644" y="358"/>
                  </a:lnTo>
                  <a:cubicBezTo>
                    <a:pt x="4739" y="358"/>
                    <a:pt x="4835" y="310"/>
                    <a:pt x="4835" y="215"/>
                  </a:cubicBezTo>
                  <a:cubicBezTo>
                    <a:pt x="4835" y="96"/>
                    <a:pt x="4763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54"/>
            <p:cNvSpPr/>
            <p:nvPr/>
          </p:nvSpPr>
          <p:spPr>
            <a:xfrm>
              <a:off x="4177563" y="3313708"/>
              <a:ext cx="293550" cy="297100"/>
            </a:xfrm>
            <a:custGeom>
              <a:avLst/>
              <a:gdLst/>
              <a:ahLst/>
              <a:cxnLst/>
              <a:rect l="l" t="t" r="r" b="b"/>
              <a:pathLst>
                <a:path w="11742" h="11884" extrusionOk="0">
                  <a:moveTo>
                    <a:pt x="11360" y="334"/>
                  </a:moveTo>
                  <a:lnTo>
                    <a:pt x="11384" y="3644"/>
                  </a:lnTo>
                  <a:lnTo>
                    <a:pt x="6597" y="3644"/>
                  </a:lnTo>
                  <a:cubicBezTo>
                    <a:pt x="6550" y="3644"/>
                    <a:pt x="6502" y="3668"/>
                    <a:pt x="6478" y="3692"/>
                  </a:cubicBezTo>
                  <a:lnTo>
                    <a:pt x="5883" y="4263"/>
                  </a:lnTo>
                  <a:lnTo>
                    <a:pt x="5287" y="3692"/>
                  </a:lnTo>
                  <a:cubicBezTo>
                    <a:pt x="5240" y="3668"/>
                    <a:pt x="5192" y="3644"/>
                    <a:pt x="5168" y="3644"/>
                  </a:cubicBezTo>
                  <a:lnTo>
                    <a:pt x="358" y="3644"/>
                  </a:lnTo>
                  <a:lnTo>
                    <a:pt x="358" y="334"/>
                  </a:lnTo>
                  <a:close/>
                  <a:moveTo>
                    <a:pt x="239" y="1"/>
                  </a:moveTo>
                  <a:cubicBezTo>
                    <a:pt x="167" y="1"/>
                    <a:pt x="72" y="96"/>
                    <a:pt x="72" y="191"/>
                  </a:cubicBezTo>
                  <a:lnTo>
                    <a:pt x="72" y="4644"/>
                  </a:lnTo>
                  <a:cubicBezTo>
                    <a:pt x="72" y="4692"/>
                    <a:pt x="96" y="4740"/>
                    <a:pt x="120" y="4740"/>
                  </a:cubicBezTo>
                  <a:cubicBezTo>
                    <a:pt x="167" y="4767"/>
                    <a:pt x="213" y="4779"/>
                    <a:pt x="254" y="4779"/>
                  </a:cubicBezTo>
                  <a:cubicBezTo>
                    <a:pt x="356" y="4779"/>
                    <a:pt x="429" y="4706"/>
                    <a:pt x="429" y="4621"/>
                  </a:cubicBezTo>
                  <a:lnTo>
                    <a:pt x="429" y="4001"/>
                  </a:lnTo>
                  <a:lnTo>
                    <a:pt x="5121" y="4001"/>
                  </a:lnTo>
                  <a:lnTo>
                    <a:pt x="5716" y="4573"/>
                  </a:lnTo>
                  <a:cubicBezTo>
                    <a:pt x="5788" y="4621"/>
                    <a:pt x="5835" y="4621"/>
                    <a:pt x="5907" y="4621"/>
                  </a:cubicBezTo>
                  <a:cubicBezTo>
                    <a:pt x="5954" y="4621"/>
                    <a:pt x="6026" y="4597"/>
                    <a:pt x="6073" y="4573"/>
                  </a:cubicBezTo>
                  <a:lnTo>
                    <a:pt x="6669" y="4001"/>
                  </a:lnTo>
                  <a:lnTo>
                    <a:pt x="11384" y="4001"/>
                  </a:lnTo>
                  <a:lnTo>
                    <a:pt x="11384" y="7312"/>
                  </a:lnTo>
                  <a:lnTo>
                    <a:pt x="6597" y="7312"/>
                  </a:lnTo>
                  <a:cubicBezTo>
                    <a:pt x="6526" y="7312"/>
                    <a:pt x="6502" y="7335"/>
                    <a:pt x="6478" y="7359"/>
                  </a:cubicBezTo>
                  <a:lnTo>
                    <a:pt x="5883" y="7931"/>
                  </a:lnTo>
                  <a:lnTo>
                    <a:pt x="5287" y="7359"/>
                  </a:lnTo>
                  <a:cubicBezTo>
                    <a:pt x="5240" y="7335"/>
                    <a:pt x="5192" y="7312"/>
                    <a:pt x="5168" y="7312"/>
                  </a:cubicBezTo>
                  <a:lnTo>
                    <a:pt x="358" y="7312"/>
                  </a:lnTo>
                  <a:lnTo>
                    <a:pt x="358" y="5430"/>
                  </a:lnTo>
                  <a:cubicBezTo>
                    <a:pt x="358" y="5335"/>
                    <a:pt x="310" y="5240"/>
                    <a:pt x="215" y="5240"/>
                  </a:cubicBezTo>
                  <a:cubicBezTo>
                    <a:pt x="96" y="5240"/>
                    <a:pt x="1" y="5311"/>
                    <a:pt x="1" y="5430"/>
                  </a:cubicBezTo>
                  <a:lnTo>
                    <a:pt x="1" y="11003"/>
                  </a:lnTo>
                  <a:cubicBezTo>
                    <a:pt x="1" y="11146"/>
                    <a:pt x="120" y="11265"/>
                    <a:pt x="286" y="11265"/>
                  </a:cubicBezTo>
                  <a:lnTo>
                    <a:pt x="5073" y="11265"/>
                  </a:lnTo>
                  <a:lnTo>
                    <a:pt x="5669" y="11836"/>
                  </a:lnTo>
                  <a:cubicBezTo>
                    <a:pt x="5716" y="11884"/>
                    <a:pt x="5788" y="11884"/>
                    <a:pt x="5835" y="11884"/>
                  </a:cubicBezTo>
                  <a:cubicBezTo>
                    <a:pt x="5907" y="11884"/>
                    <a:pt x="5954" y="11860"/>
                    <a:pt x="6026" y="11836"/>
                  </a:cubicBezTo>
                  <a:lnTo>
                    <a:pt x="6621" y="11265"/>
                  </a:lnTo>
                  <a:lnTo>
                    <a:pt x="7859" y="11265"/>
                  </a:lnTo>
                  <a:cubicBezTo>
                    <a:pt x="7955" y="11265"/>
                    <a:pt x="8050" y="11193"/>
                    <a:pt x="8050" y="11122"/>
                  </a:cubicBezTo>
                  <a:cubicBezTo>
                    <a:pt x="8050" y="11003"/>
                    <a:pt x="7979" y="10908"/>
                    <a:pt x="7859" y="10908"/>
                  </a:cubicBezTo>
                  <a:lnTo>
                    <a:pt x="6550" y="10908"/>
                  </a:lnTo>
                  <a:cubicBezTo>
                    <a:pt x="6526" y="10908"/>
                    <a:pt x="6478" y="10931"/>
                    <a:pt x="6431" y="10955"/>
                  </a:cubicBezTo>
                  <a:lnTo>
                    <a:pt x="5835" y="11527"/>
                  </a:lnTo>
                  <a:lnTo>
                    <a:pt x="5240" y="10955"/>
                  </a:lnTo>
                  <a:cubicBezTo>
                    <a:pt x="5216" y="10931"/>
                    <a:pt x="5168" y="10908"/>
                    <a:pt x="5121" y="10908"/>
                  </a:cubicBezTo>
                  <a:lnTo>
                    <a:pt x="334" y="10908"/>
                  </a:lnTo>
                  <a:lnTo>
                    <a:pt x="334" y="7597"/>
                  </a:lnTo>
                  <a:lnTo>
                    <a:pt x="5049" y="7597"/>
                  </a:lnTo>
                  <a:lnTo>
                    <a:pt x="5645" y="8169"/>
                  </a:lnTo>
                  <a:cubicBezTo>
                    <a:pt x="5692" y="8217"/>
                    <a:pt x="5764" y="8217"/>
                    <a:pt x="5811" y="8217"/>
                  </a:cubicBezTo>
                  <a:cubicBezTo>
                    <a:pt x="5883" y="8217"/>
                    <a:pt x="5930" y="8193"/>
                    <a:pt x="6002" y="8169"/>
                  </a:cubicBezTo>
                  <a:lnTo>
                    <a:pt x="6597" y="7597"/>
                  </a:lnTo>
                  <a:lnTo>
                    <a:pt x="11289" y="7597"/>
                  </a:lnTo>
                  <a:lnTo>
                    <a:pt x="11289" y="10908"/>
                  </a:lnTo>
                  <a:lnTo>
                    <a:pt x="8669" y="10908"/>
                  </a:lnTo>
                  <a:cubicBezTo>
                    <a:pt x="8574" y="10908"/>
                    <a:pt x="8502" y="10955"/>
                    <a:pt x="8502" y="11050"/>
                  </a:cubicBezTo>
                  <a:cubicBezTo>
                    <a:pt x="8502" y="11170"/>
                    <a:pt x="8550" y="11265"/>
                    <a:pt x="8669" y="11265"/>
                  </a:cubicBezTo>
                  <a:lnTo>
                    <a:pt x="11384" y="11265"/>
                  </a:lnTo>
                  <a:cubicBezTo>
                    <a:pt x="11527" y="11265"/>
                    <a:pt x="11646" y="11146"/>
                    <a:pt x="11646" y="11003"/>
                  </a:cubicBezTo>
                  <a:lnTo>
                    <a:pt x="11646" y="286"/>
                  </a:lnTo>
                  <a:cubicBezTo>
                    <a:pt x="11741" y="120"/>
                    <a:pt x="11622" y="1"/>
                    <a:pt x="11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49" name="Google Shape;2449;p54"/>
          <p:cNvSpPr/>
          <p:nvPr/>
        </p:nvSpPr>
        <p:spPr>
          <a:xfrm>
            <a:off x="3247951" y="3577470"/>
            <a:ext cx="356019" cy="356139"/>
          </a:xfrm>
          <a:custGeom>
            <a:avLst/>
            <a:gdLst/>
            <a:ahLst/>
            <a:cxnLst/>
            <a:rect l="l" t="t" r="r" b="b"/>
            <a:pathLst>
              <a:path w="11908" h="11912" extrusionOk="0">
                <a:moveTo>
                  <a:pt x="3358" y="6363"/>
                </a:moveTo>
                <a:lnTo>
                  <a:pt x="3358" y="10721"/>
                </a:lnTo>
                <a:lnTo>
                  <a:pt x="1858" y="10721"/>
                </a:lnTo>
                <a:lnTo>
                  <a:pt x="1858" y="6363"/>
                </a:lnTo>
                <a:close/>
                <a:moveTo>
                  <a:pt x="5216" y="1314"/>
                </a:moveTo>
                <a:lnTo>
                  <a:pt x="5216" y="10721"/>
                </a:lnTo>
                <a:lnTo>
                  <a:pt x="3691" y="10721"/>
                </a:lnTo>
                <a:lnTo>
                  <a:pt x="3691" y="1314"/>
                </a:lnTo>
                <a:close/>
                <a:moveTo>
                  <a:pt x="7097" y="2577"/>
                </a:moveTo>
                <a:lnTo>
                  <a:pt x="7097" y="10721"/>
                </a:lnTo>
                <a:lnTo>
                  <a:pt x="5573" y="10721"/>
                </a:lnTo>
                <a:lnTo>
                  <a:pt x="5573" y="2577"/>
                </a:lnTo>
                <a:close/>
                <a:moveTo>
                  <a:pt x="8931" y="8864"/>
                </a:moveTo>
                <a:lnTo>
                  <a:pt x="8931" y="10721"/>
                </a:lnTo>
                <a:lnTo>
                  <a:pt x="7406" y="10721"/>
                </a:lnTo>
                <a:lnTo>
                  <a:pt x="7406" y="8864"/>
                </a:lnTo>
                <a:close/>
                <a:moveTo>
                  <a:pt x="939" y="1"/>
                </a:moveTo>
                <a:cubicBezTo>
                  <a:pt x="834" y="1"/>
                  <a:pt x="738" y="88"/>
                  <a:pt x="738" y="195"/>
                </a:cubicBezTo>
                <a:lnTo>
                  <a:pt x="738" y="1005"/>
                </a:lnTo>
                <a:lnTo>
                  <a:pt x="476" y="1005"/>
                </a:lnTo>
                <a:cubicBezTo>
                  <a:pt x="381" y="1005"/>
                  <a:pt x="334" y="1052"/>
                  <a:pt x="310" y="1124"/>
                </a:cubicBezTo>
                <a:cubicBezTo>
                  <a:pt x="262" y="1243"/>
                  <a:pt x="357" y="1362"/>
                  <a:pt x="476" y="1362"/>
                </a:cubicBezTo>
                <a:lnTo>
                  <a:pt x="715" y="1362"/>
                </a:lnTo>
                <a:lnTo>
                  <a:pt x="715" y="2243"/>
                </a:lnTo>
                <a:lnTo>
                  <a:pt x="500" y="2243"/>
                </a:lnTo>
                <a:cubicBezTo>
                  <a:pt x="429" y="2243"/>
                  <a:pt x="334" y="2315"/>
                  <a:pt x="334" y="2386"/>
                </a:cubicBezTo>
                <a:cubicBezTo>
                  <a:pt x="334" y="2505"/>
                  <a:pt x="381" y="2600"/>
                  <a:pt x="500" y="2600"/>
                </a:cubicBezTo>
                <a:lnTo>
                  <a:pt x="715" y="2600"/>
                </a:lnTo>
                <a:lnTo>
                  <a:pt x="715" y="3505"/>
                </a:lnTo>
                <a:lnTo>
                  <a:pt x="500" y="3505"/>
                </a:lnTo>
                <a:cubicBezTo>
                  <a:pt x="429" y="3505"/>
                  <a:pt x="334" y="3553"/>
                  <a:pt x="334" y="3648"/>
                </a:cubicBezTo>
                <a:cubicBezTo>
                  <a:pt x="334" y="3767"/>
                  <a:pt x="381" y="3863"/>
                  <a:pt x="500" y="3863"/>
                </a:cubicBezTo>
                <a:lnTo>
                  <a:pt x="715" y="3863"/>
                </a:lnTo>
                <a:lnTo>
                  <a:pt x="715" y="4744"/>
                </a:lnTo>
                <a:lnTo>
                  <a:pt x="500" y="4744"/>
                </a:lnTo>
                <a:cubicBezTo>
                  <a:pt x="429" y="4744"/>
                  <a:pt x="334" y="4815"/>
                  <a:pt x="334" y="4887"/>
                </a:cubicBezTo>
                <a:cubicBezTo>
                  <a:pt x="334" y="5006"/>
                  <a:pt x="381" y="5101"/>
                  <a:pt x="500" y="5101"/>
                </a:cubicBezTo>
                <a:lnTo>
                  <a:pt x="715" y="5101"/>
                </a:lnTo>
                <a:lnTo>
                  <a:pt x="715" y="6006"/>
                </a:lnTo>
                <a:lnTo>
                  <a:pt x="500" y="6006"/>
                </a:lnTo>
                <a:cubicBezTo>
                  <a:pt x="429" y="6006"/>
                  <a:pt x="334" y="6053"/>
                  <a:pt x="334" y="6149"/>
                </a:cubicBezTo>
                <a:cubicBezTo>
                  <a:pt x="334" y="6268"/>
                  <a:pt x="381" y="6363"/>
                  <a:pt x="500" y="6363"/>
                </a:cubicBezTo>
                <a:lnTo>
                  <a:pt x="715" y="6363"/>
                </a:lnTo>
                <a:lnTo>
                  <a:pt x="715" y="7244"/>
                </a:lnTo>
                <a:lnTo>
                  <a:pt x="500" y="7244"/>
                </a:lnTo>
                <a:cubicBezTo>
                  <a:pt x="429" y="7244"/>
                  <a:pt x="334" y="7316"/>
                  <a:pt x="334" y="7387"/>
                </a:cubicBezTo>
                <a:cubicBezTo>
                  <a:pt x="334" y="7506"/>
                  <a:pt x="381" y="7601"/>
                  <a:pt x="500" y="7601"/>
                </a:cubicBezTo>
                <a:lnTo>
                  <a:pt x="715" y="7601"/>
                </a:lnTo>
                <a:lnTo>
                  <a:pt x="715" y="8506"/>
                </a:lnTo>
                <a:lnTo>
                  <a:pt x="500" y="8506"/>
                </a:lnTo>
                <a:cubicBezTo>
                  <a:pt x="429" y="8506"/>
                  <a:pt x="334" y="8554"/>
                  <a:pt x="334" y="8649"/>
                </a:cubicBezTo>
                <a:cubicBezTo>
                  <a:pt x="334" y="8768"/>
                  <a:pt x="381" y="8864"/>
                  <a:pt x="500" y="8864"/>
                </a:cubicBezTo>
                <a:lnTo>
                  <a:pt x="715" y="8864"/>
                </a:lnTo>
                <a:lnTo>
                  <a:pt x="715" y="9745"/>
                </a:lnTo>
                <a:lnTo>
                  <a:pt x="500" y="9745"/>
                </a:lnTo>
                <a:cubicBezTo>
                  <a:pt x="429" y="9745"/>
                  <a:pt x="334" y="9816"/>
                  <a:pt x="334" y="9888"/>
                </a:cubicBezTo>
                <a:cubicBezTo>
                  <a:pt x="334" y="10007"/>
                  <a:pt x="381" y="10102"/>
                  <a:pt x="500" y="10102"/>
                </a:cubicBezTo>
                <a:lnTo>
                  <a:pt x="715" y="10102"/>
                </a:lnTo>
                <a:lnTo>
                  <a:pt x="715" y="10721"/>
                </a:lnTo>
                <a:lnTo>
                  <a:pt x="310" y="10721"/>
                </a:lnTo>
                <a:cubicBezTo>
                  <a:pt x="143" y="10721"/>
                  <a:pt x="0" y="10840"/>
                  <a:pt x="0" y="11031"/>
                </a:cubicBezTo>
                <a:lnTo>
                  <a:pt x="0" y="11721"/>
                </a:lnTo>
                <a:cubicBezTo>
                  <a:pt x="0" y="11793"/>
                  <a:pt x="95" y="11888"/>
                  <a:pt x="191" y="11888"/>
                </a:cubicBezTo>
                <a:lnTo>
                  <a:pt x="2691" y="11888"/>
                </a:lnTo>
                <a:cubicBezTo>
                  <a:pt x="2715" y="11888"/>
                  <a:pt x="2739" y="11888"/>
                  <a:pt x="2763" y="11864"/>
                </a:cubicBezTo>
                <a:cubicBezTo>
                  <a:pt x="2882" y="11721"/>
                  <a:pt x="2810" y="11555"/>
                  <a:pt x="2644" y="11555"/>
                </a:cubicBezTo>
                <a:lnTo>
                  <a:pt x="357" y="11555"/>
                </a:lnTo>
                <a:lnTo>
                  <a:pt x="357" y="11078"/>
                </a:lnTo>
                <a:lnTo>
                  <a:pt x="11550" y="11078"/>
                </a:lnTo>
                <a:lnTo>
                  <a:pt x="11550" y="11555"/>
                </a:lnTo>
                <a:lnTo>
                  <a:pt x="3477" y="11555"/>
                </a:lnTo>
                <a:cubicBezTo>
                  <a:pt x="3406" y="11555"/>
                  <a:pt x="3310" y="11626"/>
                  <a:pt x="3310" y="11721"/>
                </a:cubicBezTo>
                <a:cubicBezTo>
                  <a:pt x="3310" y="11840"/>
                  <a:pt x="3358" y="11912"/>
                  <a:pt x="3477" y="11912"/>
                </a:cubicBezTo>
                <a:lnTo>
                  <a:pt x="11622" y="11912"/>
                </a:lnTo>
                <a:cubicBezTo>
                  <a:pt x="11765" y="11912"/>
                  <a:pt x="11907" y="11793"/>
                  <a:pt x="11907" y="11626"/>
                </a:cubicBezTo>
                <a:lnTo>
                  <a:pt x="11907" y="11054"/>
                </a:lnTo>
                <a:cubicBezTo>
                  <a:pt x="11907" y="10840"/>
                  <a:pt x="11788" y="10721"/>
                  <a:pt x="11622" y="10721"/>
                </a:cubicBezTo>
                <a:lnTo>
                  <a:pt x="11122" y="10721"/>
                </a:lnTo>
                <a:lnTo>
                  <a:pt x="11122" y="3743"/>
                </a:lnTo>
                <a:cubicBezTo>
                  <a:pt x="11122" y="3577"/>
                  <a:pt x="11026" y="3505"/>
                  <a:pt x="10883" y="3505"/>
                </a:cubicBezTo>
                <a:lnTo>
                  <a:pt x="9097" y="3505"/>
                </a:lnTo>
                <a:cubicBezTo>
                  <a:pt x="9026" y="3505"/>
                  <a:pt x="8931" y="3577"/>
                  <a:pt x="8931" y="3672"/>
                </a:cubicBezTo>
                <a:lnTo>
                  <a:pt x="8931" y="4958"/>
                </a:lnTo>
                <a:cubicBezTo>
                  <a:pt x="8931" y="4982"/>
                  <a:pt x="8954" y="5053"/>
                  <a:pt x="8978" y="5077"/>
                </a:cubicBezTo>
                <a:cubicBezTo>
                  <a:pt x="9025" y="5104"/>
                  <a:pt x="9069" y="5115"/>
                  <a:pt x="9110" y="5115"/>
                </a:cubicBezTo>
                <a:cubicBezTo>
                  <a:pt x="9214" y="5115"/>
                  <a:pt x="9288" y="5037"/>
                  <a:pt x="9288" y="4934"/>
                </a:cubicBezTo>
                <a:lnTo>
                  <a:pt x="9288" y="3815"/>
                </a:lnTo>
                <a:lnTo>
                  <a:pt x="10812" y="3815"/>
                </a:lnTo>
                <a:lnTo>
                  <a:pt x="10812" y="10721"/>
                </a:lnTo>
                <a:lnTo>
                  <a:pt x="9288" y="10721"/>
                </a:lnTo>
                <a:lnTo>
                  <a:pt x="9288" y="5768"/>
                </a:lnTo>
                <a:cubicBezTo>
                  <a:pt x="9288" y="5672"/>
                  <a:pt x="9216" y="5577"/>
                  <a:pt x="9145" y="5577"/>
                </a:cubicBezTo>
                <a:cubicBezTo>
                  <a:pt x="9026" y="5577"/>
                  <a:pt x="8931" y="5649"/>
                  <a:pt x="8931" y="5768"/>
                </a:cubicBezTo>
                <a:lnTo>
                  <a:pt x="8931" y="8506"/>
                </a:lnTo>
                <a:lnTo>
                  <a:pt x="7406" y="8506"/>
                </a:lnTo>
                <a:lnTo>
                  <a:pt x="7406" y="2481"/>
                </a:lnTo>
                <a:cubicBezTo>
                  <a:pt x="7406" y="2338"/>
                  <a:pt x="7287" y="2243"/>
                  <a:pt x="7168" y="2243"/>
                </a:cubicBezTo>
                <a:lnTo>
                  <a:pt x="5573" y="2243"/>
                </a:lnTo>
                <a:lnTo>
                  <a:pt x="5573" y="1243"/>
                </a:lnTo>
                <a:cubicBezTo>
                  <a:pt x="5573" y="1076"/>
                  <a:pt x="5454" y="1005"/>
                  <a:pt x="5335" y="1005"/>
                </a:cubicBezTo>
                <a:lnTo>
                  <a:pt x="3596" y="1005"/>
                </a:lnTo>
                <a:cubicBezTo>
                  <a:pt x="3453" y="1005"/>
                  <a:pt x="3358" y="1124"/>
                  <a:pt x="3358" y="1243"/>
                </a:cubicBezTo>
                <a:lnTo>
                  <a:pt x="3358" y="6006"/>
                </a:lnTo>
                <a:lnTo>
                  <a:pt x="1762" y="6006"/>
                </a:lnTo>
                <a:cubicBezTo>
                  <a:pt x="1596" y="6006"/>
                  <a:pt x="1524" y="6125"/>
                  <a:pt x="1524" y="6244"/>
                </a:cubicBezTo>
                <a:lnTo>
                  <a:pt x="1524" y="10721"/>
                </a:lnTo>
                <a:lnTo>
                  <a:pt x="1096" y="10721"/>
                </a:lnTo>
                <a:lnTo>
                  <a:pt x="1096" y="195"/>
                </a:lnTo>
                <a:cubicBezTo>
                  <a:pt x="1096" y="100"/>
                  <a:pt x="1048" y="52"/>
                  <a:pt x="977" y="5"/>
                </a:cubicBezTo>
                <a:cubicBezTo>
                  <a:pt x="964" y="2"/>
                  <a:pt x="952" y="1"/>
                  <a:pt x="9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50" name="Google Shape;2450;p54"/>
          <p:cNvGrpSpPr/>
          <p:nvPr/>
        </p:nvGrpSpPr>
        <p:grpSpPr>
          <a:xfrm>
            <a:off x="2543093" y="3577633"/>
            <a:ext cx="354584" cy="354614"/>
            <a:chOff x="3194038" y="3313708"/>
            <a:chExt cx="296500" cy="296525"/>
          </a:xfrm>
        </p:grpSpPr>
        <p:sp>
          <p:nvSpPr>
            <p:cNvPr id="2451" name="Google Shape;2451;p54"/>
            <p:cNvSpPr/>
            <p:nvPr/>
          </p:nvSpPr>
          <p:spPr>
            <a:xfrm>
              <a:off x="3213088" y="3332633"/>
              <a:ext cx="124450" cy="122800"/>
            </a:xfrm>
            <a:custGeom>
              <a:avLst/>
              <a:gdLst/>
              <a:ahLst/>
              <a:cxnLst/>
              <a:rect l="l" t="t" r="r" b="b"/>
              <a:pathLst>
                <a:path w="4978" h="4912" extrusionOk="0">
                  <a:moveTo>
                    <a:pt x="2569" y="1"/>
                  </a:moveTo>
                  <a:cubicBezTo>
                    <a:pt x="2523" y="1"/>
                    <a:pt x="2476" y="2"/>
                    <a:pt x="2429" y="6"/>
                  </a:cubicBezTo>
                  <a:cubicBezTo>
                    <a:pt x="1762" y="6"/>
                    <a:pt x="1167" y="268"/>
                    <a:pt x="715" y="720"/>
                  </a:cubicBezTo>
                  <a:cubicBezTo>
                    <a:pt x="286" y="1149"/>
                    <a:pt x="0" y="1792"/>
                    <a:pt x="0" y="2411"/>
                  </a:cubicBezTo>
                  <a:cubicBezTo>
                    <a:pt x="0" y="3006"/>
                    <a:pt x="215" y="3602"/>
                    <a:pt x="596" y="4054"/>
                  </a:cubicBezTo>
                  <a:cubicBezTo>
                    <a:pt x="631" y="4090"/>
                    <a:pt x="685" y="4108"/>
                    <a:pt x="738" y="4108"/>
                  </a:cubicBezTo>
                  <a:cubicBezTo>
                    <a:pt x="792" y="4108"/>
                    <a:pt x="846" y="4090"/>
                    <a:pt x="881" y="4054"/>
                  </a:cubicBezTo>
                  <a:cubicBezTo>
                    <a:pt x="929" y="3983"/>
                    <a:pt x="905" y="3887"/>
                    <a:pt x="881" y="3840"/>
                  </a:cubicBezTo>
                  <a:cubicBezTo>
                    <a:pt x="548" y="3459"/>
                    <a:pt x="357" y="2935"/>
                    <a:pt x="357" y="2435"/>
                  </a:cubicBezTo>
                  <a:cubicBezTo>
                    <a:pt x="357" y="1863"/>
                    <a:pt x="596" y="1363"/>
                    <a:pt x="1000" y="982"/>
                  </a:cubicBezTo>
                  <a:cubicBezTo>
                    <a:pt x="1381" y="601"/>
                    <a:pt x="1905" y="363"/>
                    <a:pt x="2453" y="363"/>
                  </a:cubicBezTo>
                  <a:cubicBezTo>
                    <a:pt x="3025" y="363"/>
                    <a:pt x="3549" y="553"/>
                    <a:pt x="3977" y="958"/>
                  </a:cubicBezTo>
                  <a:cubicBezTo>
                    <a:pt x="4382" y="1339"/>
                    <a:pt x="4596" y="1863"/>
                    <a:pt x="4596" y="2459"/>
                  </a:cubicBezTo>
                  <a:lnTo>
                    <a:pt x="4596" y="4578"/>
                  </a:lnTo>
                  <a:lnTo>
                    <a:pt x="2477" y="4578"/>
                  </a:lnTo>
                  <a:cubicBezTo>
                    <a:pt x="2120" y="4578"/>
                    <a:pt x="1762" y="4483"/>
                    <a:pt x="1477" y="4316"/>
                  </a:cubicBezTo>
                  <a:cubicBezTo>
                    <a:pt x="1450" y="4296"/>
                    <a:pt x="1421" y="4287"/>
                    <a:pt x="1393" y="4287"/>
                  </a:cubicBezTo>
                  <a:cubicBezTo>
                    <a:pt x="1322" y="4287"/>
                    <a:pt x="1256" y="4343"/>
                    <a:pt x="1239" y="4411"/>
                  </a:cubicBezTo>
                  <a:cubicBezTo>
                    <a:pt x="1191" y="4483"/>
                    <a:pt x="1262" y="4578"/>
                    <a:pt x="1310" y="4602"/>
                  </a:cubicBezTo>
                  <a:cubicBezTo>
                    <a:pt x="1667" y="4816"/>
                    <a:pt x="2096" y="4911"/>
                    <a:pt x="2501" y="4911"/>
                  </a:cubicBezTo>
                  <a:lnTo>
                    <a:pt x="4739" y="4911"/>
                  </a:lnTo>
                  <a:cubicBezTo>
                    <a:pt x="4882" y="4911"/>
                    <a:pt x="4977" y="4792"/>
                    <a:pt x="4977" y="4673"/>
                  </a:cubicBezTo>
                  <a:lnTo>
                    <a:pt x="4977" y="2459"/>
                  </a:lnTo>
                  <a:cubicBezTo>
                    <a:pt x="4977" y="1839"/>
                    <a:pt x="4763" y="1244"/>
                    <a:pt x="4358" y="792"/>
                  </a:cubicBezTo>
                  <a:cubicBezTo>
                    <a:pt x="3825" y="303"/>
                    <a:pt x="3210" y="1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54"/>
            <p:cNvSpPr/>
            <p:nvPr/>
          </p:nvSpPr>
          <p:spPr>
            <a:xfrm>
              <a:off x="3349413" y="3468508"/>
              <a:ext cx="122675" cy="123850"/>
            </a:xfrm>
            <a:custGeom>
              <a:avLst/>
              <a:gdLst/>
              <a:ahLst/>
              <a:cxnLst/>
              <a:rect l="l" t="t" r="r" b="b"/>
              <a:pathLst>
                <a:path w="4907" h="4954" extrusionOk="0">
                  <a:moveTo>
                    <a:pt x="144" y="0"/>
                  </a:moveTo>
                  <a:cubicBezTo>
                    <a:pt x="48" y="0"/>
                    <a:pt x="1" y="72"/>
                    <a:pt x="1" y="167"/>
                  </a:cubicBezTo>
                  <a:lnTo>
                    <a:pt x="1" y="1834"/>
                  </a:lnTo>
                  <a:cubicBezTo>
                    <a:pt x="1" y="1858"/>
                    <a:pt x="25" y="1882"/>
                    <a:pt x="25" y="1905"/>
                  </a:cubicBezTo>
                  <a:cubicBezTo>
                    <a:pt x="73" y="1940"/>
                    <a:pt x="120" y="1955"/>
                    <a:pt x="162" y="1955"/>
                  </a:cubicBezTo>
                  <a:cubicBezTo>
                    <a:pt x="263" y="1955"/>
                    <a:pt x="334" y="1871"/>
                    <a:pt x="334" y="1786"/>
                  </a:cubicBezTo>
                  <a:lnTo>
                    <a:pt x="334" y="358"/>
                  </a:lnTo>
                  <a:lnTo>
                    <a:pt x="2620" y="358"/>
                  </a:lnTo>
                  <a:cubicBezTo>
                    <a:pt x="2811" y="358"/>
                    <a:pt x="2954" y="405"/>
                    <a:pt x="3120" y="453"/>
                  </a:cubicBezTo>
                  <a:cubicBezTo>
                    <a:pt x="4049" y="810"/>
                    <a:pt x="4597" y="1620"/>
                    <a:pt x="4597" y="2501"/>
                  </a:cubicBezTo>
                  <a:cubicBezTo>
                    <a:pt x="4597" y="3072"/>
                    <a:pt x="4335" y="3572"/>
                    <a:pt x="3954" y="3977"/>
                  </a:cubicBezTo>
                  <a:cubicBezTo>
                    <a:pt x="3573" y="4358"/>
                    <a:pt x="3025" y="4596"/>
                    <a:pt x="2501" y="4596"/>
                  </a:cubicBezTo>
                  <a:cubicBezTo>
                    <a:pt x="1930" y="4596"/>
                    <a:pt x="1430" y="4382"/>
                    <a:pt x="1001" y="4025"/>
                  </a:cubicBezTo>
                  <a:cubicBezTo>
                    <a:pt x="620" y="3644"/>
                    <a:pt x="382" y="3144"/>
                    <a:pt x="358" y="2596"/>
                  </a:cubicBezTo>
                  <a:cubicBezTo>
                    <a:pt x="358" y="2501"/>
                    <a:pt x="263" y="2429"/>
                    <a:pt x="167" y="2429"/>
                  </a:cubicBezTo>
                  <a:cubicBezTo>
                    <a:pt x="96" y="2429"/>
                    <a:pt x="1" y="2501"/>
                    <a:pt x="1" y="2596"/>
                  </a:cubicBezTo>
                  <a:cubicBezTo>
                    <a:pt x="25" y="3215"/>
                    <a:pt x="286" y="3811"/>
                    <a:pt x="763" y="4263"/>
                  </a:cubicBezTo>
                  <a:cubicBezTo>
                    <a:pt x="1215" y="4716"/>
                    <a:pt x="1834" y="4954"/>
                    <a:pt x="2477" y="4954"/>
                  </a:cubicBezTo>
                  <a:lnTo>
                    <a:pt x="2501" y="4954"/>
                  </a:lnTo>
                  <a:cubicBezTo>
                    <a:pt x="3144" y="4954"/>
                    <a:pt x="3740" y="4692"/>
                    <a:pt x="4192" y="4239"/>
                  </a:cubicBezTo>
                  <a:cubicBezTo>
                    <a:pt x="4645" y="3787"/>
                    <a:pt x="4906" y="3168"/>
                    <a:pt x="4906" y="2548"/>
                  </a:cubicBezTo>
                  <a:cubicBezTo>
                    <a:pt x="4906" y="1882"/>
                    <a:pt x="4668" y="1262"/>
                    <a:pt x="4192" y="786"/>
                  </a:cubicBezTo>
                  <a:cubicBezTo>
                    <a:pt x="3716" y="286"/>
                    <a:pt x="3097" y="0"/>
                    <a:pt x="2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54"/>
            <p:cNvSpPr/>
            <p:nvPr/>
          </p:nvSpPr>
          <p:spPr>
            <a:xfrm>
              <a:off x="3349413" y="3313708"/>
              <a:ext cx="141125" cy="142325"/>
            </a:xfrm>
            <a:custGeom>
              <a:avLst/>
              <a:gdLst/>
              <a:ahLst/>
              <a:cxnLst/>
              <a:rect l="l" t="t" r="r" b="b"/>
              <a:pathLst>
                <a:path w="5645" h="5693" extrusionOk="0">
                  <a:moveTo>
                    <a:pt x="2858" y="334"/>
                  </a:moveTo>
                  <a:cubicBezTo>
                    <a:pt x="3525" y="334"/>
                    <a:pt x="4121" y="596"/>
                    <a:pt x="4597" y="1072"/>
                  </a:cubicBezTo>
                  <a:cubicBezTo>
                    <a:pt x="5073" y="1549"/>
                    <a:pt x="5311" y="2144"/>
                    <a:pt x="5335" y="2811"/>
                  </a:cubicBezTo>
                  <a:cubicBezTo>
                    <a:pt x="5335" y="3501"/>
                    <a:pt x="5097" y="4120"/>
                    <a:pt x="4621" y="4597"/>
                  </a:cubicBezTo>
                  <a:cubicBezTo>
                    <a:pt x="4144" y="5073"/>
                    <a:pt x="3525" y="5335"/>
                    <a:pt x="2835" y="5335"/>
                  </a:cubicBezTo>
                  <a:lnTo>
                    <a:pt x="334" y="5335"/>
                  </a:lnTo>
                  <a:lnTo>
                    <a:pt x="334" y="2834"/>
                  </a:lnTo>
                  <a:cubicBezTo>
                    <a:pt x="334" y="2144"/>
                    <a:pt x="596" y="1525"/>
                    <a:pt x="1072" y="1048"/>
                  </a:cubicBezTo>
                  <a:cubicBezTo>
                    <a:pt x="1549" y="572"/>
                    <a:pt x="2168" y="334"/>
                    <a:pt x="2858" y="334"/>
                  </a:cubicBezTo>
                  <a:close/>
                  <a:moveTo>
                    <a:pt x="2805" y="0"/>
                  </a:moveTo>
                  <a:cubicBezTo>
                    <a:pt x="1517" y="0"/>
                    <a:pt x="377" y="854"/>
                    <a:pt x="1" y="2287"/>
                  </a:cubicBezTo>
                  <a:lnTo>
                    <a:pt x="1" y="2358"/>
                  </a:lnTo>
                  <a:lnTo>
                    <a:pt x="1" y="5668"/>
                  </a:lnTo>
                  <a:cubicBezTo>
                    <a:pt x="1" y="5668"/>
                    <a:pt x="1" y="5692"/>
                    <a:pt x="25" y="5692"/>
                  </a:cubicBezTo>
                  <a:lnTo>
                    <a:pt x="215" y="5692"/>
                  </a:lnTo>
                  <a:lnTo>
                    <a:pt x="215" y="5668"/>
                  </a:lnTo>
                  <a:lnTo>
                    <a:pt x="3359" y="5668"/>
                  </a:lnTo>
                  <a:cubicBezTo>
                    <a:pt x="4811" y="5287"/>
                    <a:pt x="5645" y="4097"/>
                    <a:pt x="5645" y="2811"/>
                  </a:cubicBezTo>
                  <a:cubicBezTo>
                    <a:pt x="5645" y="2072"/>
                    <a:pt x="5359" y="1382"/>
                    <a:pt x="4811" y="834"/>
                  </a:cubicBezTo>
                  <a:cubicBezTo>
                    <a:pt x="4287" y="310"/>
                    <a:pt x="3597" y="1"/>
                    <a:pt x="2858" y="1"/>
                  </a:cubicBezTo>
                  <a:cubicBezTo>
                    <a:pt x="2841" y="0"/>
                    <a:pt x="2823" y="0"/>
                    <a:pt x="2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54"/>
            <p:cNvSpPr/>
            <p:nvPr/>
          </p:nvSpPr>
          <p:spPr>
            <a:xfrm>
              <a:off x="3194038" y="3468508"/>
              <a:ext cx="142300" cy="141725"/>
            </a:xfrm>
            <a:custGeom>
              <a:avLst/>
              <a:gdLst/>
              <a:ahLst/>
              <a:cxnLst/>
              <a:rect l="l" t="t" r="r" b="b"/>
              <a:pathLst>
                <a:path w="5692" h="5669" extrusionOk="0">
                  <a:moveTo>
                    <a:pt x="5311" y="358"/>
                  </a:moveTo>
                  <a:lnTo>
                    <a:pt x="5311" y="2858"/>
                  </a:lnTo>
                  <a:lnTo>
                    <a:pt x="5335" y="2858"/>
                  </a:lnTo>
                  <a:cubicBezTo>
                    <a:pt x="5335" y="3549"/>
                    <a:pt x="5049" y="4168"/>
                    <a:pt x="4573" y="4644"/>
                  </a:cubicBezTo>
                  <a:cubicBezTo>
                    <a:pt x="4096" y="5120"/>
                    <a:pt x="3477" y="5359"/>
                    <a:pt x="2834" y="5359"/>
                  </a:cubicBezTo>
                  <a:lnTo>
                    <a:pt x="2786" y="5359"/>
                  </a:lnTo>
                  <a:cubicBezTo>
                    <a:pt x="2143" y="5359"/>
                    <a:pt x="1548" y="5097"/>
                    <a:pt x="1072" y="4620"/>
                  </a:cubicBezTo>
                  <a:cubicBezTo>
                    <a:pt x="595" y="4144"/>
                    <a:pt x="357" y="3549"/>
                    <a:pt x="310" y="2882"/>
                  </a:cubicBezTo>
                  <a:cubicBezTo>
                    <a:pt x="310" y="2215"/>
                    <a:pt x="572" y="1596"/>
                    <a:pt x="1024" y="1096"/>
                  </a:cubicBezTo>
                  <a:cubicBezTo>
                    <a:pt x="1500" y="619"/>
                    <a:pt x="2143" y="358"/>
                    <a:pt x="2810" y="358"/>
                  </a:cubicBezTo>
                  <a:close/>
                  <a:moveTo>
                    <a:pt x="2858" y="0"/>
                  </a:moveTo>
                  <a:cubicBezTo>
                    <a:pt x="2072" y="0"/>
                    <a:pt x="1358" y="310"/>
                    <a:pt x="834" y="834"/>
                  </a:cubicBezTo>
                  <a:cubicBezTo>
                    <a:pt x="286" y="1382"/>
                    <a:pt x="0" y="2120"/>
                    <a:pt x="24" y="2858"/>
                  </a:cubicBezTo>
                  <a:cubicBezTo>
                    <a:pt x="24" y="3620"/>
                    <a:pt x="334" y="4287"/>
                    <a:pt x="857" y="4835"/>
                  </a:cubicBezTo>
                  <a:cubicBezTo>
                    <a:pt x="1405" y="5359"/>
                    <a:pt x="2072" y="5668"/>
                    <a:pt x="2834" y="5668"/>
                  </a:cubicBezTo>
                  <a:lnTo>
                    <a:pt x="2858" y="5668"/>
                  </a:lnTo>
                  <a:cubicBezTo>
                    <a:pt x="3596" y="5668"/>
                    <a:pt x="4311" y="5359"/>
                    <a:pt x="4858" y="4858"/>
                  </a:cubicBezTo>
                  <a:cubicBezTo>
                    <a:pt x="5382" y="4335"/>
                    <a:pt x="5692" y="3620"/>
                    <a:pt x="5692" y="2834"/>
                  </a:cubicBezTo>
                  <a:lnTo>
                    <a:pt x="5692" y="238"/>
                  </a:lnTo>
                  <a:cubicBezTo>
                    <a:pt x="5668" y="119"/>
                    <a:pt x="5573" y="0"/>
                    <a:pt x="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54"/>
            <p:cNvSpPr/>
            <p:nvPr/>
          </p:nvSpPr>
          <p:spPr>
            <a:xfrm>
              <a:off x="3386938" y="3362533"/>
              <a:ext cx="66100" cy="8950"/>
            </a:xfrm>
            <a:custGeom>
              <a:avLst/>
              <a:gdLst/>
              <a:ahLst/>
              <a:cxnLst/>
              <a:rect l="l" t="t" r="r" b="b"/>
              <a:pathLst>
                <a:path w="2644" h="358" extrusionOk="0">
                  <a:moveTo>
                    <a:pt x="167" y="0"/>
                  </a:moveTo>
                  <a:cubicBezTo>
                    <a:pt x="71" y="0"/>
                    <a:pt x="24" y="48"/>
                    <a:pt x="0" y="143"/>
                  </a:cubicBezTo>
                  <a:cubicBezTo>
                    <a:pt x="0" y="239"/>
                    <a:pt x="71" y="358"/>
                    <a:pt x="167" y="358"/>
                  </a:cubicBezTo>
                  <a:lnTo>
                    <a:pt x="2429" y="358"/>
                  </a:lnTo>
                  <a:cubicBezTo>
                    <a:pt x="2524" y="358"/>
                    <a:pt x="2572" y="286"/>
                    <a:pt x="2620" y="191"/>
                  </a:cubicBezTo>
                  <a:cubicBezTo>
                    <a:pt x="2643" y="72"/>
                    <a:pt x="2548" y="0"/>
                    <a:pt x="2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54"/>
            <p:cNvSpPr/>
            <p:nvPr/>
          </p:nvSpPr>
          <p:spPr>
            <a:xfrm>
              <a:off x="3386338" y="3380383"/>
              <a:ext cx="67300" cy="8950"/>
            </a:xfrm>
            <a:custGeom>
              <a:avLst/>
              <a:gdLst/>
              <a:ahLst/>
              <a:cxnLst/>
              <a:rect l="l" t="t" r="r" b="b"/>
              <a:pathLst>
                <a:path w="2692" h="358" extrusionOk="0">
                  <a:moveTo>
                    <a:pt x="215" y="1"/>
                  </a:moveTo>
                  <a:cubicBezTo>
                    <a:pt x="119" y="1"/>
                    <a:pt x="72" y="48"/>
                    <a:pt x="48" y="144"/>
                  </a:cubicBezTo>
                  <a:cubicBezTo>
                    <a:pt x="0" y="263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96" y="358"/>
                    <a:pt x="2691" y="263"/>
                    <a:pt x="2667" y="144"/>
                  </a:cubicBezTo>
                  <a:cubicBezTo>
                    <a:pt x="2644" y="48"/>
                    <a:pt x="2548" y="1"/>
                    <a:pt x="2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54"/>
            <p:cNvSpPr/>
            <p:nvPr/>
          </p:nvSpPr>
          <p:spPr>
            <a:xfrm>
              <a:off x="3400613" y="3398858"/>
              <a:ext cx="38725" cy="8950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358" y="357"/>
                  </a:lnTo>
                  <a:cubicBezTo>
                    <a:pt x="1477" y="357"/>
                    <a:pt x="1549" y="262"/>
                    <a:pt x="1525" y="143"/>
                  </a:cubicBezTo>
                  <a:cubicBezTo>
                    <a:pt x="1501" y="48"/>
                    <a:pt x="1406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54"/>
            <p:cNvSpPr/>
            <p:nvPr/>
          </p:nvSpPr>
          <p:spPr>
            <a:xfrm>
              <a:off x="3232138" y="3517333"/>
              <a:ext cx="66700" cy="8950"/>
            </a:xfrm>
            <a:custGeom>
              <a:avLst/>
              <a:gdLst/>
              <a:ahLst/>
              <a:cxnLst/>
              <a:rect l="l" t="t" r="r" b="b"/>
              <a:pathLst>
                <a:path w="2668" h="358" extrusionOk="0">
                  <a:moveTo>
                    <a:pt x="191" y="0"/>
                  </a:moveTo>
                  <a:cubicBezTo>
                    <a:pt x="72" y="0"/>
                    <a:pt x="0" y="72"/>
                    <a:pt x="24" y="191"/>
                  </a:cubicBezTo>
                  <a:cubicBezTo>
                    <a:pt x="48" y="286"/>
                    <a:pt x="119" y="357"/>
                    <a:pt x="191" y="357"/>
                  </a:cubicBezTo>
                  <a:lnTo>
                    <a:pt x="2453" y="357"/>
                  </a:lnTo>
                  <a:cubicBezTo>
                    <a:pt x="2548" y="357"/>
                    <a:pt x="2620" y="286"/>
                    <a:pt x="2644" y="191"/>
                  </a:cubicBezTo>
                  <a:cubicBezTo>
                    <a:pt x="2667" y="72"/>
                    <a:pt x="2572" y="0"/>
                    <a:pt x="2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54"/>
            <p:cNvSpPr/>
            <p:nvPr/>
          </p:nvSpPr>
          <p:spPr>
            <a:xfrm>
              <a:off x="3231538" y="3535783"/>
              <a:ext cx="67300" cy="8950"/>
            </a:xfrm>
            <a:custGeom>
              <a:avLst/>
              <a:gdLst/>
              <a:ahLst/>
              <a:cxnLst/>
              <a:rect l="l" t="t" r="r" b="b"/>
              <a:pathLst>
                <a:path w="2692" h="358" extrusionOk="0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44" y="286"/>
                    <a:pt x="2668" y="215"/>
                  </a:cubicBezTo>
                  <a:cubicBezTo>
                    <a:pt x="2691" y="96"/>
                    <a:pt x="2596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54"/>
            <p:cNvSpPr/>
            <p:nvPr/>
          </p:nvSpPr>
          <p:spPr>
            <a:xfrm>
              <a:off x="3245813" y="3553633"/>
              <a:ext cx="38725" cy="8950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215" y="1"/>
                  </a:moveTo>
                  <a:cubicBezTo>
                    <a:pt x="120" y="1"/>
                    <a:pt x="72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358" y="358"/>
                  </a:lnTo>
                  <a:cubicBezTo>
                    <a:pt x="1430" y="358"/>
                    <a:pt x="1501" y="287"/>
                    <a:pt x="1525" y="215"/>
                  </a:cubicBezTo>
                  <a:cubicBezTo>
                    <a:pt x="1549" y="96"/>
                    <a:pt x="1477" y="1"/>
                    <a:pt x="1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61" name="Google Shape;2461;p54"/>
          <p:cNvGrpSpPr/>
          <p:nvPr/>
        </p:nvGrpSpPr>
        <p:grpSpPr>
          <a:xfrm>
            <a:off x="1778362" y="3587320"/>
            <a:ext cx="359577" cy="338051"/>
            <a:chOff x="2682013" y="3321808"/>
            <a:chExt cx="300675" cy="282675"/>
          </a:xfrm>
        </p:grpSpPr>
        <p:sp>
          <p:nvSpPr>
            <p:cNvPr id="2462" name="Google Shape;2462;p54"/>
            <p:cNvSpPr/>
            <p:nvPr/>
          </p:nvSpPr>
          <p:spPr>
            <a:xfrm>
              <a:off x="2682613" y="3321808"/>
              <a:ext cx="202450" cy="86000"/>
            </a:xfrm>
            <a:custGeom>
              <a:avLst/>
              <a:gdLst/>
              <a:ahLst/>
              <a:cxnLst/>
              <a:rect l="l" t="t" r="r" b="b"/>
              <a:pathLst>
                <a:path w="8098" h="3440" extrusionOk="0">
                  <a:moveTo>
                    <a:pt x="6407" y="724"/>
                  </a:moveTo>
                  <a:cubicBezTo>
                    <a:pt x="6430" y="724"/>
                    <a:pt x="6454" y="724"/>
                    <a:pt x="6454" y="748"/>
                  </a:cubicBezTo>
                  <a:lnTo>
                    <a:pt x="7716" y="2534"/>
                  </a:lnTo>
                  <a:cubicBezTo>
                    <a:pt x="7740" y="2582"/>
                    <a:pt x="7716" y="2606"/>
                    <a:pt x="7716" y="2630"/>
                  </a:cubicBezTo>
                  <a:cubicBezTo>
                    <a:pt x="7716" y="2653"/>
                    <a:pt x="7669" y="2653"/>
                    <a:pt x="7645" y="2653"/>
                  </a:cubicBezTo>
                  <a:lnTo>
                    <a:pt x="3239" y="2653"/>
                  </a:lnTo>
                  <a:cubicBezTo>
                    <a:pt x="3430" y="2391"/>
                    <a:pt x="3549" y="2034"/>
                    <a:pt x="3549" y="1677"/>
                  </a:cubicBezTo>
                  <a:cubicBezTo>
                    <a:pt x="3549" y="1320"/>
                    <a:pt x="3406" y="1034"/>
                    <a:pt x="3215" y="724"/>
                  </a:cubicBezTo>
                  <a:close/>
                  <a:moveTo>
                    <a:pt x="1787" y="343"/>
                  </a:moveTo>
                  <a:cubicBezTo>
                    <a:pt x="2525" y="343"/>
                    <a:pt x="3168" y="963"/>
                    <a:pt x="3168" y="1701"/>
                  </a:cubicBezTo>
                  <a:cubicBezTo>
                    <a:pt x="3168" y="2463"/>
                    <a:pt x="2525" y="3082"/>
                    <a:pt x="1787" y="3082"/>
                  </a:cubicBezTo>
                  <a:cubicBezTo>
                    <a:pt x="1048" y="3082"/>
                    <a:pt x="429" y="2463"/>
                    <a:pt x="429" y="1701"/>
                  </a:cubicBezTo>
                  <a:cubicBezTo>
                    <a:pt x="429" y="939"/>
                    <a:pt x="1048" y="343"/>
                    <a:pt x="1787" y="343"/>
                  </a:cubicBezTo>
                  <a:close/>
                  <a:moveTo>
                    <a:pt x="1801" y="1"/>
                  </a:moveTo>
                  <a:cubicBezTo>
                    <a:pt x="1741" y="1"/>
                    <a:pt x="1680" y="4"/>
                    <a:pt x="1620" y="10"/>
                  </a:cubicBezTo>
                  <a:cubicBezTo>
                    <a:pt x="810" y="105"/>
                    <a:pt x="143" y="748"/>
                    <a:pt x="96" y="1582"/>
                  </a:cubicBezTo>
                  <a:cubicBezTo>
                    <a:pt x="0" y="2582"/>
                    <a:pt x="810" y="3439"/>
                    <a:pt x="1787" y="3439"/>
                  </a:cubicBezTo>
                  <a:cubicBezTo>
                    <a:pt x="2215" y="3439"/>
                    <a:pt x="2596" y="3296"/>
                    <a:pt x="2882" y="3058"/>
                  </a:cubicBezTo>
                  <a:lnTo>
                    <a:pt x="7621" y="3058"/>
                  </a:lnTo>
                  <a:cubicBezTo>
                    <a:pt x="7764" y="3058"/>
                    <a:pt x="7883" y="2987"/>
                    <a:pt x="7978" y="2868"/>
                  </a:cubicBezTo>
                  <a:cubicBezTo>
                    <a:pt x="8097" y="2725"/>
                    <a:pt x="8097" y="2510"/>
                    <a:pt x="7978" y="2368"/>
                  </a:cubicBezTo>
                  <a:lnTo>
                    <a:pt x="6740" y="582"/>
                  </a:lnTo>
                  <a:cubicBezTo>
                    <a:pt x="6645" y="462"/>
                    <a:pt x="6526" y="391"/>
                    <a:pt x="6383" y="391"/>
                  </a:cubicBezTo>
                  <a:lnTo>
                    <a:pt x="2882" y="391"/>
                  </a:lnTo>
                  <a:cubicBezTo>
                    <a:pt x="2612" y="142"/>
                    <a:pt x="2214" y="1"/>
                    <a:pt x="1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54"/>
            <p:cNvSpPr/>
            <p:nvPr/>
          </p:nvSpPr>
          <p:spPr>
            <a:xfrm>
              <a:off x="2682613" y="3419283"/>
              <a:ext cx="252450" cy="86750"/>
            </a:xfrm>
            <a:custGeom>
              <a:avLst/>
              <a:gdLst/>
              <a:ahLst/>
              <a:cxnLst/>
              <a:rect l="l" t="t" r="r" b="b"/>
              <a:pathLst>
                <a:path w="10098" h="3470" extrusionOk="0">
                  <a:moveTo>
                    <a:pt x="1787" y="350"/>
                  </a:moveTo>
                  <a:cubicBezTo>
                    <a:pt x="2525" y="350"/>
                    <a:pt x="3168" y="969"/>
                    <a:pt x="3168" y="1707"/>
                  </a:cubicBezTo>
                  <a:cubicBezTo>
                    <a:pt x="3168" y="2446"/>
                    <a:pt x="2525" y="3089"/>
                    <a:pt x="1787" y="3089"/>
                  </a:cubicBezTo>
                  <a:cubicBezTo>
                    <a:pt x="1048" y="3089"/>
                    <a:pt x="429" y="2446"/>
                    <a:pt x="429" y="1707"/>
                  </a:cubicBezTo>
                  <a:cubicBezTo>
                    <a:pt x="429" y="969"/>
                    <a:pt x="1048" y="350"/>
                    <a:pt x="1787" y="350"/>
                  </a:cubicBezTo>
                  <a:close/>
                  <a:moveTo>
                    <a:pt x="1866" y="0"/>
                  </a:moveTo>
                  <a:cubicBezTo>
                    <a:pt x="1792" y="0"/>
                    <a:pt x="1718" y="5"/>
                    <a:pt x="1644" y="17"/>
                  </a:cubicBezTo>
                  <a:cubicBezTo>
                    <a:pt x="834" y="112"/>
                    <a:pt x="167" y="755"/>
                    <a:pt x="120" y="1588"/>
                  </a:cubicBezTo>
                  <a:cubicBezTo>
                    <a:pt x="0" y="2612"/>
                    <a:pt x="810" y="3470"/>
                    <a:pt x="1787" y="3470"/>
                  </a:cubicBezTo>
                  <a:cubicBezTo>
                    <a:pt x="2215" y="3470"/>
                    <a:pt x="2596" y="3327"/>
                    <a:pt x="2882" y="3089"/>
                  </a:cubicBezTo>
                  <a:lnTo>
                    <a:pt x="9622" y="3089"/>
                  </a:lnTo>
                  <a:cubicBezTo>
                    <a:pt x="9764" y="3089"/>
                    <a:pt x="9883" y="3017"/>
                    <a:pt x="9979" y="2898"/>
                  </a:cubicBezTo>
                  <a:cubicBezTo>
                    <a:pt x="10098" y="2755"/>
                    <a:pt x="10098" y="2541"/>
                    <a:pt x="9979" y="2398"/>
                  </a:cubicBezTo>
                  <a:lnTo>
                    <a:pt x="8717" y="612"/>
                  </a:lnTo>
                  <a:cubicBezTo>
                    <a:pt x="8621" y="493"/>
                    <a:pt x="8526" y="421"/>
                    <a:pt x="8359" y="421"/>
                  </a:cubicBezTo>
                  <a:lnTo>
                    <a:pt x="7073" y="421"/>
                  </a:lnTo>
                  <a:cubicBezTo>
                    <a:pt x="7002" y="421"/>
                    <a:pt x="6931" y="493"/>
                    <a:pt x="6907" y="588"/>
                  </a:cubicBezTo>
                  <a:cubicBezTo>
                    <a:pt x="6883" y="683"/>
                    <a:pt x="6954" y="779"/>
                    <a:pt x="7073" y="779"/>
                  </a:cubicBezTo>
                  <a:lnTo>
                    <a:pt x="8407" y="779"/>
                  </a:lnTo>
                  <a:cubicBezTo>
                    <a:pt x="8431" y="779"/>
                    <a:pt x="8455" y="779"/>
                    <a:pt x="8455" y="826"/>
                  </a:cubicBezTo>
                  <a:lnTo>
                    <a:pt x="9717" y="2612"/>
                  </a:lnTo>
                  <a:cubicBezTo>
                    <a:pt x="9741" y="2636"/>
                    <a:pt x="9717" y="2660"/>
                    <a:pt x="9717" y="2684"/>
                  </a:cubicBezTo>
                  <a:cubicBezTo>
                    <a:pt x="9717" y="2731"/>
                    <a:pt x="9669" y="2731"/>
                    <a:pt x="9645" y="2731"/>
                  </a:cubicBezTo>
                  <a:lnTo>
                    <a:pt x="3239" y="2731"/>
                  </a:lnTo>
                  <a:cubicBezTo>
                    <a:pt x="3430" y="2446"/>
                    <a:pt x="3549" y="2088"/>
                    <a:pt x="3549" y="1731"/>
                  </a:cubicBezTo>
                  <a:cubicBezTo>
                    <a:pt x="3549" y="1374"/>
                    <a:pt x="3430" y="1064"/>
                    <a:pt x="3239" y="755"/>
                  </a:cubicBezTo>
                  <a:lnTo>
                    <a:pt x="6288" y="755"/>
                  </a:lnTo>
                  <a:cubicBezTo>
                    <a:pt x="6383" y="755"/>
                    <a:pt x="6430" y="707"/>
                    <a:pt x="6454" y="612"/>
                  </a:cubicBezTo>
                  <a:cubicBezTo>
                    <a:pt x="6478" y="493"/>
                    <a:pt x="6407" y="398"/>
                    <a:pt x="6288" y="398"/>
                  </a:cubicBezTo>
                  <a:lnTo>
                    <a:pt x="2906" y="398"/>
                  </a:lnTo>
                  <a:cubicBezTo>
                    <a:pt x="2645" y="156"/>
                    <a:pt x="2265" y="0"/>
                    <a:pt x="1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54"/>
            <p:cNvSpPr/>
            <p:nvPr/>
          </p:nvSpPr>
          <p:spPr>
            <a:xfrm>
              <a:off x="2682013" y="3517908"/>
              <a:ext cx="300675" cy="86575"/>
            </a:xfrm>
            <a:custGeom>
              <a:avLst/>
              <a:gdLst/>
              <a:ahLst/>
              <a:cxnLst/>
              <a:rect l="l" t="t" r="r" b="b"/>
              <a:pathLst>
                <a:path w="12027" h="3463" extrusionOk="0">
                  <a:moveTo>
                    <a:pt x="1811" y="311"/>
                  </a:moveTo>
                  <a:cubicBezTo>
                    <a:pt x="2549" y="311"/>
                    <a:pt x="3192" y="953"/>
                    <a:pt x="3192" y="1692"/>
                  </a:cubicBezTo>
                  <a:cubicBezTo>
                    <a:pt x="3192" y="2430"/>
                    <a:pt x="2596" y="3073"/>
                    <a:pt x="1811" y="3073"/>
                  </a:cubicBezTo>
                  <a:cubicBezTo>
                    <a:pt x="1072" y="3073"/>
                    <a:pt x="453" y="2430"/>
                    <a:pt x="453" y="1692"/>
                  </a:cubicBezTo>
                  <a:cubicBezTo>
                    <a:pt x="453" y="953"/>
                    <a:pt x="1072" y="311"/>
                    <a:pt x="1811" y="311"/>
                  </a:cubicBezTo>
                  <a:close/>
                  <a:moveTo>
                    <a:pt x="1787" y="1"/>
                  </a:moveTo>
                  <a:cubicBezTo>
                    <a:pt x="763" y="1"/>
                    <a:pt x="1" y="858"/>
                    <a:pt x="48" y="1882"/>
                  </a:cubicBezTo>
                  <a:cubicBezTo>
                    <a:pt x="120" y="2668"/>
                    <a:pt x="763" y="3359"/>
                    <a:pt x="1572" y="3454"/>
                  </a:cubicBezTo>
                  <a:cubicBezTo>
                    <a:pt x="1627" y="3459"/>
                    <a:pt x="1682" y="3462"/>
                    <a:pt x="1736" y="3462"/>
                  </a:cubicBezTo>
                  <a:cubicBezTo>
                    <a:pt x="2156" y="3462"/>
                    <a:pt x="2563" y="3305"/>
                    <a:pt x="2858" y="3073"/>
                  </a:cubicBezTo>
                  <a:lnTo>
                    <a:pt x="3906" y="3073"/>
                  </a:lnTo>
                  <a:cubicBezTo>
                    <a:pt x="3978" y="3073"/>
                    <a:pt x="4049" y="3002"/>
                    <a:pt x="4073" y="2906"/>
                  </a:cubicBezTo>
                  <a:cubicBezTo>
                    <a:pt x="4097" y="2787"/>
                    <a:pt x="4025" y="2716"/>
                    <a:pt x="3906" y="2716"/>
                  </a:cubicBezTo>
                  <a:lnTo>
                    <a:pt x="3192" y="2716"/>
                  </a:lnTo>
                  <a:cubicBezTo>
                    <a:pt x="3359" y="2430"/>
                    <a:pt x="3478" y="2073"/>
                    <a:pt x="3478" y="1716"/>
                  </a:cubicBezTo>
                  <a:cubicBezTo>
                    <a:pt x="3478" y="1358"/>
                    <a:pt x="3359" y="1049"/>
                    <a:pt x="3192" y="739"/>
                  </a:cubicBezTo>
                  <a:lnTo>
                    <a:pt x="10265" y="739"/>
                  </a:lnTo>
                  <a:cubicBezTo>
                    <a:pt x="10289" y="739"/>
                    <a:pt x="10336" y="739"/>
                    <a:pt x="10336" y="763"/>
                  </a:cubicBezTo>
                  <a:lnTo>
                    <a:pt x="11575" y="2549"/>
                  </a:lnTo>
                  <a:cubicBezTo>
                    <a:pt x="11598" y="2597"/>
                    <a:pt x="11575" y="2620"/>
                    <a:pt x="11575" y="2644"/>
                  </a:cubicBezTo>
                  <a:cubicBezTo>
                    <a:pt x="11575" y="2668"/>
                    <a:pt x="11551" y="2668"/>
                    <a:pt x="11527" y="2668"/>
                  </a:cubicBezTo>
                  <a:lnTo>
                    <a:pt x="4716" y="2668"/>
                  </a:lnTo>
                  <a:cubicBezTo>
                    <a:pt x="4644" y="2668"/>
                    <a:pt x="4573" y="2740"/>
                    <a:pt x="4549" y="2835"/>
                  </a:cubicBezTo>
                  <a:cubicBezTo>
                    <a:pt x="4525" y="2954"/>
                    <a:pt x="4597" y="3025"/>
                    <a:pt x="4716" y="3025"/>
                  </a:cubicBezTo>
                  <a:lnTo>
                    <a:pt x="11527" y="3025"/>
                  </a:lnTo>
                  <a:cubicBezTo>
                    <a:pt x="11670" y="3025"/>
                    <a:pt x="11789" y="2978"/>
                    <a:pt x="11860" y="2859"/>
                  </a:cubicBezTo>
                  <a:cubicBezTo>
                    <a:pt x="12027" y="2716"/>
                    <a:pt x="12027" y="2501"/>
                    <a:pt x="11908" y="2359"/>
                  </a:cubicBezTo>
                  <a:lnTo>
                    <a:pt x="10646" y="572"/>
                  </a:lnTo>
                  <a:cubicBezTo>
                    <a:pt x="10574" y="453"/>
                    <a:pt x="10455" y="382"/>
                    <a:pt x="10289" y="382"/>
                  </a:cubicBezTo>
                  <a:lnTo>
                    <a:pt x="2882" y="382"/>
                  </a:lnTo>
                  <a:cubicBezTo>
                    <a:pt x="2596" y="144"/>
                    <a:pt x="2192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65" name="Google Shape;2465;p54"/>
          <p:cNvGrpSpPr/>
          <p:nvPr/>
        </p:nvGrpSpPr>
        <p:grpSpPr>
          <a:xfrm>
            <a:off x="1091245" y="3576916"/>
            <a:ext cx="291261" cy="356737"/>
            <a:chOff x="2234888" y="3313108"/>
            <a:chExt cx="243550" cy="298300"/>
          </a:xfrm>
        </p:grpSpPr>
        <p:sp>
          <p:nvSpPr>
            <p:cNvPr id="2466" name="Google Shape;2466;p54"/>
            <p:cNvSpPr/>
            <p:nvPr/>
          </p:nvSpPr>
          <p:spPr>
            <a:xfrm>
              <a:off x="2373013" y="3497083"/>
              <a:ext cx="104825" cy="114325"/>
            </a:xfrm>
            <a:custGeom>
              <a:avLst/>
              <a:gdLst/>
              <a:ahLst/>
              <a:cxnLst/>
              <a:rect l="l" t="t" r="r" b="b"/>
              <a:pathLst>
                <a:path w="4193" h="4573" extrusionOk="0">
                  <a:moveTo>
                    <a:pt x="239" y="0"/>
                  </a:moveTo>
                  <a:cubicBezTo>
                    <a:pt x="120" y="0"/>
                    <a:pt x="1" y="119"/>
                    <a:pt x="1" y="239"/>
                  </a:cubicBezTo>
                  <a:lnTo>
                    <a:pt x="1" y="4406"/>
                  </a:lnTo>
                  <a:cubicBezTo>
                    <a:pt x="1" y="4501"/>
                    <a:pt x="96" y="4573"/>
                    <a:pt x="168" y="4573"/>
                  </a:cubicBezTo>
                  <a:lnTo>
                    <a:pt x="763" y="4573"/>
                  </a:lnTo>
                  <a:cubicBezTo>
                    <a:pt x="858" y="4573"/>
                    <a:pt x="930" y="4525"/>
                    <a:pt x="954" y="4430"/>
                  </a:cubicBezTo>
                  <a:cubicBezTo>
                    <a:pt x="977" y="4311"/>
                    <a:pt x="882" y="4216"/>
                    <a:pt x="763" y="4216"/>
                  </a:cubicBezTo>
                  <a:lnTo>
                    <a:pt x="358" y="4216"/>
                  </a:lnTo>
                  <a:lnTo>
                    <a:pt x="358" y="358"/>
                  </a:lnTo>
                  <a:lnTo>
                    <a:pt x="3835" y="358"/>
                  </a:lnTo>
                  <a:lnTo>
                    <a:pt x="3835" y="4216"/>
                  </a:lnTo>
                  <a:lnTo>
                    <a:pt x="1573" y="4216"/>
                  </a:lnTo>
                  <a:cubicBezTo>
                    <a:pt x="1477" y="4216"/>
                    <a:pt x="1430" y="4287"/>
                    <a:pt x="1406" y="4382"/>
                  </a:cubicBezTo>
                  <a:cubicBezTo>
                    <a:pt x="1358" y="4501"/>
                    <a:pt x="1454" y="4573"/>
                    <a:pt x="1573" y="4573"/>
                  </a:cubicBezTo>
                  <a:lnTo>
                    <a:pt x="4026" y="4573"/>
                  </a:lnTo>
                  <a:cubicBezTo>
                    <a:pt x="4097" y="4573"/>
                    <a:pt x="4192" y="4501"/>
                    <a:pt x="4192" y="4406"/>
                  </a:cubicBezTo>
                  <a:lnTo>
                    <a:pt x="4192" y="239"/>
                  </a:lnTo>
                  <a:cubicBezTo>
                    <a:pt x="4168" y="96"/>
                    <a:pt x="4049" y="0"/>
                    <a:pt x="3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54"/>
            <p:cNvSpPr/>
            <p:nvPr/>
          </p:nvSpPr>
          <p:spPr>
            <a:xfrm>
              <a:off x="2403388" y="3432158"/>
              <a:ext cx="29800" cy="46500"/>
            </a:xfrm>
            <a:custGeom>
              <a:avLst/>
              <a:gdLst/>
              <a:ahLst/>
              <a:cxnLst/>
              <a:rect l="l" t="t" r="r" b="b"/>
              <a:pathLst>
                <a:path w="1192" h="1860" extrusionOk="0">
                  <a:moveTo>
                    <a:pt x="601" y="332"/>
                  </a:moveTo>
                  <a:cubicBezTo>
                    <a:pt x="615" y="332"/>
                    <a:pt x="629" y="333"/>
                    <a:pt x="643" y="335"/>
                  </a:cubicBezTo>
                  <a:cubicBezTo>
                    <a:pt x="763" y="335"/>
                    <a:pt x="834" y="454"/>
                    <a:pt x="834" y="573"/>
                  </a:cubicBezTo>
                  <a:lnTo>
                    <a:pt x="834" y="1216"/>
                  </a:lnTo>
                  <a:cubicBezTo>
                    <a:pt x="834" y="1335"/>
                    <a:pt x="763" y="1454"/>
                    <a:pt x="643" y="1454"/>
                  </a:cubicBezTo>
                  <a:cubicBezTo>
                    <a:pt x="477" y="1454"/>
                    <a:pt x="358" y="1383"/>
                    <a:pt x="358" y="1216"/>
                  </a:cubicBezTo>
                  <a:lnTo>
                    <a:pt x="358" y="573"/>
                  </a:lnTo>
                  <a:cubicBezTo>
                    <a:pt x="358" y="443"/>
                    <a:pt x="457" y="332"/>
                    <a:pt x="601" y="332"/>
                  </a:cubicBezTo>
                  <a:close/>
                  <a:moveTo>
                    <a:pt x="614" y="0"/>
                  </a:moveTo>
                  <a:cubicBezTo>
                    <a:pt x="600" y="0"/>
                    <a:pt x="586" y="1"/>
                    <a:pt x="572" y="2"/>
                  </a:cubicBezTo>
                  <a:cubicBezTo>
                    <a:pt x="286" y="25"/>
                    <a:pt x="0" y="264"/>
                    <a:pt x="0" y="597"/>
                  </a:cubicBezTo>
                  <a:lnTo>
                    <a:pt x="0" y="1264"/>
                  </a:lnTo>
                  <a:cubicBezTo>
                    <a:pt x="0" y="1550"/>
                    <a:pt x="239" y="1812"/>
                    <a:pt x="572" y="1859"/>
                  </a:cubicBezTo>
                  <a:cubicBezTo>
                    <a:pt x="905" y="1859"/>
                    <a:pt x="1191" y="1573"/>
                    <a:pt x="1191" y="1216"/>
                  </a:cubicBezTo>
                  <a:lnTo>
                    <a:pt x="1191" y="597"/>
                  </a:lnTo>
                  <a:cubicBezTo>
                    <a:pt x="1191" y="255"/>
                    <a:pt x="929" y="0"/>
                    <a:pt x="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54"/>
            <p:cNvSpPr/>
            <p:nvPr/>
          </p:nvSpPr>
          <p:spPr>
            <a:xfrm>
              <a:off x="2367063" y="3431983"/>
              <a:ext cx="32175" cy="44275"/>
            </a:xfrm>
            <a:custGeom>
              <a:avLst/>
              <a:gdLst/>
              <a:ahLst/>
              <a:cxnLst/>
              <a:rect l="l" t="t" r="r" b="b"/>
              <a:pathLst>
                <a:path w="1287" h="1771" extrusionOk="0">
                  <a:moveTo>
                    <a:pt x="691" y="556"/>
                  </a:moveTo>
                  <a:lnTo>
                    <a:pt x="691" y="985"/>
                  </a:lnTo>
                  <a:lnTo>
                    <a:pt x="453" y="985"/>
                  </a:lnTo>
                  <a:cubicBezTo>
                    <a:pt x="549" y="842"/>
                    <a:pt x="620" y="675"/>
                    <a:pt x="691" y="556"/>
                  </a:cubicBezTo>
                  <a:close/>
                  <a:moveTo>
                    <a:pt x="835" y="0"/>
                  </a:moveTo>
                  <a:cubicBezTo>
                    <a:pt x="756" y="0"/>
                    <a:pt x="669" y="31"/>
                    <a:pt x="596" y="104"/>
                  </a:cubicBezTo>
                  <a:cubicBezTo>
                    <a:pt x="501" y="199"/>
                    <a:pt x="144" y="866"/>
                    <a:pt x="25" y="1080"/>
                  </a:cubicBezTo>
                  <a:cubicBezTo>
                    <a:pt x="1" y="1104"/>
                    <a:pt x="1" y="1152"/>
                    <a:pt x="1" y="1199"/>
                  </a:cubicBezTo>
                  <a:cubicBezTo>
                    <a:pt x="1" y="1295"/>
                    <a:pt x="96" y="1342"/>
                    <a:pt x="191" y="1342"/>
                  </a:cubicBezTo>
                  <a:lnTo>
                    <a:pt x="715" y="1342"/>
                  </a:lnTo>
                  <a:lnTo>
                    <a:pt x="715" y="1580"/>
                  </a:lnTo>
                  <a:cubicBezTo>
                    <a:pt x="715" y="1676"/>
                    <a:pt x="811" y="1771"/>
                    <a:pt x="906" y="1771"/>
                  </a:cubicBezTo>
                  <a:cubicBezTo>
                    <a:pt x="977" y="1771"/>
                    <a:pt x="1072" y="1676"/>
                    <a:pt x="1072" y="1580"/>
                  </a:cubicBezTo>
                  <a:lnTo>
                    <a:pt x="1072" y="1342"/>
                  </a:lnTo>
                  <a:cubicBezTo>
                    <a:pt x="1168" y="1342"/>
                    <a:pt x="1215" y="1295"/>
                    <a:pt x="1239" y="1199"/>
                  </a:cubicBezTo>
                  <a:cubicBezTo>
                    <a:pt x="1287" y="1080"/>
                    <a:pt x="1192" y="985"/>
                    <a:pt x="1072" y="985"/>
                  </a:cubicBezTo>
                  <a:lnTo>
                    <a:pt x="1072" y="247"/>
                  </a:lnTo>
                  <a:cubicBezTo>
                    <a:pt x="1072" y="128"/>
                    <a:pt x="977" y="32"/>
                    <a:pt x="906" y="9"/>
                  </a:cubicBezTo>
                  <a:cubicBezTo>
                    <a:pt x="883" y="3"/>
                    <a:pt x="859" y="0"/>
                    <a:pt x="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54"/>
            <p:cNvSpPr/>
            <p:nvPr/>
          </p:nvSpPr>
          <p:spPr>
            <a:xfrm>
              <a:off x="2448638" y="3430508"/>
              <a:ext cx="25025" cy="46350"/>
            </a:xfrm>
            <a:custGeom>
              <a:avLst/>
              <a:gdLst/>
              <a:ahLst/>
              <a:cxnLst/>
              <a:rect l="l" t="t" r="r" b="b"/>
              <a:pathLst>
                <a:path w="1001" h="1854" extrusionOk="0">
                  <a:moveTo>
                    <a:pt x="803" y="1"/>
                  </a:moveTo>
                  <a:cubicBezTo>
                    <a:pt x="737" y="1"/>
                    <a:pt x="678" y="40"/>
                    <a:pt x="643" y="91"/>
                  </a:cubicBezTo>
                  <a:lnTo>
                    <a:pt x="0" y="1592"/>
                  </a:lnTo>
                  <a:cubicBezTo>
                    <a:pt x="24" y="1735"/>
                    <a:pt x="48" y="1830"/>
                    <a:pt x="143" y="1854"/>
                  </a:cubicBezTo>
                  <a:lnTo>
                    <a:pt x="191" y="1854"/>
                  </a:lnTo>
                  <a:cubicBezTo>
                    <a:pt x="239" y="1854"/>
                    <a:pt x="310" y="1830"/>
                    <a:pt x="334" y="1735"/>
                  </a:cubicBezTo>
                  <a:lnTo>
                    <a:pt x="953" y="258"/>
                  </a:lnTo>
                  <a:cubicBezTo>
                    <a:pt x="1001" y="163"/>
                    <a:pt x="953" y="68"/>
                    <a:pt x="882" y="20"/>
                  </a:cubicBezTo>
                  <a:cubicBezTo>
                    <a:pt x="855" y="7"/>
                    <a:pt x="828" y="1"/>
                    <a:pt x="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54"/>
            <p:cNvSpPr/>
            <p:nvPr/>
          </p:nvSpPr>
          <p:spPr>
            <a:xfrm>
              <a:off x="2443863" y="3435158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06"/>
                    <a:pt x="191" y="406"/>
                  </a:cubicBezTo>
                  <a:cubicBezTo>
                    <a:pt x="310" y="406"/>
                    <a:pt x="406" y="334"/>
                    <a:pt x="406" y="215"/>
                  </a:cubicBezTo>
                  <a:cubicBezTo>
                    <a:pt x="406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54"/>
            <p:cNvSpPr/>
            <p:nvPr/>
          </p:nvSpPr>
          <p:spPr>
            <a:xfrm>
              <a:off x="2468288" y="3464333"/>
              <a:ext cx="10150" cy="10150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215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310"/>
                    <a:pt x="96" y="405"/>
                    <a:pt x="215" y="405"/>
                  </a:cubicBezTo>
                  <a:cubicBezTo>
                    <a:pt x="334" y="405"/>
                    <a:pt x="405" y="310"/>
                    <a:pt x="405" y="191"/>
                  </a:cubicBezTo>
                  <a:cubicBezTo>
                    <a:pt x="405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54"/>
            <p:cNvSpPr/>
            <p:nvPr/>
          </p:nvSpPr>
          <p:spPr>
            <a:xfrm>
              <a:off x="2234888" y="3380983"/>
              <a:ext cx="107800" cy="230350"/>
            </a:xfrm>
            <a:custGeom>
              <a:avLst/>
              <a:gdLst/>
              <a:ahLst/>
              <a:cxnLst/>
              <a:rect l="l" t="t" r="r" b="b"/>
              <a:pathLst>
                <a:path w="4312" h="9214" extrusionOk="0">
                  <a:moveTo>
                    <a:pt x="2073" y="1"/>
                  </a:moveTo>
                  <a:cubicBezTo>
                    <a:pt x="1358" y="1"/>
                    <a:pt x="25" y="453"/>
                    <a:pt x="25" y="2049"/>
                  </a:cubicBezTo>
                  <a:lnTo>
                    <a:pt x="25" y="3025"/>
                  </a:lnTo>
                  <a:lnTo>
                    <a:pt x="25" y="3501"/>
                  </a:lnTo>
                  <a:cubicBezTo>
                    <a:pt x="25" y="3620"/>
                    <a:pt x="1" y="3739"/>
                    <a:pt x="25" y="3859"/>
                  </a:cubicBezTo>
                  <a:cubicBezTo>
                    <a:pt x="44" y="4139"/>
                    <a:pt x="313" y="4332"/>
                    <a:pt x="577" y="4332"/>
                  </a:cubicBezTo>
                  <a:cubicBezTo>
                    <a:pt x="649" y="4332"/>
                    <a:pt x="721" y="4318"/>
                    <a:pt x="787" y="4287"/>
                  </a:cubicBezTo>
                  <a:lnTo>
                    <a:pt x="787" y="8407"/>
                  </a:lnTo>
                  <a:cubicBezTo>
                    <a:pt x="787" y="8812"/>
                    <a:pt x="1073" y="9122"/>
                    <a:pt x="1430" y="9193"/>
                  </a:cubicBezTo>
                  <a:cubicBezTo>
                    <a:pt x="1486" y="9207"/>
                    <a:pt x="1542" y="9214"/>
                    <a:pt x="1596" y="9214"/>
                  </a:cubicBezTo>
                  <a:cubicBezTo>
                    <a:pt x="1816" y="9214"/>
                    <a:pt x="2015" y="9103"/>
                    <a:pt x="2168" y="8931"/>
                  </a:cubicBezTo>
                  <a:cubicBezTo>
                    <a:pt x="2302" y="9103"/>
                    <a:pt x="2512" y="9214"/>
                    <a:pt x="2738" y="9214"/>
                  </a:cubicBezTo>
                  <a:cubicBezTo>
                    <a:pt x="2794" y="9214"/>
                    <a:pt x="2850" y="9207"/>
                    <a:pt x="2906" y="9193"/>
                  </a:cubicBezTo>
                  <a:cubicBezTo>
                    <a:pt x="3264" y="9145"/>
                    <a:pt x="3526" y="8812"/>
                    <a:pt x="3526" y="8407"/>
                  </a:cubicBezTo>
                  <a:lnTo>
                    <a:pt x="3526" y="5549"/>
                  </a:lnTo>
                  <a:cubicBezTo>
                    <a:pt x="3526" y="5478"/>
                    <a:pt x="3478" y="5406"/>
                    <a:pt x="3383" y="5383"/>
                  </a:cubicBezTo>
                  <a:cubicBezTo>
                    <a:pt x="3367" y="5380"/>
                    <a:pt x="3352" y="5378"/>
                    <a:pt x="3338" y="5378"/>
                  </a:cubicBezTo>
                  <a:cubicBezTo>
                    <a:pt x="3241" y="5378"/>
                    <a:pt x="3168" y="5446"/>
                    <a:pt x="3168" y="5549"/>
                  </a:cubicBezTo>
                  <a:lnTo>
                    <a:pt x="3168" y="8407"/>
                  </a:lnTo>
                  <a:cubicBezTo>
                    <a:pt x="3168" y="8669"/>
                    <a:pt x="3002" y="8836"/>
                    <a:pt x="2763" y="8836"/>
                  </a:cubicBezTo>
                  <a:cubicBezTo>
                    <a:pt x="2525" y="8836"/>
                    <a:pt x="2311" y="8645"/>
                    <a:pt x="2311" y="8407"/>
                  </a:cubicBezTo>
                  <a:lnTo>
                    <a:pt x="2311" y="3358"/>
                  </a:lnTo>
                  <a:cubicBezTo>
                    <a:pt x="2311" y="3263"/>
                    <a:pt x="2216" y="3168"/>
                    <a:pt x="2144" y="3168"/>
                  </a:cubicBezTo>
                  <a:cubicBezTo>
                    <a:pt x="2049" y="3168"/>
                    <a:pt x="1954" y="3263"/>
                    <a:pt x="1954" y="3358"/>
                  </a:cubicBezTo>
                  <a:lnTo>
                    <a:pt x="1954" y="8407"/>
                  </a:lnTo>
                  <a:cubicBezTo>
                    <a:pt x="1954" y="8669"/>
                    <a:pt x="1739" y="8836"/>
                    <a:pt x="1549" y="8836"/>
                  </a:cubicBezTo>
                  <a:cubicBezTo>
                    <a:pt x="1311" y="8836"/>
                    <a:pt x="1144" y="8621"/>
                    <a:pt x="1144" y="8407"/>
                  </a:cubicBezTo>
                  <a:lnTo>
                    <a:pt x="1144" y="2025"/>
                  </a:lnTo>
                  <a:cubicBezTo>
                    <a:pt x="1144" y="1930"/>
                    <a:pt x="1096" y="1858"/>
                    <a:pt x="1001" y="1834"/>
                  </a:cubicBezTo>
                  <a:cubicBezTo>
                    <a:pt x="989" y="1832"/>
                    <a:pt x="977" y="1831"/>
                    <a:pt x="965" y="1831"/>
                  </a:cubicBezTo>
                  <a:cubicBezTo>
                    <a:pt x="863" y="1831"/>
                    <a:pt x="787" y="1918"/>
                    <a:pt x="787" y="2025"/>
                  </a:cubicBezTo>
                  <a:lnTo>
                    <a:pt x="787" y="3739"/>
                  </a:lnTo>
                  <a:cubicBezTo>
                    <a:pt x="787" y="3835"/>
                    <a:pt x="739" y="3954"/>
                    <a:pt x="620" y="3954"/>
                  </a:cubicBezTo>
                  <a:cubicBezTo>
                    <a:pt x="602" y="3957"/>
                    <a:pt x="585" y="3958"/>
                    <a:pt x="568" y="3958"/>
                  </a:cubicBezTo>
                  <a:cubicBezTo>
                    <a:pt x="449" y="3958"/>
                    <a:pt x="358" y="3885"/>
                    <a:pt x="358" y="3739"/>
                  </a:cubicBezTo>
                  <a:lnTo>
                    <a:pt x="358" y="2144"/>
                  </a:lnTo>
                  <a:cubicBezTo>
                    <a:pt x="358" y="1168"/>
                    <a:pt x="1144" y="358"/>
                    <a:pt x="2144" y="358"/>
                  </a:cubicBezTo>
                  <a:lnTo>
                    <a:pt x="2216" y="358"/>
                  </a:lnTo>
                  <a:cubicBezTo>
                    <a:pt x="3716" y="358"/>
                    <a:pt x="3954" y="1668"/>
                    <a:pt x="3954" y="2072"/>
                  </a:cubicBezTo>
                  <a:lnTo>
                    <a:pt x="3954" y="3859"/>
                  </a:lnTo>
                  <a:lnTo>
                    <a:pt x="3954" y="3906"/>
                  </a:lnTo>
                  <a:cubicBezTo>
                    <a:pt x="3886" y="3974"/>
                    <a:pt x="3809" y="4003"/>
                    <a:pt x="3738" y="4003"/>
                  </a:cubicBezTo>
                  <a:cubicBezTo>
                    <a:pt x="3610" y="4003"/>
                    <a:pt x="3502" y="3910"/>
                    <a:pt x="3502" y="3787"/>
                  </a:cubicBezTo>
                  <a:lnTo>
                    <a:pt x="3502" y="2072"/>
                  </a:lnTo>
                  <a:cubicBezTo>
                    <a:pt x="3502" y="2001"/>
                    <a:pt x="3454" y="1906"/>
                    <a:pt x="3359" y="1906"/>
                  </a:cubicBezTo>
                  <a:cubicBezTo>
                    <a:pt x="3240" y="1906"/>
                    <a:pt x="3145" y="1953"/>
                    <a:pt x="3145" y="2072"/>
                  </a:cubicBezTo>
                  <a:lnTo>
                    <a:pt x="3145" y="4787"/>
                  </a:lnTo>
                  <a:cubicBezTo>
                    <a:pt x="3145" y="4883"/>
                    <a:pt x="3216" y="4978"/>
                    <a:pt x="3287" y="4978"/>
                  </a:cubicBezTo>
                  <a:cubicBezTo>
                    <a:pt x="3406" y="4978"/>
                    <a:pt x="3502" y="4906"/>
                    <a:pt x="3502" y="4787"/>
                  </a:cubicBezTo>
                  <a:lnTo>
                    <a:pt x="3502" y="4287"/>
                  </a:lnTo>
                  <a:cubicBezTo>
                    <a:pt x="3569" y="4304"/>
                    <a:pt x="3648" y="4321"/>
                    <a:pt x="3731" y="4321"/>
                  </a:cubicBezTo>
                  <a:cubicBezTo>
                    <a:pt x="3765" y="4321"/>
                    <a:pt x="3800" y="4318"/>
                    <a:pt x="3835" y="4311"/>
                  </a:cubicBezTo>
                  <a:cubicBezTo>
                    <a:pt x="4097" y="4263"/>
                    <a:pt x="4311" y="4025"/>
                    <a:pt x="4311" y="3739"/>
                  </a:cubicBezTo>
                  <a:lnTo>
                    <a:pt x="4311" y="2144"/>
                  </a:lnTo>
                  <a:cubicBezTo>
                    <a:pt x="4311" y="453"/>
                    <a:pt x="3359" y="1"/>
                    <a:pt x="2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54"/>
            <p:cNvSpPr/>
            <p:nvPr/>
          </p:nvSpPr>
          <p:spPr>
            <a:xfrm>
              <a:off x="2259913" y="3313108"/>
              <a:ext cx="58375" cy="58375"/>
            </a:xfrm>
            <a:custGeom>
              <a:avLst/>
              <a:gdLst/>
              <a:ahLst/>
              <a:cxnLst/>
              <a:rect l="l" t="t" r="r" b="b"/>
              <a:pathLst>
                <a:path w="2335" h="2335" extrusionOk="0">
                  <a:moveTo>
                    <a:pt x="1167" y="358"/>
                  </a:moveTo>
                  <a:cubicBezTo>
                    <a:pt x="1620" y="358"/>
                    <a:pt x="1953" y="715"/>
                    <a:pt x="1953" y="1168"/>
                  </a:cubicBezTo>
                  <a:cubicBezTo>
                    <a:pt x="1953" y="1620"/>
                    <a:pt x="1620" y="1977"/>
                    <a:pt x="1167" y="1977"/>
                  </a:cubicBezTo>
                  <a:cubicBezTo>
                    <a:pt x="715" y="1977"/>
                    <a:pt x="357" y="1620"/>
                    <a:pt x="357" y="1168"/>
                  </a:cubicBezTo>
                  <a:cubicBezTo>
                    <a:pt x="357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00" y="1"/>
                    <a:pt x="0" y="501"/>
                    <a:pt x="0" y="1168"/>
                  </a:cubicBezTo>
                  <a:cubicBezTo>
                    <a:pt x="0" y="1811"/>
                    <a:pt x="548" y="2335"/>
                    <a:pt x="1167" y="2335"/>
                  </a:cubicBezTo>
                  <a:cubicBezTo>
                    <a:pt x="1786" y="2335"/>
                    <a:pt x="2334" y="1811"/>
                    <a:pt x="2334" y="1168"/>
                  </a:cubicBezTo>
                  <a:cubicBezTo>
                    <a:pt x="2334" y="549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74" name="Google Shape;2474;p54"/>
          <p:cNvGrpSpPr/>
          <p:nvPr/>
        </p:nvGrpSpPr>
        <p:grpSpPr>
          <a:xfrm>
            <a:off x="1058508" y="4145805"/>
            <a:ext cx="357454" cy="356019"/>
            <a:chOff x="2207513" y="3788808"/>
            <a:chExt cx="298900" cy="297700"/>
          </a:xfrm>
        </p:grpSpPr>
        <p:sp>
          <p:nvSpPr>
            <p:cNvPr id="2475" name="Google Shape;2475;p54"/>
            <p:cNvSpPr/>
            <p:nvPr/>
          </p:nvSpPr>
          <p:spPr>
            <a:xfrm>
              <a:off x="2208113" y="3788808"/>
              <a:ext cx="298300" cy="297700"/>
            </a:xfrm>
            <a:custGeom>
              <a:avLst/>
              <a:gdLst/>
              <a:ahLst/>
              <a:cxnLst/>
              <a:rect l="l" t="t" r="r" b="b"/>
              <a:pathLst>
                <a:path w="11932" h="11908" extrusionOk="0">
                  <a:moveTo>
                    <a:pt x="5954" y="0"/>
                  </a:moveTo>
                  <a:cubicBezTo>
                    <a:pt x="4454" y="0"/>
                    <a:pt x="3001" y="572"/>
                    <a:pt x="1906" y="1572"/>
                  </a:cubicBezTo>
                  <a:cubicBezTo>
                    <a:pt x="786" y="2596"/>
                    <a:pt x="143" y="3954"/>
                    <a:pt x="0" y="5454"/>
                  </a:cubicBezTo>
                  <a:cubicBezTo>
                    <a:pt x="0" y="5573"/>
                    <a:pt x="48" y="5692"/>
                    <a:pt x="167" y="5716"/>
                  </a:cubicBezTo>
                  <a:lnTo>
                    <a:pt x="1715" y="5716"/>
                  </a:lnTo>
                  <a:cubicBezTo>
                    <a:pt x="1834" y="5716"/>
                    <a:pt x="1953" y="5621"/>
                    <a:pt x="1953" y="5502"/>
                  </a:cubicBezTo>
                  <a:cubicBezTo>
                    <a:pt x="2191" y="3501"/>
                    <a:pt x="3882" y="2001"/>
                    <a:pt x="5906" y="2001"/>
                  </a:cubicBezTo>
                  <a:cubicBezTo>
                    <a:pt x="6573" y="2001"/>
                    <a:pt x="7216" y="2168"/>
                    <a:pt x="7788" y="2477"/>
                  </a:cubicBezTo>
                  <a:cubicBezTo>
                    <a:pt x="7812" y="2489"/>
                    <a:pt x="7838" y="2495"/>
                    <a:pt x="7864" y="2495"/>
                  </a:cubicBezTo>
                  <a:cubicBezTo>
                    <a:pt x="7938" y="2495"/>
                    <a:pt x="8008" y="2446"/>
                    <a:pt x="8026" y="2358"/>
                  </a:cubicBezTo>
                  <a:cubicBezTo>
                    <a:pt x="8050" y="2263"/>
                    <a:pt x="8002" y="2168"/>
                    <a:pt x="7931" y="2144"/>
                  </a:cubicBezTo>
                  <a:cubicBezTo>
                    <a:pt x="7311" y="1810"/>
                    <a:pt x="6597" y="1644"/>
                    <a:pt x="5883" y="1644"/>
                  </a:cubicBezTo>
                  <a:cubicBezTo>
                    <a:pt x="3715" y="1644"/>
                    <a:pt x="1906" y="3239"/>
                    <a:pt x="1596" y="5359"/>
                  </a:cubicBezTo>
                  <a:lnTo>
                    <a:pt x="310" y="5359"/>
                  </a:lnTo>
                  <a:cubicBezTo>
                    <a:pt x="477" y="4025"/>
                    <a:pt x="1096" y="2763"/>
                    <a:pt x="2096" y="1834"/>
                  </a:cubicBezTo>
                  <a:cubicBezTo>
                    <a:pt x="3144" y="882"/>
                    <a:pt x="4477" y="358"/>
                    <a:pt x="5906" y="358"/>
                  </a:cubicBezTo>
                  <a:cubicBezTo>
                    <a:pt x="7407" y="358"/>
                    <a:pt x="8836" y="953"/>
                    <a:pt x="9883" y="2001"/>
                  </a:cubicBezTo>
                  <a:cubicBezTo>
                    <a:pt x="10955" y="3073"/>
                    <a:pt x="11503" y="4454"/>
                    <a:pt x="11503" y="5954"/>
                  </a:cubicBezTo>
                  <a:cubicBezTo>
                    <a:pt x="11503" y="7359"/>
                    <a:pt x="10979" y="8717"/>
                    <a:pt x="10026" y="9764"/>
                  </a:cubicBezTo>
                  <a:cubicBezTo>
                    <a:pt x="9097" y="10765"/>
                    <a:pt x="7859" y="11408"/>
                    <a:pt x="6502" y="11550"/>
                  </a:cubicBezTo>
                  <a:lnTo>
                    <a:pt x="6502" y="10264"/>
                  </a:lnTo>
                  <a:cubicBezTo>
                    <a:pt x="8621" y="9979"/>
                    <a:pt x="10241" y="8145"/>
                    <a:pt x="10241" y="5978"/>
                  </a:cubicBezTo>
                  <a:cubicBezTo>
                    <a:pt x="10241" y="4692"/>
                    <a:pt x="9669" y="3477"/>
                    <a:pt x="8645" y="2644"/>
                  </a:cubicBezTo>
                  <a:cubicBezTo>
                    <a:pt x="8621" y="2620"/>
                    <a:pt x="8585" y="2608"/>
                    <a:pt x="8550" y="2608"/>
                  </a:cubicBezTo>
                  <a:cubicBezTo>
                    <a:pt x="8514" y="2608"/>
                    <a:pt x="8478" y="2620"/>
                    <a:pt x="8454" y="2644"/>
                  </a:cubicBezTo>
                  <a:cubicBezTo>
                    <a:pt x="8359" y="2715"/>
                    <a:pt x="8359" y="2858"/>
                    <a:pt x="8454" y="2906"/>
                  </a:cubicBezTo>
                  <a:cubicBezTo>
                    <a:pt x="9359" y="3692"/>
                    <a:pt x="9907" y="4787"/>
                    <a:pt x="9907" y="5978"/>
                  </a:cubicBezTo>
                  <a:cubicBezTo>
                    <a:pt x="9907" y="8002"/>
                    <a:pt x="8383" y="9693"/>
                    <a:pt x="6383" y="9931"/>
                  </a:cubicBezTo>
                  <a:cubicBezTo>
                    <a:pt x="6264" y="9931"/>
                    <a:pt x="6192" y="10050"/>
                    <a:pt x="6192" y="10169"/>
                  </a:cubicBezTo>
                  <a:lnTo>
                    <a:pt x="6192" y="11669"/>
                  </a:lnTo>
                  <a:lnTo>
                    <a:pt x="6192" y="11693"/>
                  </a:lnTo>
                  <a:cubicBezTo>
                    <a:pt x="6216" y="11812"/>
                    <a:pt x="6311" y="11908"/>
                    <a:pt x="6430" y="11908"/>
                  </a:cubicBezTo>
                  <a:lnTo>
                    <a:pt x="6454" y="11908"/>
                  </a:lnTo>
                  <a:cubicBezTo>
                    <a:pt x="7931" y="11789"/>
                    <a:pt x="9312" y="11098"/>
                    <a:pt x="10312" y="10002"/>
                  </a:cubicBezTo>
                  <a:cubicBezTo>
                    <a:pt x="11336" y="8907"/>
                    <a:pt x="11908" y="7478"/>
                    <a:pt x="11908" y="5954"/>
                  </a:cubicBezTo>
                  <a:cubicBezTo>
                    <a:pt x="11931" y="4382"/>
                    <a:pt x="11312" y="2882"/>
                    <a:pt x="10169" y="1763"/>
                  </a:cubicBezTo>
                  <a:cubicBezTo>
                    <a:pt x="9050" y="620"/>
                    <a:pt x="7550" y="0"/>
                    <a:pt x="5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54"/>
            <p:cNvSpPr/>
            <p:nvPr/>
          </p:nvSpPr>
          <p:spPr>
            <a:xfrm>
              <a:off x="2207513" y="3944183"/>
              <a:ext cx="142325" cy="142325"/>
            </a:xfrm>
            <a:custGeom>
              <a:avLst/>
              <a:gdLst/>
              <a:ahLst/>
              <a:cxnLst/>
              <a:rect l="l" t="t" r="r" b="b"/>
              <a:pathLst>
                <a:path w="5693" h="5693" extrusionOk="0">
                  <a:moveTo>
                    <a:pt x="215" y="1"/>
                  </a:moveTo>
                  <a:cubicBezTo>
                    <a:pt x="72" y="25"/>
                    <a:pt x="1" y="144"/>
                    <a:pt x="1" y="263"/>
                  </a:cubicBezTo>
                  <a:cubicBezTo>
                    <a:pt x="191" y="2454"/>
                    <a:pt x="1548" y="4311"/>
                    <a:pt x="3549" y="5216"/>
                  </a:cubicBezTo>
                  <a:cubicBezTo>
                    <a:pt x="3571" y="5222"/>
                    <a:pt x="3594" y="5225"/>
                    <a:pt x="3616" y="5225"/>
                  </a:cubicBezTo>
                  <a:cubicBezTo>
                    <a:pt x="3686" y="5225"/>
                    <a:pt x="3751" y="5194"/>
                    <a:pt x="3787" y="5121"/>
                  </a:cubicBezTo>
                  <a:cubicBezTo>
                    <a:pt x="3835" y="5026"/>
                    <a:pt x="3787" y="4954"/>
                    <a:pt x="3716" y="4883"/>
                  </a:cubicBezTo>
                  <a:cubicBezTo>
                    <a:pt x="1858" y="4073"/>
                    <a:pt x="572" y="2359"/>
                    <a:pt x="382" y="358"/>
                  </a:cubicBezTo>
                  <a:lnTo>
                    <a:pt x="1644" y="358"/>
                  </a:lnTo>
                  <a:cubicBezTo>
                    <a:pt x="1763" y="1287"/>
                    <a:pt x="2215" y="2144"/>
                    <a:pt x="2882" y="2811"/>
                  </a:cubicBezTo>
                  <a:cubicBezTo>
                    <a:pt x="3525" y="3454"/>
                    <a:pt x="4382" y="3907"/>
                    <a:pt x="5311" y="4026"/>
                  </a:cubicBezTo>
                  <a:lnTo>
                    <a:pt x="5311" y="5312"/>
                  </a:lnTo>
                  <a:cubicBezTo>
                    <a:pt x="5025" y="5264"/>
                    <a:pt x="4692" y="5216"/>
                    <a:pt x="4382" y="5121"/>
                  </a:cubicBezTo>
                  <a:cubicBezTo>
                    <a:pt x="4359" y="5121"/>
                    <a:pt x="4311" y="5121"/>
                    <a:pt x="4263" y="5145"/>
                  </a:cubicBezTo>
                  <a:cubicBezTo>
                    <a:pt x="4120" y="5264"/>
                    <a:pt x="4192" y="5454"/>
                    <a:pt x="4335" y="5478"/>
                  </a:cubicBezTo>
                  <a:cubicBezTo>
                    <a:pt x="4692" y="5574"/>
                    <a:pt x="5049" y="5621"/>
                    <a:pt x="5406" y="5693"/>
                  </a:cubicBezTo>
                  <a:lnTo>
                    <a:pt x="5430" y="5693"/>
                  </a:lnTo>
                  <a:cubicBezTo>
                    <a:pt x="5549" y="5693"/>
                    <a:pt x="5645" y="5597"/>
                    <a:pt x="5668" y="5478"/>
                  </a:cubicBezTo>
                  <a:lnTo>
                    <a:pt x="5668" y="5454"/>
                  </a:lnTo>
                  <a:lnTo>
                    <a:pt x="5668" y="3930"/>
                  </a:lnTo>
                  <a:cubicBezTo>
                    <a:pt x="5692" y="3811"/>
                    <a:pt x="5621" y="3716"/>
                    <a:pt x="5502" y="3692"/>
                  </a:cubicBezTo>
                  <a:cubicBezTo>
                    <a:pt x="4597" y="3573"/>
                    <a:pt x="3787" y="3192"/>
                    <a:pt x="3144" y="2573"/>
                  </a:cubicBezTo>
                  <a:cubicBezTo>
                    <a:pt x="2477" y="1930"/>
                    <a:pt x="2096" y="1096"/>
                    <a:pt x="2001" y="215"/>
                  </a:cubicBezTo>
                  <a:cubicBezTo>
                    <a:pt x="2001" y="96"/>
                    <a:pt x="1882" y="1"/>
                    <a:pt x="1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54"/>
            <p:cNvSpPr/>
            <p:nvPr/>
          </p:nvSpPr>
          <p:spPr>
            <a:xfrm>
              <a:off x="2280138" y="3861433"/>
              <a:ext cx="153050" cy="153625"/>
            </a:xfrm>
            <a:custGeom>
              <a:avLst/>
              <a:gdLst/>
              <a:ahLst/>
              <a:cxnLst/>
              <a:rect l="l" t="t" r="r" b="b"/>
              <a:pathLst>
                <a:path w="6122" h="6145" extrusionOk="0">
                  <a:moveTo>
                    <a:pt x="3073" y="358"/>
                  </a:moveTo>
                  <a:cubicBezTo>
                    <a:pt x="4549" y="358"/>
                    <a:pt x="5764" y="1596"/>
                    <a:pt x="5764" y="3073"/>
                  </a:cubicBezTo>
                  <a:cubicBezTo>
                    <a:pt x="5764" y="4573"/>
                    <a:pt x="4549" y="5788"/>
                    <a:pt x="3073" y="5788"/>
                  </a:cubicBezTo>
                  <a:cubicBezTo>
                    <a:pt x="1573" y="5788"/>
                    <a:pt x="358" y="4573"/>
                    <a:pt x="358" y="3073"/>
                  </a:cubicBezTo>
                  <a:cubicBezTo>
                    <a:pt x="358" y="1596"/>
                    <a:pt x="1573" y="358"/>
                    <a:pt x="3073" y="358"/>
                  </a:cubicBezTo>
                  <a:close/>
                  <a:moveTo>
                    <a:pt x="3073" y="1"/>
                  </a:moveTo>
                  <a:cubicBezTo>
                    <a:pt x="1358" y="1"/>
                    <a:pt x="1" y="1382"/>
                    <a:pt x="1" y="3073"/>
                  </a:cubicBezTo>
                  <a:cubicBezTo>
                    <a:pt x="1" y="4764"/>
                    <a:pt x="1358" y="6145"/>
                    <a:pt x="3073" y="6145"/>
                  </a:cubicBezTo>
                  <a:cubicBezTo>
                    <a:pt x="4764" y="6145"/>
                    <a:pt x="6121" y="4740"/>
                    <a:pt x="6121" y="3073"/>
                  </a:cubicBezTo>
                  <a:cubicBezTo>
                    <a:pt x="6121" y="1382"/>
                    <a:pt x="4764" y="1"/>
                    <a:pt x="3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54"/>
            <p:cNvSpPr/>
            <p:nvPr/>
          </p:nvSpPr>
          <p:spPr>
            <a:xfrm>
              <a:off x="2323013" y="3915033"/>
              <a:ext cx="67300" cy="8950"/>
            </a:xfrm>
            <a:custGeom>
              <a:avLst/>
              <a:gdLst/>
              <a:ahLst/>
              <a:cxnLst/>
              <a:rect l="l" t="t" r="r" b="b"/>
              <a:pathLst>
                <a:path w="2692" h="358" extrusionOk="0">
                  <a:moveTo>
                    <a:pt x="215" y="0"/>
                  </a:moveTo>
                  <a:cubicBezTo>
                    <a:pt x="120" y="0"/>
                    <a:pt x="72" y="72"/>
                    <a:pt x="48" y="167"/>
                  </a:cubicBezTo>
                  <a:cubicBezTo>
                    <a:pt x="1" y="286"/>
                    <a:pt x="96" y="357"/>
                    <a:pt x="215" y="357"/>
                  </a:cubicBezTo>
                  <a:lnTo>
                    <a:pt x="2501" y="357"/>
                  </a:lnTo>
                  <a:cubicBezTo>
                    <a:pt x="2596" y="357"/>
                    <a:pt x="2668" y="310"/>
                    <a:pt x="2692" y="214"/>
                  </a:cubicBezTo>
                  <a:cubicBezTo>
                    <a:pt x="2692" y="95"/>
                    <a:pt x="2596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54"/>
            <p:cNvSpPr/>
            <p:nvPr/>
          </p:nvSpPr>
          <p:spPr>
            <a:xfrm>
              <a:off x="2323013" y="3934083"/>
              <a:ext cx="67300" cy="8950"/>
            </a:xfrm>
            <a:custGeom>
              <a:avLst/>
              <a:gdLst/>
              <a:ahLst/>
              <a:cxnLst/>
              <a:rect l="l" t="t" r="r" b="b"/>
              <a:pathLst>
                <a:path w="2692" h="358" extrusionOk="0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2501" y="357"/>
                  </a:lnTo>
                  <a:cubicBezTo>
                    <a:pt x="2596" y="357"/>
                    <a:pt x="2668" y="286"/>
                    <a:pt x="2692" y="191"/>
                  </a:cubicBezTo>
                  <a:cubicBezTo>
                    <a:pt x="2692" y="72"/>
                    <a:pt x="2596" y="0"/>
                    <a:pt x="2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54"/>
            <p:cNvSpPr/>
            <p:nvPr/>
          </p:nvSpPr>
          <p:spPr>
            <a:xfrm>
              <a:off x="2337313" y="3951933"/>
              <a:ext cx="38725" cy="8950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214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334" y="358"/>
                  </a:lnTo>
                  <a:cubicBezTo>
                    <a:pt x="1429" y="358"/>
                    <a:pt x="1500" y="286"/>
                    <a:pt x="1524" y="191"/>
                  </a:cubicBezTo>
                  <a:cubicBezTo>
                    <a:pt x="1548" y="120"/>
                    <a:pt x="1453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81" name="Google Shape;2481;p54"/>
          <p:cNvGrpSpPr/>
          <p:nvPr/>
        </p:nvGrpSpPr>
        <p:grpSpPr>
          <a:xfrm>
            <a:off x="1781920" y="4147061"/>
            <a:ext cx="353897" cy="354046"/>
            <a:chOff x="2684988" y="3789858"/>
            <a:chExt cx="295925" cy="296050"/>
          </a:xfrm>
        </p:grpSpPr>
        <p:sp>
          <p:nvSpPr>
            <p:cNvPr id="2482" name="Google Shape;2482;p54"/>
            <p:cNvSpPr/>
            <p:nvPr/>
          </p:nvSpPr>
          <p:spPr>
            <a:xfrm>
              <a:off x="2760613" y="3789858"/>
              <a:ext cx="144700" cy="162700"/>
            </a:xfrm>
            <a:custGeom>
              <a:avLst/>
              <a:gdLst/>
              <a:ahLst/>
              <a:cxnLst/>
              <a:rect l="l" t="t" r="r" b="b"/>
              <a:pathLst>
                <a:path w="5788" h="6508" extrusionOk="0">
                  <a:moveTo>
                    <a:pt x="2906" y="339"/>
                  </a:moveTo>
                  <a:lnTo>
                    <a:pt x="5430" y="1792"/>
                  </a:lnTo>
                  <a:lnTo>
                    <a:pt x="5430" y="4721"/>
                  </a:lnTo>
                  <a:lnTo>
                    <a:pt x="2906" y="6174"/>
                  </a:lnTo>
                  <a:lnTo>
                    <a:pt x="357" y="4721"/>
                  </a:lnTo>
                  <a:lnTo>
                    <a:pt x="357" y="1792"/>
                  </a:lnTo>
                  <a:lnTo>
                    <a:pt x="2906" y="339"/>
                  </a:lnTo>
                  <a:close/>
                  <a:moveTo>
                    <a:pt x="2894" y="0"/>
                  </a:moveTo>
                  <a:cubicBezTo>
                    <a:pt x="2840" y="0"/>
                    <a:pt x="2786" y="18"/>
                    <a:pt x="2739" y="54"/>
                  </a:cubicBezTo>
                  <a:lnTo>
                    <a:pt x="167" y="1530"/>
                  </a:lnTo>
                  <a:cubicBezTo>
                    <a:pt x="72" y="1578"/>
                    <a:pt x="0" y="1673"/>
                    <a:pt x="0" y="1768"/>
                  </a:cubicBezTo>
                  <a:lnTo>
                    <a:pt x="0" y="4745"/>
                  </a:lnTo>
                  <a:cubicBezTo>
                    <a:pt x="0" y="4840"/>
                    <a:pt x="72" y="4959"/>
                    <a:pt x="167" y="4983"/>
                  </a:cubicBezTo>
                  <a:lnTo>
                    <a:pt x="2739" y="6484"/>
                  </a:lnTo>
                  <a:cubicBezTo>
                    <a:pt x="2810" y="6507"/>
                    <a:pt x="2834" y="6507"/>
                    <a:pt x="2906" y="6507"/>
                  </a:cubicBezTo>
                  <a:cubicBezTo>
                    <a:pt x="2953" y="6507"/>
                    <a:pt x="2977" y="6507"/>
                    <a:pt x="3048" y="6484"/>
                  </a:cubicBezTo>
                  <a:lnTo>
                    <a:pt x="5644" y="4983"/>
                  </a:lnTo>
                  <a:cubicBezTo>
                    <a:pt x="5716" y="4959"/>
                    <a:pt x="5787" y="4840"/>
                    <a:pt x="5787" y="4745"/>
                  </a:cubicBezTo>
                  <a:lnTo>
                    <a:pt x="5787" y="1768"/>
                  </a:lnTo>
                  <a:cubicBezTo>
                    <a:pt x="5787" y="1673"/>
                    <a:pt x="5716" y="1554"/>
                    <a:pt x="5644" y="1530"/>
                  </a:cubicBezTo>
                  <a:lnTo>
                    <a:pt x="3048" y="54"/>
                  </a:lnTo>
                  <a:cubicBezTo>
                    <a:pt x="3001" y="18"/>
                    <a:pt x="2947" y="0"/>
                    <a:pt x="2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54"/>
            <p:cNvSpPr/>
            <p:nvPr/>
          </p:nvSpPr>
          <p:spPr>
            <a:xfrm>
              <a:off x="2684988" y="3923058"/>
              <a:ext cx="144100" cy="162850"/>
            </a:xfrm>
            <a:custGeom>
              <a:avLst/>
              <a:gdLst/>
              <a:ahLst/>
              <a:cxnLst/>
              <a:rect l="l" t="t" r="r" b="b"/>
              <a:pathLst>
                <a:path w="5764" h="6514" extrusionOk="0">
                  <a:moveTo>
                    <a:pt x="2891" y="1"/>
                  </a:moveTo>
                  <a:cubicBezTo>
                    <a:pt x="2841" y="1"/>
                    <a:pt x="2787" y="12"/>
                    <a:pt x="2739" y="36"/>
                  </a:cubicBezTo>
                  <a:lnTo>
                    <a:pt x="144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2"/>
                  </a:lnTo>
                  <a:cubicBezTo>
                    <a:pt x="1" y="4847"/>
                    <a:pt x="48" y="4966"/>
                    <a:pt x="144" y="4990"/>
                  </a:cubicBezTo>
                  <a:lnTo>
                    <a:pt x="2739" y="6466"/>
                  </a:lnTo>
                  <a:cubicBezTo>
                    <a:pt x="2787" y="6514"/>
                    <a:pt x="2835" y="6514"/>
                    <a:pt x="2882" y="6514"/>
                  </a:cubicBezTo>
                  <a:cubicBezTo>
                    <a:pt x="2954" y="6514"/>
                    <a:pt x="2978" y="6514"/>
                    <a:pt x="3025" y="6466"/>
                  </a:cubicBezTo>
                  <a:lnTo>
                    <a:pt x="5621" y="4990"/>
                  </a:lnTo>
                  <a:cubicBezTo>
                    <a:pt x="5716" y="4918"/>
                    <a:pt x="5764" y="4847"/>
                    <a:pt x="5764" y="4752"/>
                  </a:cubicBezTo>
                  <a:lnTo>
                    <a:pt x="5764" y="1775"/>
                  </a:lnTo>
                  <a:cubicBezTo>
                    <a:pt x="5740" y="1656"/>
                    <a:pt x="5692" y="1560"/>
                    <a:pt x="5597" y="1513"/>
                  </a:cubicBezTo>
                  <a:lnTo>
                    <a:pt x="4645" y="965"/>
                  </a:lnTo>
                  <a:cubicBezTo>
                    <a:pt x="4615" y="955"/>
                    <a:pt x="4577" y="949"/>
                    <a:pt x="4541" y="949"/>
                  </a:cubicBezTo>
                  <a:cubicBezTo>
                    <a:pt x="4491" y="949"/>
                    <a:pt x="4444" y="961"/>
                    <a:pt x="4430" y="989"/>
                  </a:cubicBezTo>
                  <a:cubicBezTo>
                    <a:pt x="4335" y="1084"/>
                    <a:pt x="4383" y="1203"/>
                    <a:pt x="4454" y="1275"/>
                  </a:cubicBezTo>
                  <a:lnTo>
                    <a:pt x="5383" y="1799"/>
                  </a:lnTo>
                  <a:lnTo>
                    <a:pt x="5383" y="4728"/>
                  </a:lnTo>
                  <a:lnTo>
                    <a:pt x="2858" y="6180"/>
                  </a:lnTo>
                  <a:lnTo>
                    <a:pt x="334" y="4728"/>
                  </a:lnTo>
                  <a:lnTo>
                    <a:pt x="334" y="1799"/>
                  </a:lnTo>
                  <a:lnTo>
                    <a:pt x="2858" y="346"/>
                  </a:lnTo>
                  <a:lnTo>
                    <a:pt x="3787" y="870"/>
                  </a:lnTo>
                  <a:cubicBezTo>
                    <a:pt x="3808" y="891"/>
                    <a:pt x="3833" y="899"/>
                    <a:pt x="3860" y="899"/>
                  </a:cubicBezTo>
                  <a:cubicBezTo>
                    <a:pt x="3924" y="899"/>
                    <a:pt x="3999" y="849"/>
                    <a:pt x="4049" y="798"/>
                  </a:cubicBezTo>
                  <a:cubicBezTo>
                    <a:pt x="4073" y="703"/>
                    <a:pt x="4049" y="608"/>
                    <a:pt x="3954" y="584"/>
                  </a:cubicBezTo>
                  <a:lnTo>
                    <a:pt x="3025" y="36"/>
                  </a:lnTo>
                  <a:cubicBezTo>
                    <a:pt x="2989" y="12"/>
                    <a:pt x="2942" y="1"/>
                    <a:pt x="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54"/>
            <p:cNvSpPr/>
            <p:nvPr/>
          </p:nvSpPr>
          <p:spPr>
            <a:xfrm>
              <a:off x="2836813" y="3922458"/>
              <a:ext cx="144100" cy="162275"/>
            </a:xfrm>
            <a:custGeom>
              <a:avLst/>
              <a:gdLst/>
              <a:ahLst/>
              <a:cxnLst/>
              <a:rect l="l" t="t" r="r" b="b"/>
              <a:pathLst>
                <a:path w="5764" h="6491" extrusionOk="0">
                  <a:moveTo>
                    <a:pt x="2891" y="1"/>
                  </a:moveTo>
                  <a:cubicBezTo>
                    <a:pt x="2840" y="1"/>
                    <a:pt x="2787" y="13"/>
                    <a:pt x="2739" y="36"/>
                  </a:cubicBezTo>
                  <a:lnTo>
                    <a:pt x="143" y="1537"/>
                  </a:lnTo>
                  <a:cubicBezTo>
                    <a:pt x="48" y="1584"/>
                    <a:pt x="0" y="1680"/>
                    <a:pt x="0" y="1775"/>
                  </a:cubicBezTo>
                  <a:lnTo>
                    <a:pt x="0" y="4752"/>
                  </a:lnTo>
                  <a:cubicBezTo>
                    <a:pt x="0" y="4823"/>
                    <a:pt x="48" y="4942"/>
                    <a:pt x="143" y="4990"/>
                  </a:cubicBezTo>
                  <a:lnTo>
                    <a:pt x="2739" y="6466"/>
                  </a:lnTo>
                  <a:cubicBezTo>
                    <a:pt x="2787" y="6490"/>
                    <a:pt x="2834" y="6490"/>
                    <a:pt x="2882" y="6490"/>
                  </a:cubicBezTo>
                  <a:cubicBezTo>
                    <a:pt x="2953" y="6490"/>
                    <a:pt x="2977" y="6490"/>
                    <a:pt x="3025" y="6466"/>
                  </a:cubicBezTo>
                  <a:lnTo>
                    <a:pt x="5621" y="4990"/>
                  </a:lnTo>
                  <a:cubicBezTo>
                    <a:pt x="5716" y="4918"/>
                    <a:pt x="5764" y="4823"/>
                    <a:pt x="5764" y="4752"/>
                  </a:cubicBezTo>
                  <a:lnTo>
                    <a:pt x="5764" y="4323"/>
                  </a:lnTo>
                  <a:cubicBezTo>
                    <a:pt x="5764" y="4228"/>
                    <a:pt x="5716" y="4156"/>
                    <a:pt x="5621" y="4156"/>
                  </a:cubicBezTo>
                  <a:cubicBezTo>
                    <a:pt x="5502" y="4156"/>
                    <a:pt x="5406" y="4204"/>
                    <a:pt x="5406" y="4323"/>
                  </a:cubicBezTo>
                  <a:lnTo>
                    <a:pt x="5406" y="4704"/>
                  </a:lnTo>
                  <a:lnTo>
                    <a:pt x="2882" y="6181"/>
                  </a:lnTo>
                  <a:lnTo>
                    <a:pt x="358" y="4704"/>
                  </a:lnTo>
                  <a:lnTo>
                    <a:pt x="358" y="1799"/>
                  </a:lnTo>
                  <a:lnTo>
                    <a:pt x="2882" y="346"/>
                  </a:lnTo>
                  <a:lnTo>
                    <a:pt x="5406" y="1799"/>
                  </a:lnTo>
                  <a:lnTo>
                    <a:pt x="5406" y="3513"/>
                  </a:lnTo>
                  <a:cubicBezTo>
                    <a:pt x="5449" y="3620"/>
                    <a:pt x="5511" y="3708"/>
                    <a:pt x="5592" y="3708"/>
                  </a:cubicBezTo>
                  <a:cubicBezTo>
                    <a:pt x="5601" y="3708"/>
                    <a:pt x="5611" y="3706"/>
                    <a:pt x="5621" y="3704"/>
                  </a:cubicBezTo>
                  <a:cubicBezTo>
                    <a:pt x="5716" y="3704"/>
                    <a:pt x="5764" y="3609"/>
                    <a:pt x="5764" y="3513"/>
                  </a:cubicBezTo>
                  <a:lnTo>
                    <a:pt x="5764" y="1775"/>
                  </a:lnTo>
                  <a:cubicBezTo>
                    <a:pt x="5764" y="1680"/>
                    <a:pt x="5716" y="1561"/>
                    <a:pt x="5621" y="1537"/>
                  </a:cubicBezTo>
                  <a:lnTo>
                    <a:pt x="3025" y="36"/>
                  </a:lnTo>
                  <a:cubicBezTo>
                    <a:pt x="2989" y="13"/>
                    <a:pt x="2942" y="1"/>
                    <a:pt x="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54"/>
            <p:cNvSpPr/>
            <p:nvPr/>
          </p:nvSpPr>
          <p:spPr>
            <a:xfrm>
              <a:off x="2796338" y="3848333"/>
              <a:ext cx="73850" cy="8975"/>
            </a:xfrm>
            <a:custGeom>
              <a:avLst/>
              <a:gdLst/>
              <a:ahLst/>
              <a:cxnLst/>
              <a:rect l="l" t="t" r="r" b="b"/>
              <a:pathLst>
                <a:path w="2954" h="359" extrusionOk="0">
                  <a:moveTo>
                    <a:pt x="143" y="1"/>
                  </a:moveTo>
                  <a:cubicBezTo>
                    <a:pt x="71" y="1"/>
                    <a:pt x="0" y="96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2786" y="358"/>
                  </a:lnTo>
                  <a:cubicBezTo>
                    <a:pt x="2858" y="358"/>
                    <a:pt x="2953" y="287"/>
                    <a:pt x="2953" y="215"/>
                  </a:cubicBezTo>
                  <a:cubicBezTo>
                    <a:pt x="2953" y="96"/>
                    <a:pt x="2905" y="1"/>
                    <a:pt x="2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54"/>
            <p:cNvSpPr/>
            <p:nvPr/>
          </p:nvSpPr>
          <p:spPr>
            <a:xfrm>
              <a:off x="2796338" y="3866808"/>
              <a:ext cx="73850" cy="8950"/>
            </a:xfrm>
            <a:custGeom>
              <a:avLst/>
              <a:gdLst/>
              <a:ahLst/>
              <a:cxnLst/>
              <a:rect l="l" t="t" r="r" b="b"/>
              <a:pathLst>
                <a:path w="2954" h="358" extrusionOk="0">
                  <a:moveTo>
                    <a:pt x="191" y="0"/>
                  </a:moveTo>
                  <a:cubicBezTo>
                    <a:pt x="95" y="0"/>
                    <a:pt x="0" y="72"/>
                    <a:pt x="0" y="143"/>
                  </a:cubicBezTo>
                  <a:cubicBezTo>
                    <a:pt x="0" y="262"/>
                    <a:pt x="71" y="357"/>
                    <a:pt x="191" y="357"/>
                  </a:cubicBezTo>
                  <a:lnTo>
                    <a:pt x="2786" y="357"/>
                  </a:lnTo>
                  <a:cubicBezTo>
                    <a:pt x="2858" y="357"/>
                    <a:pt x="2953" y="310"/>
                    <a:pt x="2953" y="214"/>
                  </a:cubicBezTo>
                  <a:cubicBezTo>
                    <a:pt x="2953" y="95"/>
                    <a:pt x="2858" y="0"/>
                    <a:pt x="27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54"/>
            <p:cNvSpPr/>
            <p:nvPr/>
          </p:nvSpPr>
          <p:spPr>
            <a:xfrm>
              <a:off x="2812413" y="3885258"/>
              <a:ext cx="41700" cy="8950"/>
            </a:xfrm>
            <a:custGeom>
              <a:avLst/>
              <a:gdLst/>
              <a:ahLst/>
              <a:cxnLst/>
              <a:rect l="l" t="t" r="r" b="b"/>
              <a:pathLst>
                <a:path w="1668" h="358" extrusionOk="0">
                  <a:moveTo>
                    <a:pt x="167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86"/>
                    <a:pt x="48" y="358"/>
                    <a:pt x="167" y="358"/>
                  </a:cubicBezTo>
                  <a:lnTo>
                    <a:pt x="1477" y="358"/>
                  </a:lnTo>
                  <a:cubicBezTo>
                    <a:pt x="1572" y="358"/>
                    <a:pt x="1667" y="310"/>
                    <a:pt x="1667" y="215"/>
                  </a:cubicBezTo>
                  <a:cubicBezTo>
                    <a:pt x="1667" y="96"/>
                    <a:pt x="1596" y="0"/>
                    <a:pt x="1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54"/>
            <p:cNvSpPr/>
            <p:nvPr/>
          </p:nvSpPr>
          <p:spPr>
            <a:xfrm>
              <a:off x="2873138" y="3981708"/>
              <a:ext cx="73850" cy="8950"/>
            </a:xfrm>
            <a:custGeom>
              <a:avLst/>
              <a:gdLst/>
              <a:ahLst/>
              <a:cxnLst/>
              <a:rect l="l" t="t" r="r" b="b"/>
              <a:pathLst>
                <a:path w="2954" h="358" extrusionOk="0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2763" y="358"/>
                  </a:lnTo>
                  <a:cubicBezTo>
                    <a:pt x="2858" y="358"/>
                    <a:pt x="2953" y="286"/>
                    <a:pt x="2953" y="191"/>
                  </a:cubicBezTo>
                  <a:cubicBezTo>
                    <a:pt x="2953" y="72"/>
                    <a:pt x="2882" y="0"/>
                    <a:pt x="2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54"/>
            <p:cNvSpPr/>
            <p:nvPr/>
          </p:nvSpPr>
          <p:spPr>
            <a:xfrm>
              <a:off x="2873138" y="4000158"/>
              <a:ext cx="74425" cy="8950"/>
            </a:xfrm>
            <a:custGeom>
              <a:avLst/>
              <a:gdLst/>
              <a:ahLst/>
              <a:cxnLst/>
              <a:rect l="l" t="t" r="r" b="b"/>
              <a:pathLst>
                <a:path w="2977" h="358" extrusionOk="0">
                  <a:moveTo>
                    <a:pt x="191" y="1"/>
                  </a:moveTo>
                  <a:cubicBezTo>
                    <a:pt x="95" y="1"/>
                    <a:pt x="0" y="48"/>
                    <a:pt x="0" y="143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2810" y="358"/>
                  </a:lnTo>
                  <a:cubicBezTo>
                    <a:pt x="2882" y="358"/>
                    <a:pt x="2977" y="263"/>
                    <a:pt x="2977" y="143"/>
                  </a:cubicBezTo>
                  <a:cubicBezTo>
                    <a:pt x="2953" y="48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54"/>
            <p:cNvSpPr/>
            <p:nvPr/>
          </p:nvSpPr>
          <p:spPr>
            <a:xfrm>
              <a:off x="2888613" y="4018608"/>
              <a:ext cx="41100" cy="8950"/>
            </a:xfrm>
            <a:custGeom>
              <a:avLst/>
              <a:gdLst/>
              <a:ahLst/>
              <a:cxnLst/>
              <a:rect l="l" t="t" r="r" b="b"/>
              <a:pathLst>
                <a:path w="1644" h="358" extrusionOk="0">
                  <a:moveTo>
                    <a:pt x="191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10"/>
                    <a:pt x="96" y="358"/>
                    <a:pt x="191" y="358"/>
                  </a:cubicBezTo>
                  <a:lnTo>
                    <a:pt x="1477" y="358"/>
                  </a:lnTo>
                  <a:cubicBezTo>
                    <a:pt x="1548" y="358"/>
                    <a:pt x="1643" y="310"/>
                    <a:pt x="1643" y="215"/>
                  </a:cubicBezTo>
                  <a:cubicBezTo>
                    <a:pt x="1643" y="96"/>
                    <a:pt x="1596" y="1"/>
                    <a:pt x="1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54"/>
            <p:cNvSpPr/>
            <p:nvPr/>
          </p:nvSpPr>
          <p:spPr>
            <a:xfrm>
              <a:off x="2720113" y="3981708"/>
              <a:ext cx="73250" cy="8950"/>
            </a:xfrm>
            <a:custGeom>
              <a:avLst/>
              <a:gdLst/>
              <a:ahLst/>
              <a:cxnLst/>
              <a:rect l="l" t="t" r="r" b="b"/>
              <a:pathLst>
                <a:path w="2930" h="358" extrusionOk="0">
                  <a:moveTo>
                    <a:pt x="168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06" y="286"/>
                    <a:pt x="2930" y="191"/>
                  </a:cubicBezTo>
                  <a:cubicBezTo>
                    <a:pt x="2930" y="119"/>
                    <a:pt x="2859" y="0"/>
                    <a:pt x="2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54"/>
            <p:cNvSpPr/>
            <p:nvPr/>
          </p:nvSpPr>
          <p:spPr>
            <a:xfrm>
              <a:off x="2720113" y="4000158"/>
              <a:ext cx="74450" cy="8950"/>
            </a:xfrm>
            <a:custGeom>
              <a:avLst/>
              <a:gdLst/>
              <a:ahLst/>
              <a:cxnLst/>
              <a:rect l="l" t="t" r="r" b="b"/>
              <a:pathLst>
                <a:path w="2978" h="358" extrusionOk="0">
                  <a:moveTo>
                    <a:pt x="168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63"/>
                    <a:pt x="48" y="358"/>
                    <a:pt x="168" y="358"/>
                  </a:cubicBezTo>
                  <a:lnTo>
                    <a:pt x="2787" y="358"/>
                  </a:lnTo>
                  <a:cubicBezTo>
                    <a:pt x="2882" y="358"/>
                    <a:pt x="2978" y="263"/>
                    <a:pt x="2978" y="143"/>
                  </a:cubicBezTo>
                  <a:cubicBezTo>
                    <a:pt x="2906" y="48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54"/>
            <p:cNvSpPr/>
            <p:nvPr/>
          </p:nvSpPr>
          <p:spPr>
            <a:xfrm>
              <a:off x="2735588" y="4018608"/>
              <a:ext cx="41125" cy="8950"/>
            </a:xfrm>
            <a:custGeom>
              <a:avLst/>
              <a:gdLst/>
              <a:ahLst/>
              <a:cxnLst/>
              <a:rect l="l" t="t" r="r" b="b"/>
              <a:pathLst>
                <a:path w="1645" h="358" extrusionOk="0">
                  <a:moveTo>
                    <a:pt x="168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10"/>
                    <a:pt x="96" y="358"/>
                    <a:pt x="168" y="358"/>
                  </a:cubicBezTo>
                  <a:lnTo>
                    <a:pt x="1454" y="358"/>
                  </a:lnTo>
                  <a:cubicBezTo>
                    <a:pt x="1549" y="358"/>
                    <a:pt x="1644" y="310"/>
                    <a:pt x="1644" y="215"/>
                  </a:cubicBezTo>
                  <a:cubicBezTo>
                    <a:pt x="1644" y="96"/>
                    <a:pt x="1573" y="1"/>
                    <a:pt x="1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94" name="Google Shape;2494;p54"/>
          <p:cNvGrpSpPr/>
          <p:nvPr/>
        </p:nvGrpSpPr>
        <p:grpSpPr>
          <a:xfrm>
            <a:off x="2544498" y="4161412"/>
            <a:ext cx="356019" cy="326899"/>
            <a:chOff x="3195213" y="3801858"/>
            <a:chExt cx="297700" cy="273350"/>
          </a:xfrm>
        </p:grpSpPr>
        <p:sp>
          <p:nvSpPr>
            <p:cNvPr id="2495" name="Google Shape;2495;p54"/>
            <p:cNvSpPr/>
            <p:nvPr/>
          </p:nvSpPr>
          <p:spPr>
            <a:xfrm>
              <a:off x="3195213" y="3801858"/>
              <a:ext cx="297700" cy="273350"/>
            </a:xfrm>
            <a:custGeom>
              <a:avLst/>
              <a:gdLst/>
              <a:ahLst/>
              <a:cxnLst/>
              <a:rect l="l" t="t" r="r" b="b"/>
              <a:pathLst>
                <a:path w="11908" h="10934" extrusionOk="0">
                  <a:moveTo>
                    <a:pt x="5883" y="336"/>
                  </a:moveTo>
                  <a:cubicBezTo>
                    <a:pt x="6764" y="336"/>
                    <a:pt x="7479" y="1050"/>
                    <a:pt x="7479" y="1955"/>
                  </a:cubicBezTo>
                  <a:cubicBezTo>
                    <a:pt x="7479" y="2836"/>
                    <a:pt x="6764" y="3551"/>
                    <a:pt x="5883" y="3551"/>
                  </a:cubicBezTo>
                  <a:cubicBezTo>
                    <a:pt x="5002" y="3551"/>
                    <a:pt x="4264" y="2836"/>
                    <a:pt x="4264" y="1955"/>
                  </a:cubicBezTo>
                  <a:cubicBezTo>
                    <a:pt x="4264" y="1050"/>
                    <a:pt x="4978" y="336"/>
                    <a:pt x="5883" y="336"/>
                  </a:cubicBezTo>
                  <a:close/>
                  <a:moveTo>
                    <a:pt x="4526" y="3336"/>
                  </a:moveTo>
                  <a:cubicBezTo>
                    <a:pt x="4692" y="3503"/>
                    <a:pt x="4883" y="3646"/>
                    <a:pt x="5097" y="3741"/>
                  </a:cubicBezTo>
                  <a:lnTo>
                    <a:pt x="3073" y="7337"/>
                  </a:lnTo>
                  <a:cubicBezTo>
                    <a:pt x="2858" y="7218"/>
                    <a:pt x="2644" y="7099"/>
                    <a:pt x="2454" y="7028"/>
                  </a:cubicBezTo>
                  <a:lnTo>
                    <a:pt x="4526" y="3336"/>
                  </a:lnTo>
                  <a:close/>
                  <a:moveTo>
                    <a:pt x="7240" y="3313"/>
                  </a:moveTo>
                  <a:lnTo>
                    <a:pt x="9336" y="7004"/>
                  </a:lnTo>
                  <a:cubicBezTo>
                    <a:pt x="9122" y="7051"/>
                    <a:pt x="8907" y="7170"/>
                    <a:pt x="8741" y="7290"/>
                  </a:cubicBezTo>
                  <a:lnTo>
                    <a:pt x="7598" y="5313"/>
                  </a:lnTo>
                  <a:cubicBezTo>
                    <a:pt x="7566" y="5249"/>
                    <a:pt x="7513" y="5218"/>
                    <a:pt x="7453" y="5218"/>
                  </a:cubicBezTo>
                  <a:cubicBezTo>
                    <a:pt x="7423" y="5218"/>
                    <a:pt x="7391" y="5226"/>
                    <a:pt x="7359" y="5242"/>
                  </a:cubicBezTo>
                  <a:cubicBezTo>
                    <a:pt x="7264" y="5313"/>
                    <a:pt x="7240" y="5384"/>
                    <a:pt x="7312" y="5480"/>
                  </a:cubicBezTo>
                  <a:lnTo>
                    <a:pt x="8455" y="7575"/>
                  </a:lnTo>
                  <a:cubicBezTo>
                    <a:pt x="8312" y="7742"/>
                    <a:pt x="8169" y="7933"/>
                    <a:pt x="8074" y="8171"/>
                  </a:cubicBezTo>
                  <a:lnTo>
                    <a:pt x="3692" y="8147"/>
                  </a:lnTo>
                  <a:cubicBezTo>
                    <a:pt x="3597" y="7933"/>
                    <a:pt x="3454" y="7718"/>
                    <a:pt x="3311" y="7552"/>
                  </a:cubicBezTo>
                  <a:lnTo>
                    <a:pt x="5383" y="3813"/>
                  </a:lnTo>
                  <a:cubicBezTo>
                    <a:pt x="5550" y="3860"/>
                    <a:pt x="5692" y="3884"/>
                    <a:pt x="5883" y="3884"/>
                  </a:cubicBezTo>
                  <a:cubicBezTo>
                    <a:pt x="6050" y="3884"/>
                    <a:pt x="6193" y="3836"/>
                    <a:pt x="6359" y="3813"/>
                  </a:cubicBezTo>
                  <a:lnTo>
                    <a:pt x="6883" y="4765"/>
                  </a:lnTo>
                  <a:cubicBezTo>
                    <a:pt x="6931" y="4829"/>
                    <a:pt x="6978" y="4860"/>
                    <a:pt x="7033" y="4860"/>
                  </a:cubicBezTo>
                  <a:cubicBezTo>
                    <a:pt x="7060" y="4860"/>
                    <a:pt x="7090" y="4853"/>
                    <a:pt x="7121" y="4837"/>
                  </a:cubicBezTo>
                  <a:cubicBezTo>
                    <a:pt x="7217" y="4765"/>
                    <a:pt x="7240" y="4670"/>
                    <a:pt x="7193" y="4599"/>
                  </a:cubicBezTo>
                  <a:lnTo>
                    <a:pt x="6669" y="3694"/>
                  </a:lnTo>
                  <a:cubicBezTo>
                    <a:pt x="6883" y="3598"/>
                    <a:pt x="7074" y="3455"/>
                    <a:pt x="7240" y="3313"/>
                  </a:cubicBezTo>
                  <a:close/>
                  <a:moveTo>
                    <a:pt x="8026" y="8504"/>
                  </a:moveTo>
                  <a:cubicBezTo>
                    <a:pt x="7979" y="8623"/>
                    <a:pt x="7979" y="8766"/>
                    <a:pt x="7979" y="8909"/>
                  </a:cubicBezTo>
                  <a:cubicBezTo>
                    <a:pt x="7955" y="9028"/>
                    <a:pt x="7955" y="9123"/>
                    <a:pt x="7979" y="9242"/>
                  </a:cubicBezTo>
                  <a:lnTo>
                    <a:pt x="3811" y="9242"/>
                  </a:lnTo>
                  <a:cubicBezTo>
                    <a:pt x="3859" y="9123"/>
                    <a:pt x="3859" y="9028"/>
                    <a:pt x="3859" y="8909"/>
                  </a:cubicBezTo>
                  <a:cubicBezTo>
                    <a:pt x="3859" y="8766"/>
                    <a:pt x="3811" y="8647"/>
                    <a:pt x="3811" y="8504"/>
                  </a:cubicBezTo>
                  <a:close/>
                  <a:moveTo>
                    <a:pt x="9884" y="7313"/>
                  </a:moveTo>
                  <a:cubicBezTo>
                    <a:pt x="10789" y="7313"/>
                    <a:pt x="11503" y="8028"/>
                    <a:pt x="11503" y="8909"/>
                  </a:cubicBezTo>
                  <a:cubicBezTo>
                    <a:pt x="11503" y="9814"/>
                    <a:pt x="10765" y="10528"/>
                    <a:pt x="9884" y="10528"/>
                  </a:cubicBezTo>
                  <a:cubicBezTo>
                    <a:pt x="9003" y="10528"/>
                    <a:pt x="8288" y="9814"/>
                    <a:pt x="8288" y="8909"/>
                  </a:cubicBezTo>
                  <a:cubicBezTo>
                    <a:pt x="8288" y="8028"/>
                    <a:pt x="9003" y="7313"/>
                    <a:pt x="9884" y="7313"/>
                  </a:cubicBezTo>
                  <a:close/>
                  <a:moveTo>
                    <a:pt x="5938" y="1"/>
                  </a:moveTo>
                  <a:cubicBezTo>
                    <a:pt x="4836" y="1"/>
                    <a:pt x="3978" y="865"/>
                    <a:pt x="3978" y="1979"/>
                  </a:cubicBezTo>
                  <a:cubicBezTo>
                    <a:pt x="3978" y="2384"/>
                    <a:pt x="4097" y="2789"/>
                    <a:pt x="4335" y="3098"/>
                  </a:cubicBezTo>
                  <a:lnTo>
                    <a:pt x="2120" y="7004"/>
                  </a:lnTo>
                  <a:lnTo>
                    <a:pt x="1954" y="7004"/>
                  </a:lnTo>
                  <a:cubicBezTo>
                    <a:pt x="1596" y="7004"/>
                    <a:pt x="1191" y="7123"/>
                    <a:pt x="906" y="7313"/>
                  </a:cubicBezTo>
                  <a:cubicBezTo>
                    <a:pt x="810" y="7361"/>
                    <a:pt x="787" y="7480"/>
                    <a:pt x="858" y="7575"/>
                  </a:cubicBezTo>
                  <a:cubicBezTo>
                    <a:pt x="903" y="7605"/>
                    <a:pt x="958" y="7636"/>
                    <a:pt x="1016" y="7636"/>
                  </a:cubicBezTo>
                  <a:cubicBezTo>
                    <a:pt x="1050" y="7636"/>
                    <a:pt x="1085" y="7625"/>
                    <a:pt x="1120" y="7599"/>
                  </a:cubicBezTo>
                  <a:cubicBezTo>
                    <a:pt x="1382" y="7456"/>
                    <a:pt x="1644" y="7361"/>
                    <a:pt x="1977" y="7361"/>
                  </a:cubicBezTo>
                  <a:cubicBezTo>
                    <a:pt x="2906" y="7361"/>
                    <a:pt x="3644" y="8147"/>
                    <a:pt x="3573" y="9052"/>
                  </a:cubicBezTo>
                  <a:cubicBezTo>
                    <a:pt x="3549" y="9862"/>
                    <a:pt x="2858" y="10552"/>
                    <a:pt x="2049" y="10576"/>
                  </a:cubicBezTo>
                  <a:cubicBezTo>
                    <a:pt x="2009" y="10579"/>
                    <a:pt x="1970" y="10581"/>
                    <a:pt x="1931" y="10581"/>
                  </a:cubicBezTo>
                  <a:cubicBezTo>
                    <a:pt x="1077" y="10581"/>
                    <a:pt x="358" y="9846"/>
                    <a:pt x="358" y="8980"/>
                  </a:cubicBezTo>
                  <a:cubicBezTo>
                    <a:pt x="358" y="8671"/>
                    <a:pt x="453" y="8385"/>
                    <a:pt x="596" y="8147"/>
                  </a:cubicBezTo>
                  <a:cubicBezTo>
                    <a:pt x="668" y="8052"/>
                    <a:pt x="620" y="7956"/>
                    <a:pt x="572" y="7909"/>
                  </a:cubicBezTo>
                  <a:cubicBezTo>
                    <a:pt x="528" y="7876"/>
                    <a:pt x="479" y="7858"/>
                    <a:pt x="434" y="7858"/>
                  </a:cubicBezTo>
                  <a:cubicBezTo>
                    <a:pt x="382" y="7858"/>
                    <a:pt x="336" y="7881"/>
                    <a:pt x="310" y="7933"/>
                  </a:cubicBezTo>
                  <a:cubicBezTo>
                    <a:pt x="120" y="8218"/>
                    <a:pt x="1" y="8576"/>
                    <a:pt x="1" y="8980"/>
                  </a:cubicBezTo>
                  <a:cubicBezTo>
                    <a:pt x="1" y="10052"/>
                    <a:pt x="858" y="10933"/>
                    <a:pt x="1977" y="10933"/>
                  </a:cubicBezTo>
                  <a:cubicBezTo>
                    <a:pt x="2811" y="10933"/>
                    <a:pt x="3525" y="10409"/>
                    <a:pt x="3811" y="9647"/>
                  </a:cubicBezTo>
                  <a:lnTo>
                    <a:pt x="8121" y="9647"/>
                  </a:lnTo>
                  <a:cubicBezTo>
                    <a:pt x="8407" y="10409"/>
                    <a:pt x="9146" y="10933"/>
                    <a:pt x="9979" y="10933"/>
                  </a:cubicBezTo>
                  <a:cubicBezTo>
                    <a:pt x="10979" y="10933"/>
                    <a:pt x="11860" y="10100"/>
                    <a:pt x="11908" y="9099"/>
                  </a:cubicBezTo>
                  <a:cubicBezTo>
                    <a:pt x="11884" y="7909"/>
                    <a:pt x="11003" y="6980"/>
                    <a:pt x="9884" y="6980"/>
                  </a:cubicBezTo>
                  <a:lnTo>
                    <a:pt x="9717" y="6980"/>
                  </a:lnTo>
                  <a:lnTo>
                    <a:pt x="7502" y="3074"/>
                  </a:lnTo>
                  <a:cubicBezTo>
                    <a:pt x="7740" y="2741"/>
                    <a:pt x="7860" y="2336"/>
                    <a:pt x="7860" y="1884"/>
                  </a:cubicBezTo>
                  <a:cubicBezTo>
                    <a:pt x="7836" y="883"/>
                    <a:pt x="7026" y="50"/>
                    <a:pt x="6026" y="2"/>
                  </a:cubicBezTo>
                  <a:cubicBezTo>
                    <a:pt x="5996" y="1"/>
                    <a:pt x="5967" y="1"/>
                    <a:pt x="5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54"/>
            <p:cNvSpPr/>
            <p:nvPr/>
          </p:nvSpPr>
          <p:spPr>
            <a:xfrm>
              <a:off x="3445263" y="4003733"/>
              <a:ext cx="26225" cy="44075"/>
            </a:xfrm>
            <a:custGeom>
              <a:avLst/>
              <a:gdLst/>
              <a:ahLst/>
              <a:cxnLst/>
              <a:rect l="l" t="t" r="r" b="b"/>
              <a:pathLst>
                <a:path w="1049" h="1763" extrusionOk="0">
                  <a:moveTo>
                    <a:pt x="549" y="0"/>
                  </a:moveTo>
                  <a:cubicBezTo>
                    <a:pt x="310" y="0"/>
                    <a:pt x="96" y="191"/>
                    <a:pt x="48" y="429"/>
                  </a:cubicBezTo>
                  <a:cubicBezTo>
                    <a:pt x="1" y="501"/>
                    <a:pt x="72" y="596"/>
                    <a:pt x="191" y="620"/>
                  </a:cubicBezTo>
                  <a:cubicBezTo>
                    <a:pt x="212" y="630"/>
                    <a:pt x="231" y="635"/>
                    <a:pt x="249" y="635"/>
                  </a:cubicBezTo>
                  <a:cubicBezTo>
                    <a:pt x="316" y="635"/>
                    <a:pt x="368" y="570"/>
                    <a:pt x="406" y="477"/>
                  </a:cubicBezTo>
                  <a:cubicBezTo>
                    <a:pt x="430" y="381"/>
                    <a:pt x="477" y="358"/>
                    <a:pt x="549" y="358"/>
                  </a:cubicBezTo>
                  <a:cubicBezTo>
                    <a:pt x="644" y="358"/>
                    <a:pt x="715" y="429"/>
                    <a:pt x="715" y="548"/>
                  </a:cubicBezTo>
                  <a:cubicBezTo>
                    <a:pt x="715" y="620"/>
                    <a:pt x="668" y="715"/>
                    <a:pt x="549" y="715"/>
                  </a:cubicBezTo>
                  <a:cubicBezTo>
                    <a:pt x="453" y="715"/>
                    <a:pt x="358" y="810"/>
                    <a:pt x="358" y="905"/>
                  </a:cubicBezTo>
                  <a:cubicBezTo>
                    <a:pt x="358" y="977"/>
                    <a:pt x="453" y="1072"/>
                    <a:pt x="549" y="1072"/>
                  </a:cubicBezTo>
                  <a:cubicBezTo>
                    <a:pt x="644" y="1072"/>
                    <a:pt x="715" y="1144"/>
                    <a:pt x="715" y="1263"/>
                  </a:cubicBezTo>
                  <a:cubicBezTo>
                    <a:pt x="715" y="1334"/>
                    <a:pt x="668" y="1429"/>
                    <a:pt x="549" y="1429"/>
                  </a:cubicBezTo>
                  <a:cubicBezTo>
                    <a:pt x="453" y="1429"/>
                    <a:pt x="406" y="1382"/>
                    <a:pt x="406" y="1286"/>
                  </a:cubicBezTo>
                  <a:lnTo>
                    <a:pt x="406" y="1263"/>
                  </a:lnTo>
                  <a:cubicBezTo>
                    <a:pt x="406" y="1167"/>
                    <a:pt x="310" y="1072"/>
                    <a:pt x="215" y="1072"/>
                  </a:cubicBezTo>
                  <a:cubicBezTo>
                    <a:pt x="120" y="1072"/>
                    <a:pt x="48" y="1167"/>
                    <a:pt x="48" y="1263"/>
                  </a:cubicBezTo>
                  <a:lnTo>
                    <a:pt x="48" y="1310"/>
                  </a:lnTo>
                  <a:cubicBezTo>
                    <a:pt x="72" y="1548"/>
                    <a:pt x="287" y="1763"/>
                    <a:pt x="549" y="1763"/>
                  </a:cubicBezTo>
                  <a:cubicBezTo>
                    <a:pt x="811" y="1763"/>
                    <a:pt x="1049" y="1525"/>
                    <a:pt x="1049" y="1263"/>
                  </a:cubicBezTo>
                  <a:cubicBezTo>
                    <a:pt x="1049" y="1144"/>
                    <a:pt x="1001" y="1024"/>
                    <a:pt x="930" y="929"/>
                  </a:cubicBezTo>
                  <a:cubicBezTo>
                    <a:pt x="1001" y="786"/>
                    <a:pt x="1049" y="667"/>
                    <a:pt x="1049" y="501"/>
                  </a:cubicBezTo>
                  <a:cubicBezTo>
                    <a:pt x="1049" y="239"/>
                    <a:pt x="811" y="0"/>
                    <a:pt x="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7" name="Google Shape;2497;p54"/>
            <p:cNvSpPr/>
            <p:nvPr/>
          </p:nvSpPr>
          <p:spPr>
            <a:xfrm>
              <a:off x="3412538" y="4003583"/>
              <a:ext cx="27400" cy="42750"/>
            </a:xfrm>
            <a:custGeom>
              <a:avLst/>
              <a:gdLst/>
              <a:ahLst/>
              <a:cxnLst/>
              <a:rect l="l" t="t" r="r" b="b"/>
              <a:pathLst>
                <a:path w="1096" h="1710" extrusionOk="0">
                  <a:moveTo>
                    <a:pt x="579" y="337"/>
                  </a:moveTo>
                  <a:cubicBezTo>
                    <a:pt x="687" y="337"/>
                    <a:pt x="786" y="445"/>
                    <a:pt x="786" y="554"/>
                  </a:cubicBezTo>
                  <a:lnTo>
                    <a:pt x="786" y="1150"/>
                  </a:lnTo>
                  <a:cubicBezTo>
                    <a:pt x="786" y="1250"/>
                    <a:pt x="701" y="1351"/>
                    <a:pt x="603" y="1351"/>
                  </a:cubicBezTo>
                  <a:cubicBezTo>
                    <a:pt x="585" y="1351"/>
                    <a:pt x="566" y="1347"/>
                    <a:pt x="548" y="1340"/>
                  </a:cubicBezTo>
                  <a:cubicBezTo>
                    <a:pt x="453" y="1316"/>
                    <a:pt x="357" y="1221"/>
                    <a:pt x="357" y="1150"/>
                  </a:cubicBezTo>
                  <a:lnTo>
                    <a:pt x="357" y="554"/>
                  </a:lnTo>
                  <a:cubicBezTo>
                    <a:pt x="357" y="435"/>
                    <a:pt x="429" y="340"/>
                    <a:pt x="548" y="340"/>
                  </a:cubicBezTo>
                  <a:cubicBezTo>
                    <a:pt x="558" y="338"/>
                    <a:pt x="569" y="337"/>
                    <a:pt x="579" y="337"/>
                  </a:cubicBezTo>
                  <a:close/>
                  <a:moveTo>
                    <a:pt x="536" y="1"/>
                  </a:moveTo>
                  <a:cubicBezTo>
                    <a:pt x="509" y="1"/>
                    <a:pt x="481" y="3"/>
                    <a:pt x="453" y="6"/>
                  </a:cubicBezTo>
                  <a:cubicBezTo>
                    <a:pt x="214" y="30"/>
                    <a:pt x="0" y="268"/>
                    <a:pt x="0" y="554"/>
                  </a:cubicBezTo>
                  <a:lnTo>
                    <a:pt x="0" y="1150"/>
                  </a:lnTo>
                  <a:cubicBezTo>
                    <a:pt x="0" y="1411"/>
                    <a:pt x="214" y="1650"/>
                    <a:pt x="453" y="1697"/>
                  </a:cubicBezTo>
                  <a:cubicBezTo>
                    <a:pt x="493" y="1705"/>
                    <a:pt x="532" y="1709"/>
                    <a:pt x="570" y="1709"/>
                  </a:cubicBezTo>
                  <a:cubicBezTo>
                    <a:pt x="870" y="1709"/>
                    <a:pt x="1096" y="1469"/>
                    <a:pt x="1096" y="1173"/>
                  </a:cubicBezTo>
                  <a:lnTo>
                    <a:pt x="1096" y="554"/>
                  </a:lnTo>
                  <a:cubicBezTo>
                    <a:pt x="1096" y="247"/>
                    <a:pt x="853" y="1"/>
                    <a:pt x="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8" name="Google Shape;2498;p54"/>
            <p:cNvSpPr/>
            <p:nvPr/>
          </p:nvSpPr>
          <p:spPr>
            <a:xfrm>
              <a:off x="3244638" y="4003733"/>
              <a:ext cx="27400" cy="41700"/>
            </a:xfrm>
            <a:custGeom>
              <a:avLst/>
              <a:gdLst/>
              <a:ahLst/>
              <a:cxnLst/>
              <a:rect l="l" t="t" r="r" b="b"/>
              <a:pathLst>
                <a:path w="1096" h="1668" extrusionOk="0">
                  <a:moveTo>
                    <a:pt x="524" y="0"/>
                  </a:moveTo>
                  <a:cubicBezTo>
                    <a:pt x="286" y="0"/>
                    <a:pt x="96" y="191"/>
                    <a:pt x="24" y="429"/>
                  </a:cubicBezTo>
                  <a:cubicBezTo>
                    <a:pt x="0" y="501"/>
                    <a:pt x="48" y="572"/>
                    <a:pt x="119" y="596"/>
                  </a:cubicBezTo>
                  <a:cubicBezTo>
                    <a:pt x="152" y="615"/>
                    <a:pt x="185" y="624"/>
                    <a:pt x="215" y="624"/>
                  </a:cubicBezTo>
                  <a:cubicBezTo>
                    <a:pt x="295" y="624"/>
                    <a:pt x="358" y="563"/>
                    <a:pt x="358" y="477"/>
                  </a:cubicBezTo>
                  <a:cubicBezTo>
                    <a:pt x="381" y="381"/>
                    <a:pt x="453" y="358"/>
                    <a:pt x="500" y="358"/>
                  </a:cubicBezTo>
                  <a:cubicBezTo>
                    <a:pt x="596" y="358"/>
                    <a:pt x="643" y="429"/>
                    <a:pt x="691" y="501"/>
                  </a:cubicBezTo>
                  <a:lnTo>
                    <a:pt x="691" y="548"/>
                  </a:lnTo>
                  <a:cubicBezTo>
                    <a:pt x="643" y="596"/>
                    <a:pt x="620" y="691"/>
                    <a:pt x="572" y="739"/>
                  </a:cubicBezTo>
                  <a:cubicBezTo>
                    <a:pt x="358" y="1048"/>
                    <a:pt x="239" y="1191"/>
                    <a:pt x="167" y="1286"/>
                  </a:cubicBezTo>
                  <a:cubicBezTo>
                    <a:pt x="96" y="1405"/>
                    <a:pt x="48" y="1453"/>
                    <a:pt x="96" y="1548"/>
                  </a:cubicBezTo>
                  <a:cubicBezTo>
                    <a:pt x="119" y="1620"/>
                    <a:pt x="143" y="1644"/>
                    <a:pt x="215" y="1667"/>
                  </a:cubicBezTo>
                  <a:lnTo>
                    <a:pt x="929" y="1667"/>
                  </a:lnTo>
                  <a:cubicBezTo>
                    <a:pt x="1001" y="1667"/>
                    <a:pt x="1096" y="1620"/>
                    <a:pt x="1096" y="1525"/>
                  </a:cubicBezTo>
                  <a:cubicBezTo>
                    <a:pt x="1096" y="1405"/>
                    <a:pt x="1048" y="1334"/>
                    <a:pt x="929" y="1334"/>
                  </a:cubicBezTo>
                  <a:lnTo>
                    <a:pt x="572" y="1334"/>
                  </a:lnTo>
                  <a:cubicBezTo>
                    <a:pt x="620" y="1263"/>
                    <a:pt x="739" y="1096"/>
                    <a:pt x="858" y="953"/>
                  </a:cubicBezTo>
                  <a:cubicBezTo>
                    <a:pt x="953" y="810"/>
                    <a:pt x="1001" y="691"/>
                    <a:pt x="1048" y="596"/>
                  </a:cubicBezTo>
                  <a:lnTo>
                    <a:pt x="1048" y="548"/>
                  </a:lnTo>
                  <a:lnTo>
                    <a:pt x="1048" y="501"/>
                  </a:lnTo>
                  <a:cubicBezTo>
                    <a:pt x="1048" y="239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9" name="Google Shape;2499;p54"/>
            <p:cNvSpPr/>
            <p:nvPr/>
          </p:nvSpPr>
          <p:spPr>
            <a:xfrm>
              <a:off x="3214263" y="4002858"/>
              <a:ext cx="27425" cy="42850"/>
            </a:xfrm>
            <a:custGeom>
              <a:avLst/>
              <a:gdLst/>
              <a:ahLst/>
              <a:cxnLst/>
              <a:rect l="l" t="t" r="r" b="b"/>
              <a:pathLst>
                <a:path w="1097" h="1714" extrusionOk="0">
                  <a:moveTo>
                    <a:pt x="518" y="366"/>
                  </a:moveTo>
                  <a:cubicBezTo>
                    <a:pt x="528" y="366"/>
                    <a:pt x="538" y="367"/>
                    <a:pt x="549" y="369"/>
                  </a:cubicBezTo>
                  <a:cubicBezTo>
                    <a:pt x="644" y="393"/>
                    <a:pt x="739" y="488"/>
                    <a:pt x="739" y="583"/>
                  </a:cubicBezTo>
                  <a:lnTo>
                    <a:pt x="739" y="1179"/>
                  </a:lnTo>
                  <a:cubicBezTo>
                    <a:pt x="739" y="1298"/>
                    <a:pt x="668" y="1369"/>
                    <a:pt x="549" y="1369"/>
                  </a:cubicBezTo>
                  <a:cubicBezTo>
                    <a:pt x="530" y="1376"/>
                    <a:pt x="512" y="1380"/>
                    <a:pt x="494" y="1380"/>
                  </a:cubicBezTo>
                  <a:cubicBezTo>
                    <a:pt x="395" y="1380"/>
                    <a:pt x="310" y="1279"/>
                    <a:pt x="310" y="1179"/>
                  </a:cubicBezTo>
                  <a:lnTo>
                    <a:pt x="310" y="583"/>
                  </a:lnTo>
                  <a:cubicBezTo>
                    <a:pt x="310" y="474"/>
                    <a:pt x="410" y="366"/>
                    <a:pt x="518" y="366"/>
                  </a:cubicBezTo>
                  <a:close/>
                  <a:moveTo>
                    <a:pt x="534" y="1"/>
                  </a:moveTo>
                  <a:cubicBezTo>
                    <a:pt x="230" y="1"/>
                    <a:pt x="1" y="259"/>
                    <a:pt x="1" y="536"/>
                  </a:cubicBezTo>
                  <a:lnTo>
                    <a:pt x="1" y="1179"/>
                  </a:lnTo>
                  <a:cubicBezTo>
                    <a:pt x="1" y="1456"/>
                    <a:pt x="230" y="1714"/>
                    <a:pt x="534" y="1714"/>
                  </a:cubicBezTo>
                  <a:cubicBezTo>
                    <a:pt x="569" y="1714"/>
                    <a:pt x="606" y="1710"/>
                    <a:pt x="644" y="1702"/>
                  </a:cubicBezTo>
                  <a:cubicBezTo>
                    <a:pt x="882" y="1679"/>
                    <a:pt x="1096" y="1440"/>
                    <a:pt x="1096" y="1179"/>
                  </a:cubicBezTo>
                  <a:lnTo>
                    <a:pt x="1096" y="583"/>
                  </a:lnTo>
                  <a:cubicBezTo>
                    <a:pt x="1096" y="297"/>
                    <a:pt x="882" y="59"/>
                    <a:pt x="644" y="12"/>
                  </a:cubicBezTo>
                  <a:cubicBezTo>
                    <a:pt x="606" y="4"/>
                    <a:pt x="569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0" name="Google Shape;2500;p54"/>
            <p:cNvSpPr/>
            <p:nvPr/>
          </p:nvSpPr>
          <p:spPr>
            <a:xfrm>
              <a:off x="3350613" y="3828708"/>
              <a:ext cx="17275" cy="44175"/>
            </a:xfrm>
            <a:custGeom>
              <a:avLst/>
              <a:gdLst/>
              <a:ahLst/>
              <a:cxnLst/>
              <a:rect l="l" t="t" r="r" b="b"/>
              <a:pathLst>
                <a:path w="691" h="1767" extrusionOk="0">
                  <a:moveTo>
                    <a:pt x="215" y="0"/>
                  </a:moveTo>
                  <a:cubicBezTo>
                    <a:pt x="96" y="0"/>
                    <a:pt x="0" y="95"/>
                    <a:pt x="48" y="214"/>
                  </a:cubicBezTo>
                  <a:cubicBezTo>
                    <a:pt x="72" y="310"/>
                    <a:pt x="167" y="357"/>
                    <a:pt x="215" y="357"/>
                  </a:cubicBezTo>
                  <a:lnTo>
                    <a:pt x="334" y="357"/>
                  </a:lnTo>
                  <a:lnTo>
                    <a:pt x="334" y="1596"/>
                  </a:lnTo>
                  <a:cubicBezTo>
                    <a:pt x="334" y="1667"/>
                    <a:pt x="405" y="1738"/>
                    <a:pt x="500" y="1762"/>
                  </a:cubicBezTo>
                  <a:cubicBezTo>
                    <a:pt x="513" y="1765"/>
                    <a:pt x="525" y="1767"/>
                    <a:pt x="537" y="1767"/>
                  </a:cubicBezTo>
                  <a:cubicBezTo>
                    <a:pt x="619" y="1767"/>
                    <a:pt x="691" y="1699"/>
                    <a:pt x="691" y="1596"/>
                  </a:cubicBezTo>
                  <a:lnTo>
                    <a:pt x="691" y="191"/>
                  </a:lnTo>
                  <a:cubicBezTo>
                    <a:pt x="691" y="95"/>
                    <a:pt x="596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1" name="Google Shape;2501;p54"/>
            <p:cNvSpPr/>
            <p:nvPr/>
          </p:nvSpPr>
          <p:spPr>
            <a:xfrm>
              <a:off x="3316663" y="3827458"/>
              <a:ext cx="29200" cy="44875"/>
            </a:xfrm>
            <a:custGeom>
              <a:avLst/>
              <a:gdLst/>
              <a:ahLst/>
              <a:cxnLst/>
              <a:rect l="l" t="t" r="r" b="b"/>
              <a:pathLst>
                <a:path w="1168" h="1795" extrusionOk="0">
                  <a:moveTo>
                    <a:pt x="596" y="383"/>
                  </a:moveTo>
                  <a:cubicBezTo>
                    <a:pt x="715" y="383"/>
                    <a:pt x="811" y="502"/>
                    <a:pt x="811" y="622"/>
                  </a:cubicBezTo>
                  <a:lnTo>
                    <a:pt x="811" y="1241"/>
                  </a:lnTo>
                  <a:cubicBezTo>
                    <a:pt x="811" y="1360"/>
                    <a:pt x="715" y="1479"/>
                    <a:pt x="596" y="1479"/>
                  </a:cubicBezTo>
                  <a:cubicBezTo>
                    <a:pt x="453" y="1479"/>
                    <a:pt x="358" y="1407"/>
                    <a:pt x="358" y="1241"/>
                  </a:cubicBezTo>
                  <a:lnTo>
                    <a:pt x="358" y="622"/>
                  </a:lnTo>
                  <a:cubicBezTo>
                    <a:pt x="358" y="502"/>
                    <a:pt x="477" y="383"/>
                    <a:pt x="596" y="383"/>
                  </a:cubicBezTo>
                  <a:close/>
                  <a:moveTo>
                    <a:pt x="623" y="1"/>
                  </a:moveTo>
                  <a:cubicBezTo>
                    <a:pt x="285" y="1"/>
                    <a:pt x="1" y="255"/>
                    <a:pt x="1" y="574"/>
                  </a:cubicBezTo>
                  <a:lnTo>
                    <a:pt x="1" y="1217"/>
                  </a:lnTo>
                  <a:cubicBezTo>
                    <a:pt x="1" y="1550"/>
                    <a:pt x="263" y="1788"/>
                    <a:pt x="572" y="1788"/>
                  </a:cubicBezTo>
                  <a:cubicBezTo>
                    <a:pt x="599" y="1792"/>
                    <a:pt x="625" y="1794"/>
                    <a:pt x="650" y="1794"/>
                  </a:cubicBezTo>
                  <a:cubicBezTo>
                    <a:pt x="946" y="1794"/>
                    <a:pt x="1168" y="1548"/>
                    <a:pt x="1168" y="1241"/>
                  </a:cubicBezTo>
                  <a:lnTo>
                    <a:pt x="1168" y="598"/>
                  </a:lnTo>
                  <a:cubicBezTo>
                    <a:pt x="1168" y="336"/>
                    <a:pt x="930" y="26"/>
                    <a:pt x="668" y="2"/>
                  </a:cubicBezTo>
                  <a:cubicBezTo>
                    <a:pt x="653" y="1"/>
                    <a:pt x="638" y="1"/>
                    <a:pt x="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02" name="Google Shape;2502;p54"/>
          <p:cNvGrpSpPr/>
          <p:nvPr/>
        </p:nvGrpSpPr>
        <p:grpSpPr>
          <a:xfrm>
            <a:off x="3247999" y="4147838"/>
            <a:ext cx="356019" cy="356139"/>
            <a:chOff x="3656038" y="3790508"/>
            <a:chExt cx="297700" cy="297800"/>
          </a:xfrm>
        </p:grpSpPr>
        <p:sp>
          <p:nvSpPr>
            <p:cNvPr id="2503" name="Google Shape;2503;p54"/>
            <p:cNvSpPr/>
            <p:nvPr/>
          </p:nvSpPr>
          <p:spPr>
            <a:xfrm>
              <a:off x="3871563" y="3876333"/>
              <a:ext cx="28600" cy="39900"/>
            </a:xfrm>
            <a:custGeom>
              <a:avLst/>
              <a:gdLst/>
              <a:ahLst/>
              <a:cxnLst/>
              <a:rect l="l" t="t" r="r" b="b"/>
              <a:pathLst>
                <a:path w="1144" h="1596" extrusionOk="0">
                  <a:moveTo>
                    <a:pt x="548" y="334"/>
                  </a:moveTo>
                  <a:cubicBezTo>
                    <a:pt x="619" y="334"/>
                    <a:pt x="667" y="357"/>
                    <a:pt x="667" y="429"/>
                  </a:cubicBezTo>
                  <a:cubicBezTo>
                    <a:pt x="691" y="524"/>
                    <a:pt x="643" y="572"/>
                    <a:pt x="548" y="572"/>
                  </a:cubicBezTo>
                  <a:lnTo>
                    <a:pt x="381" y="572"/>
                  </a:lnTo>
                  <a:lnTo>
                    <a:pt x="381" y="334"/>
                  </a:lnTo>
                  <a:close/>
                  <a:moveTo>
                    <a:pt x="619" y="929"/>
                  </a:moveTo>
                  <a:cubicBezTo>
                    <a:pt x="691" y="929"/>
                    <a:pt x="762" y="1000"/>
                    <a:pt x="786" y="1048"/>
                  </a:cubicBezTo>
                  <a:cubicBezTo>
                    <a:pt x="810" y="1167"/>
                    <a:pt x="738" y="1262"/>
                    <a:pt x="643" y="1262"/>
                  </a:cubicBezTo>
                  <a:lnTo>
                    <a:pt x="381" y="1262"/>
                  </a:lnTo>
                  <a:lnTo>
                    <a:pt x="381" y="929"/>
                  </a:lnTo>
                  <a:close/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29"/>
                  </a:lnTo>
                  <a:lnTo>
                    <a:pt x="0" y="1500"/>
                  </a:lnTo>
                  <a:cubicBezTo>
                    <a:pt x="71" y="1548"/>
                    <a:pt x="143" y="1596"/>
                    <a:pt x="214" y="1596"/>
                  </a:cubicBezTo>
                  <a:lnTo>
                    <a:pt x="643" y="1596"/>
                  </a:lnTo>
                  <a:cubicBezTo>
                    <a:pt x="905" y="1596"/>
                    <a:pt x="1143" y="1358"/>
                    <a:pt x="1143" y="1072"/>
                  </a:cubicBezTo>
                  <a:cubicBezTo>
                    <a:pt x="1143" y="929"/>
                    <a:pt x="1095" y="786"/>
                    <a:pt x="976" y="691"/>
                  </a:cubicBezTo>
                  <a:cubicBezTo>
                    <a:pt x="1024" y="596"/>
                    <a:pt x="1024" y="500"/>
                    <a:pt x="1024" y="429"/>
                  </a:cubicBezTo>
                  <a:cubicBezTo>
                    <a:pt x="1000" y="191"/>
                    <a:pt x="786" y="0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4" name="Google Shape;2504;p54"/>
            <p:cNvSpPr/>
            <p:nvPr/>
          </p:nvSpPr>
          <p:spPr>
            <a:xfrm>
              <a:off x="3799513" y="3812033"/>
              <a:ext cx="35150" cy="40625"/>
            </a:xfrm>
            <a:custGeom>
              <a:avLst/>
              <a:gdLst/>
              <a:ahLst/>
              <a:cxnLst/>
              <a:rect l="l" t="t" r="r" b="b"/>
              <a:pathLst>
                <a:path w="1406" h="1625" extrusionOk="0">
                  <a:moveTo>
                    <a:pt x="715" y="643"/>
                  </a:moveTo>
                  <a:lnTo>
                    <a:pt x="834" y="977"/>
                  </a:lnTo>
                  <a:lnTo>
                    <a:pt x="572" y="977"/>
                  </a:lnTo>
                  <a:lnTo>
                    <a:pt x="715" y="643"/>
                  </a:lnTo>
                  <a:close/>
                  <a:moveTo>
                    <a:pt x="691" y="0"/>
                  </a:moveTo>
                  <a:cubicBezTo>
                    <a:pt x="596" y="0"/>
                    <a:pt x="548" y="48"/>
                    <a:pt x="501" y="119"/>
                  </a:cubicBezTo>
                  <a:lnTo>
                    <a:pt x="0" y="1381"/>
                  </a:lnTo>
                  <a:cubicBezTo>
                    <a:pt x="0" y="1548"/>
                    <a:pt x="72" y="1620"/>
                    <a:pt x="167" y="1620"/>
                  </a:cubicBezTo>
                  <a:lnTo>
                    <a:pt x="215" y="1620"/>
                  </a:lnTo>
                  <a:cubicBezTo>
                    <a:pt x="286" y="1620"/>
                    <a:pt x="358" y="1596"/>
                    <a:pt x="358" y="1501"/>
                  </a:cubicBezTo>
                  <a:lnTo>
                    <a:pt x="453" y="1310"/>
                  </a:lnTo>
                  <a:lnTo>
                    <a:pt x="953" y="1310"/>
                  </a:lnTo>
                  <a:lnTo>
                    <a:pt x="1024" y="1501"/>
                  </a:lnTo>
                  <a:cubicBezTo>
                    <a:pt x="1042" y="1569"/>
                    <a:pt x="1108" y="1625"/>
                    <a:pt x="1179" y="1625"/>
                  </a:cubicBezTo>
                  <a:cubicBezTo>
                    <a:pt x="1207" y="1625"/>
                    <a:pt x="1236" y="1616"/>
                    <a:pt x="1263" y="1596"/>
                  </a:cubicBezTo>
                  <a:cubicBezTo>
                    <a:pt x="1358" y="1572"/>
                    <a:pt x="1406" y="1453"/>
                    <a:pt x="1358" y="1358"/>
                  </a:cubicBezTo>
                  <a:lnTo>
                    <a:pt x="882" y="119"/>
                  </a:lnTo>
                  <a:cubicBezTo>
                    <a:pt x="834" y="24"/>
                    <a:pt x="763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3916788" y="4003133"/>
              <a:ext cx="30400" cy="39325"/>
            </a:xfrm>
            <a:custGeom>
              <a:avLst/>
              <a:gdLst/>
              <a:ahLst/>
              <a:cxnLst/>
              <a:rect l="l" t="t" r="r" b="b"/>
              <a:pathLst>
                <a:path w="1216" h="1573" extrusionOk="0">
                  <a:moveTo>
                    <a:pt x="525" y="334"/>
                  </a:moveTo>
                  <a:cubicBezTo>
                    <a:pt x="834" y="334"/>
                    <a:pt x="858" y="644"/>
                    <a:pt x="858" y="763"/>
                  </a:cubicBezTo>
                  <a:cubicBezTo>
                    <a:pt x="858" y="1072"/>
                    <a:pt x="715" y="1215"/>
                    <a:pt x="525" y="1215"/>
                  </a:cubicBezTo>
                  <a:lnTo>
                    <a:pt x="358" y="1215"/>
                  </a:lnTo>
                  <a:lnTo>
                    <a:pt x="358" y="763"/>
                  </a:lnTo>
                  <a:lnTo>
                    <a:pt x="358" y="334"/>
                  </a:lnTo>
                  <a:close/>
                  <a:moveTo>
                    <a:pt x="96" y="1"/>
                  </a:moveTo>
                  <a:cubicBezTo>
                    <a:pt x="25" y="24"/>
                    <a:pt x="1" y="96"/>
                    <a:pt x="1" y="167"/>
                  </a:cubicBezTo>
                  <a:lnTo>
                    <a:pt x="1" y="810"/>
                  </a:lnTo>
                  <a:cubicBezTo>
                    <a:pt x="25" y="953"/>
                    <a:pt x="25" y="1406"/>
                    <a:pt x="25" y="1406"/>
                  </a:cubicBezTo>
                  <a:cubicBezTo>
                    <a:pt x="25" y="1453"/>
                    <a:pt x="72" y="1549"/>
                    <a:pt x="144" y="1572"/>
                  </a:cubicBezTo>
                  <a:lnTo>
                    <a:pt x="549" y="1572"/>
                  </a:lnTo>
                  <a:cubicBezTo>
                    <a:pt x="953" y="1572"/>
                    <a:pt x="1215" y="1239"/>
                    <a:pt x="1215" y="810"/>
                  </a:cubicBezTo>
                  <a:cubicBezTo>
                    <a:pt x="1215" y="334"/>
                    <a:pt x="953" y="1"/>
                    <a:pt x="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3833438" y="3939933"/>
              <a:ext cx="34575" cy="39425"/>
            </a:xfrm>
            <a:custGeom>
              <a:avLst/>
              <a:gdLst/>
              <a:ahLst/>
              <a:cxnLst/>
              <a:rect l="l" t="t" r="r" b="b"/>
              <a:pathLst>
                <a:path w="1383" h="1577" extrusionOk="0">
                  <a:moveTo>
                    <a:pt x="710" y="0"/>
                  </a:moveTo>
                  <a:cubicBezTo>
                    <a:pt x="316" y="0"/>
                    <a:pt x="1" y="341"/>
                    <a:pt x="1" y="766"/>
                  </a:cubicBezTo>
                  <a:cubicBezTo>
                    <a:pt x="1" y="1219"/>
                    <a:pt x="358" y="1576"/>
                    <a:pt x="787" y="1576"/>
                  </a:cubicBezTo>
                  <a:cubicBezTo>
                    <a:pt x="977" y="1576"/>
                    <a:pt x="1120" y="1505"/>
                    <a:pt x="1263" y="1386"/>
                  </a:cubicBezTo>
                  <a:lnTo>
                    <a:pt x="1334" y="1338"/>
                  </a:lnTo>
                  <a:cubicBezTo>
                    <a:pt x="1382" y="1266"/>
                    <a:pt x="1382" y="1147"/>
                    <a:pt x="1311" y="1100"/>
                  </a:cubicBezTo>
                  <a:cubicBezTo>
                    <a:pt x="1278" y="1067"/>
                    <a:pt x="1234" y="1049"/>
                    <a:pt x="1190" y="1049"/>
                  </a:cubicBezTo>
                  <a:cubicBezTo>
                    <a:pt x="1139" y="1049"/>
                    <a:pt x="1087" y="1073"/>
                    <a:pt x="1049" y="1124"/>
                  </a:cubicBezTo>
                  <a:lnTo>
                    <a:pt x="1025" y="1147"/>
                  </a:lnTo>
                  <a:cubicBezTo>
                    <a:pt x="977" y="1219"/>
                    <a:pt x="882" y="1243"/>
                    <a:pt x="787" y="1243"/>
                  </a:cubicBezTo>
                  <a:cubicBezTo>
                    <a:pt x="549" y="1243"/>
                    <a:pt x="334" y="1028"/>
                    <a:pt x="334" y="790"/>
                  </a:cubicBezTo>
                  <a:cubicBezTo>
                    <a:pt x="334" y="552"/>
                    <a:pt x="549" y="362"/>
                    <a:pt x="787" y="362"/>
                  </a:cubicBezTo>
                  <a:cubicBezTo>
                    <a:pt x="882" y="362"/>
                    <a:pt x="977" y="385"/>
                    <a:pt x="1049" y="433"/>
                  </a:cubicBezTo>
                  <a:cubicBezTo>
                    <a:pt x="1086" y="461"/>
                    <a:pt x="1124" y="474"/>
                    <a:pt x="1159" y="474"/>
                  </a:cubicBezTo>
                  <a:cubicBezTo>
                    <a:pt x="1212" y="474"/>
                    <a:pt x="1258" y="443"/>
                    <a:pt x="1287" y="385"/>
                  </a:cubicBezTo>
                  <a:cubicBezTo>
                    <a:pt x="1358" y="290"/>
                    <a:pt x="1334" y="195"/>
                    <a:pt x="1239" y="147"/>
                  </a:cubicBezTo>
                  <a:cubicBezTo>
                    <a:pt x="1120" y="52"/>
                    <a:pt x="930" y="4"/>
                    <a:pt x="787" y="4"/>
                  </a:cubicBezTo>
                  <a:cubicBezTo>
                    <a:pt x="761" y="1"/>
                    <a:pt x="735" y="0"/>
                    <a:pt x="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3656038" y="3790508"/>
              <a:ext cx="297700" cy="297800"/>
            </a:xfrm>
            <a:custGeom>
              <a:avLst/>
              <a:gdLst/>
              <a:ahLst/>
              <a:cxnLst/>
              <a:rect l="l" t="t" r="r" b="b"/>
              <a:pathLst>
                <a:path w="11908" h="11912" extrusionOk="0">
                  <a:moveTo>
                    <a:pt x="3406" y="1099"/>
                  </a:moveTo>
                  <a:lnTo>
                    <a:pt x="3406" y="2314"/>
                  </a:lnTo>
                  <a:lnTo>
                    <a:pt x="1072" y="2314"/>
                  </a:lnTo>
                  <a:lnTo>
                    <a:pt x="1072" y="1099"/>
                  </a:lnTo>
                  <a:close/>
                  <a:moveTo>
                    <a:pt x="4739" y="1099"/>
                  </a:moveTo>
                  <a:lnTo>
                    <a:pt x="4739" y="2314"/>
                  </a:lnTo>
                  <a:lnTo>
                    <a:pt x="3715" y="2314"/>
                  </a:lnTo>
                  <a:lnTo>
                    <a:pt x="3715" y="1099"/>
                  </a:lnTo>
                  <a:close/>
                  <a:moveTo>
                    <a:pt x="5478" y="3624"/>
                  </a:moveTo>
                  <a:lnTo>
                    <a:pt x="5478" y="4838"/>
                  </a:lnTo>
                  <a:lnTo>
                    <a:pt x="1072" y="4838"/>
                  </a:lnTo>
                  <a:lnTo>
                    <a:pt x="1072" y="3624"/>
                  </a:lnTo>
                  <a:close/>
                  <a:moveTo>
                    <a:pt x="4168" y="6148"/>
                  </a:moveTo>
                  <a:lnTo>
                    <a:pt x="4168" y="7363"/>
                  </a:lnTo>
                  <a:lnTo>
                    <a:pt x="1072" y="7363"/>
                  </a:lnTo>
                  <a:lnTo>
                    <a:pt x="1072" y="6148"/>
                  </a:lnTo>
                  <a:close/>
                  <a:moveTo>
                    <a:pt x="6025" y="6148"/>
                  </a:moveTo>
                  <a:lnTo>
                    <a:pt x="6025" y="7363"/>
                  </a:lnTo>
                  <a:lnTo>
                    <a:pt x="4501" y="7363"/>
                  </a:lnTo>
                  <a:lnTo>
                    <a:pt x="4501" y="6148"/>
                  </a:lnTo>
                  <a:close/>
                  <a:moveTo>
                    <a:pt x="9383" y="8649"/>
                  </a:moveTo>
                  <a:lnTo>
                    <a:pt x="9383" y="9863"/>
                  </a:lnTo>
                  <a:lnTo>
                    <a:pt x="7454" y="9863"/>
                  </a:lnTo>
                  <a:lnTo>
                    <a:pt x="7454" y="8649"/>
                  </a:lnTo>
                  <a:close/>
                  <a:moveTo>
                    <a:pt x="11550" y="11006"/>
                  </a:moveTo>
                  <a:lnTo>
                    <a:pt x="11550" y="11482"/>
                  </a:lnTo>
                  <a:lnTo>
                    <a:pt x="357" y="11482"/>
                  </a:lnTo>
                  <a:lnTo>
                    <a:pt x="357" y="11006"/>
                  </a:lnTo>
                  <a:close/>
                  <a:moveTo>
                    <a:pt x="916" y="0"/>
                  </a:moveTo>
                  <a:cubicBezTo>
                    <a:pt x="810" y="0"/>
                    <a:pt x="715" y="88"/>
                    <a:pt x="715" y="194"/>
                  </a:cubicBezTo>
                  <a:lnTo>
                    <a:pt x="715" y="1599"/>
                  </a:lnTo>
                  <a:lnTo>
                    <a:pt x="476" y="1599"/>
                  </a:lnTo>
                  <a:cubicBezTo>
                    <a:pt x="381" y="1599"/>
                    <a:pt x="334" y="1647"/>
                    <a:pt x="310" y="1719"/>
                  </a:cubicBezTo>
                  <a:cubicBezTo>
                    <a:pt x="262" y="1838"/>
                    <a:pt x="357" y="1957"/>
                    <a:pt x="476" y="1957"/>
                  </a:cubicBezTo>
                  <a:lnTo>
                    <a:pt x="715" y="1957"/>
                  </a:lnTo>
                  <a:lnTo>
                    <a:pt x="715" y="4124"/>
                  </a:lnTo>
                  <a:lnTo>
                    <a:pt x="500" y="4124"/>
                  </a:lnTo>
                  <a:cubicBezTo>
                    <a:pt x="429" y="4124"/>
                    <a:pt x="334" y="4171"/>
                    <a:pt x="334" y="4267"/>
                  </a:cubicBezTo>
                  <a:cubicBezTo>
                    <a:pt x="334" y="4386"/>
                    <a:pt x="381" y="4481"/>
                    <a:pt x="500" y="4481"/>
                  </a:cubicBezTo>
                  <a:lnTo>
                    <a:pt x="715" y="4481"/>
                  </a:lnTo>
                  <a:lnTo>
                    <a:pt x="715" y="6648"/>
                  </a:lnTo>
                  <a:lnTo>
                    <a:pt x="500" y="6648"/>
                  </a:lnTo>
                  <a:cubicBezTo>
                    <a:pt x="429" y="6648"/>
                    <a:pt x="334" y="6720"/>
                    <a:pt x="334" y="6791"/>
                  </a:cubicBezTo>
                  <a:cubicBezTo>
                    <a:pt x="334" y="6910"/>
                    <a:pt x="381" y="7005"/>
                    <a:pt x="500" y="7005"/>
                  </a:cubicBezTo>
                  <a:lnTo>
                    <a:pt x="715" y="7005"/>
                  </a:lnTo>
                  <a:lnTo>
                    <a:pt x="715" y="9172"/>
                  </a:lnTo>
                  <a:lnTo>
                    <a:pt x="500" y="9172"/>
                  </a:lnTo>
                  <a:cubicBezTo>
                    <a:pt x="429" y="9172"/>
                    <a:pt x="334" y="9244"/>
                    <a:pt x="334" y="9339"/>
                  </a:cubicBezTo>
                  <a:cubicBezTo>
                    <a:pt x="334" y="9458"/>
                    <a:pt x="381" y="9530"/>
                    <a:pt x="500" y="9530"/>
                  </a:cubicBezTo>
                  <a:lnTo>
                    <a:pt x="715" y="9530"/>
                  </a:lnTo>
                  <a:lnTo>
                    <a:pt x="715" y="10768"/>
                  </a:lnTo>
                  <a:lnTo>
                    <a:pt x="310" y="10768"/>
                  </a:lnTo>
                  <a:cubicBezTo>
                    <a:pt x="143" y="10768"/>
                    <a:pt x="0" y="10887"/>
                    <a:pt x="0" y="11054"/>
                  </a:cubicBezTo>
                  <a:lnTo>
                    <a:pt x="0" y="11625"/>
                  </a:lnTo>
                  <a:cubicBezTo>
                    <a:pt x="0" y="11768"/>
                    <a:pt x="119" y="11911"/>
                    <a:pt x="310" y="11911"/>
                  </a:cubicBezTo>
                  <a:lnTo>
                    <a:pt x="11622" y="11911"/>
                  </a:lnTo>
                  <a:cubicBezTo>
                    <a:pt x="11765" y="11911"/>
                    <a:pt x="11907" y="11792"/>
                    <a:pt x="11907" y="11625"/>
                  </a:cubicBezTo>
                  <a:lnTo>
                    <a:pt x="11907" y="11030"/>
                  </a:lnTo>
                  <a:cubicBezTo>
                    <a:pt x="11907" y="10792"/>
                    <a:pt x="11788" y="10673"/>
                    <a:pt x="11622" y="10673"/>
                  </a:cubicBezTo>
                  <a:lnTo>
                    <a:pt x="1072" y="10673"/>
                  </a:lnTo>
                  <a:lnTo>
                    <a:pt x="1072" y="10220"/>
                  </a:lnTo>
                  <a:lnTo>
                    <a:pt x="9478" y="10220"/>
                  </a:lnTo>
                  <a:cubicBezTo>
                    <a:pt x="9621" y="10220"/>
                    <a:pt x="9716" y="10101"/>
                    <a:pt x="9716" y="9982"/>
                  </a:cubicBezTo>
                  <a:lnTo>
                    <a:pt x="9716" y="8506"/>
                  </a:lnTo>
                  <a:cubicBezTo>
                    <a:pt x="9716" y="8410"/>
                    <a:pt x="9621" y="8315"/>
                    <a:pt x="9526" y="8315"/>
                  </a:cubicBezTo>
                  <a:lnTo>
                    <a:pt x="3096" y="8315"/>
                  </a:lnTo>
                  <a:cubicBezTo>
                    <a:pt x="3072" y="8315"/>
                    <a:pt x="3001" y="8363"/>
                    <a:pt x="3001" y="8387"/>
                  </a:cubicBezTo>
                  <a:cubicBezTo>
                    <a:pt x="2906" y="8506"/>
                    <a:pt x="3001" y="8649"/>
                    <a:pt x="3120" y="8649"/>
                  </a:cubicBezTo>
                  <a:lnTo>
                    <a:pt x="7073" y="8649"/>
                  </a:lnTo>
                  <a:lnTo>
                    <a:pt x="7073" y="9863"/>
                  </a:lnTo>
                  <a:lnTo>
                    <a:pt x="1072" y="9863"/>
                  </a:lnTo>
                  <a:lnTo>
                    <a:pt x="1072" y="8649"/>
                  </a:lnTo>
                  <a:lnTo>
                    <a:pt x="2286" y="8649"/>
                  </a:lnTo>
                  <a:cubicBezTo>
                    <a:pt x="2382" y="8649"/>
                    <a:pt x="2477" y="8577"/>
                    <a:pt x="2477" y="8506"/>
                  </a:cubicBezTo>
                  <a:cubicBezTo>
                    <a:pt x="2477" y="8387"/>
                    <a:pt x="2405" y="8291"/>
                    <a:pt x="2286" y="8291"/>
                  </a:cubicBezTo>
                  <a:lnTo>
                    <a:pt x="1048" y="8291"/>
                  </a:lnTo>
                  <a:lnTo>
                    <a:pt x="1048" y="7696"/>
                  </a:lnTo>
                  <a:lnTo>
                    <a:pt x="6073" y="7696"/>
                  </a:lnTo>
                  <a:cubicBezTo>
                    <a:pt x="6216" y="7696"/>
                    <a:pt x="6311" y="7577"/>
                    <a:pt x="6311" y="7458"/>
                  </a:cubicBezTo>
                  <a:lnTo>
                    <a:pt x="6311" y="6029"/>
                  </a:lnTo>
                  <a:cubicBezTo>
                    <a:pt x="6311" y="5886"/>
                    <a:pt x="6192" y="5791"/>
                    <a:pt x="6073" y="5791"/>
                  </a:cubicBezTo>
                  <a:lnTo>
                    <a:pt x="1048" y="5791"/>
                  </a:lnTo>
                  <a:lnTo>
                    <a:pt x="1048" y="5195"/>
                  </a:lnTo>
                  <a:lnTo>
                    <a:pt x="6287" y="5195"/>
                  </a:lnTo>
                  <a:cubicBezTo>
                    <a:pt x="6382" y="5195"/>
                    <a:pt x="6454" y="5124"/>
                    <a:pt x="6454" y="5053"/>
                  </a:cubicBezTo>
                  <a:cubicBezTo>
                    <a:pt x="6454" y="4933"/>
                    <a:pt x="6406" y="4838"/>
                    <a:pt x="6287" y="4838"/>
                  </a:cubicBezTo>
                  <a:lnTo>
                    <a:pt x="5835" y="4838"/>
                  </a:lnTo>
                  <a:lnTo>
                    <a:pt x="5835" y="3624"/>
                  </a:lnTo>
                  <a:lnTo>
                    <a:pt x="7573" y="3624"/>
                  </a:lnTo>
                  <a:lnTo>
                    <a:pt x="7573" y="4838"/>
                  </a:lnTo>
                  <a:lnTo>
                    <a:pt x="7121" y="4838"/>
                  </a:lnTo>
                  <a:cubicBezTo>
                    <a:pt x="7025" y="4838"/>
                    <a:pt x="6930" y="4886"/>
                    <a:pt x="6930" y="4981"/>
                  </a:cubicBezTo>
                  <a:cubicBezTo>
                    <a:pt x="6930" y="5100"/>
                    <a:pt x="7002" y="5195"/>
                    <a:pt x="7121" y="5195"/>
                  </a:cubicBezTo>
                  <a:lnTo>
                    <a:pt x="7692" y="5195"/>
                  </a:lnTo>
                  <a:cubicBezTo>
                    <a:pt x="7835" y="5195"/>
                    <a:pt x="7930" y="5076"/>
                    <a:pt x="7930" y="4957"/>
                  </a:cubicBezTo>
                  <a:lnTo>
                    <a:pt x="7930" y="3528"/>
                  </a:lnTo>
                  <a:cubicBezTo>
                    <a:pt x="7930" y="3386"/>
                    <a:pt x="7811" y="3290"/>
                    <a:pt x="7692" y="3290"/>
                  </a:cubicBezTo>
                  <a:lnTo>
                    <a:pt x="1072" y="3290"/>
                  </a:lnTo>
                  <a:lnTo>
                    <a:pt x="1072" y="2695"/>
                  </a:lnTo>
                  <a:lnTo>
                    <a:pt x="4835" y="2695"/>
                  </a:lnTo>
                  <a:cubicBezTo>
                    <a:pt x="4977" y="2695"/>
                    <a:pt x="5073" y="2576"/>
                    <a:pt x="5073" y="2457"/>
                  </a:cubicBezTo>
                  <a:lnTo>
                    <a:pt x="5073" y="1028"/>
                  </a:lnTo>
                  <a:cubicBezTo>
                    <a:pt x="5073" y="885"/>
                    <a:pt x="4954" y="790"/>
                    <a:pt x="4835" y="790"/>
                  </a:cubicBezTo>
                  <a:lnTo>
                    <a:pt x="1072" y="790"/>
                  </a:lnTo>
                  <a:lnTo>
                    <a:pt x="1072" y="194"/>
                  </a:lnTo>
                  <a:cubicBezTo>
                    <a:pt x="1072" y="99"/>
                    <a:pt x="1024" y="52"/>
                    <a:pt x="953" y="4"/>
                  </a:cubicBezTo>
                  <a:cubicBezTo>
                    <a:pt x="940" y="1"/>
                    <a:pt x="928" y="0"/>
                    <a:pt x="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08" name="Google Shape;2508;p54"/>
          <p:cNvGrpSpPr/>
          <p:nvPr/>
        </p:nvGrpSpPr>
        <p:grpSpPr>
          <a:xfrm>
            <a:off x="4031151" y="4146473"/>
            <a:ext cx="355330" cy="353179"/>
            <a:chOff x="3688251" y="4146473"/>
            <a:chExt cx="355330" cy="353179"/>
          </a:xfrm>
        </p:grpSpPr>
        <p:sp>
          <p:nvSpPr>
            <p:cNvPr id="2509" name="Google Shape;2509;p54"/>
            <p:cNvSpPr/>
            <p:nvPr/>
          </p:nvSpPr>
          <p:spPr>
            <a:xfrm>
              <a:off x="3688251" y="4152153"/>
              <a:ext cx="348216" cy="347499"/>
            </a:xfrm>
            <a:custGeom>
              <a:avLst/>
              <a:gdLst/>
              <a:ahLst/>
              <a:cxnLst/>
              <a:rect l="l" t="t" r="r" b="b"/>
              <a:pathLst>
                <a:path w="11647" h="11623" extrusionOk="0">
                  <a:moveTo>
                    <a:pt x="5788" y="1"/>
                  </a:moveTo>
                  <a:cubicBezTo>
                    <a:pt x="4240" y="25"/>
                    <a:pt x="2811" y="620"/>
                    <a:pt x="1715" y="1715"/>
                  </a:cubicBezTo>
                  <a:cubicBezTo>
                    <a:pt x="596" y="2811"/>
                    <a:pt x="1" y="4287"/>
                    <a:pt x="1" y="5835"/>
                  </a:cubicBezTo>
                  <a:cubicBezTo>
                    <a:pt x="1" y="6693"/>
                    <a:pt x="191" y="7550"/>
                    <a:pt x="572" y="8336"/>
                  </a:cubicBezTo>
                  <a:cubicBezTo>
                    <a:pt x="590" y="8387"/>
                    <a:pt x="656" y="8426"/>
                    <a:pt x="728" y="8426"/>
                  </a:cubicBezTo>
                  <a:cubicBezTo>
                    <a:pt x="755" y="8426"/>
                    <a:pt x="784" y="8421"/>
                    <a:pt x="811" y="8407"/>
                  </a:cubicBezTo>
                  <a:cubicBezTo>
                    <a:pt x="906" y="8383"/>
                    <a:pt x="930" y="8264"/>
                    <a:pt x="906" y="8169"/>
                  </a:cubicBezTo>
                  <a:cubicBezTo>
                    <a:pt x="549" y="7431"/>
                    <a:pt x="358" y="6669"/>
                    <a:pt x="358" y="5835"/>
                  </a:cubicBezTo>
                  <a:cubicBezTo>
                    <a:pt x="358" y="4359"/>
                    <a:pt x="930" y="3001"/>
                    <a:pt x="1954" y="1954"/>
                  </a:cubicBezTo>
                  <a:cubicBezTo>
                    <a:pt x="2930" y="953"/>
                    <a:pt x="4264" y="382"/>
                    <a:pt x="5669" y="310"/>
                  </a:cubicBezTo>
                  <a:lnTo>
                    <a:pt x="5669" y="5788"/>
                  </a:lnTo>
                  <a:cubicBezTo>
                    <a:pt x="5669" y="5883"/>
                    <a:pt x="5764" y="5978"/>
                    <a:pt x="5835" y="5978"/>
                  </a:cubicBezTo>
                  <a:lnTo>
                    <a:pt x="11313" y="5978"/>
                  </a:lnTo>
                  <a:cubicBezTo>
                    <a:pt x="11289" y="7383"/>
                    <a:pt x="10694" y="8717"/>
                    <a:pt x="9693" y="9693"/>
                  </a:cubicBezTo>
                  <a:cubicBezTo>
                    <a:pt x="8645" y="10717"/>
                    <a:pt x="7264" y="11265"/>
                    <a:pt x="5812" y="11265"/>
                  </a:cubicBezTo>
                  <a:cubicBezTo>
                    <a:pt x="3978" y="11265"/>
                    <a:pt x="2263" y="10360"/>
                    <a:pt x="1263" y="8836"/>
                  </a:cubicBezTo>
                  <a:cubicBezTo>
                    <a:pt x="1215" y="8772"/>
                    <a:pt x="1168" y="8751"/>
                    <a:pt x="1113" y="8751"/>
                  </a:cubicBezTo>
                  <a:cubicBezTo>
                    <a:pt x="1086" y="8751"/>
                    <a:pt x="1057" y="8757"/>
                    <a:pt x="1025" y="8764"/>
                  </a:cubicBezTo>
                  <a:cubicBezTo>
                    <a:pt x="930" y="8836"/>
                    <a:pt x="930" y="8931"/>
                    <a:pt x="953" y="9003"/>
                  </a:cubicBezTo>
                  <a:cubicBezTo>
                    <a:pt x="2073" y="10646"/>
                    <a:pt x="3883" y="11622"/>
                    <a:pt x="5812" y="11622"/>
                  </a:cubicBezTo>
                  <a:cubicBezTo>
                    <a:pt x="7359" y="11622"/>
                    <a:pt x="8812" y="11027"/>
                    <a:pt x="9931" y="9931"/>
                  </a:cubicBezTo>
                  <a:cubicBezTo>
                    <a:pt x="11027" y="8860"/>
                    <a:pt x="11646" y="7407"/>
                    <a:pt x="11646" y="5859"/>
                  </a:cubicBezTo>
                  <a:cubicBezTo>
                    <a:pt x="11646" y="5788"/>
                    <a:pt x="11622" y="5740"/>
                    <a:pt x="11598" y="5669"/>
                  </a:cubicBezTo>
                  <a:cubicBezTo>
                    <a:pt x="11598" y="5684"/>
                    <a:pt x="11588" y="5690"/>
                    <a:pt x="11571" y="5690"/>
                  </a:cubicBezTo>
                  <a:cubicBezTo>
                    <a:pt x="11538" y="5690"/>
                    <a:pt x="11479" y="5669"/>
                    <a:pt x="11432" y="5669"/>
                  </a:cubicBezTo>
                  <a:lnTo>
                    <a:pt x="6026" y="5669"/>
                  </a:lnTo>
                  <a:lnTo>
                    <a:pt x="6026" y="263"/>
                  </a:lnTo>
                  <a:cubicBezTo>
                    <a:pt x="6026" y="191"/>
                    <a:pt x="6026" y="167"/>
                    <a:pt x="6002" y="120"/>
                  </a:cubicBezTo>
                  <a:cubicBezTo>
                    <a:pt x="5931" y="48"/>
                    <a:pt x="5883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3886200" y="4146473"/>
              <a:ext cx="157380" cy="157380"/>
            </a:xfrm>
            <a:custGeom>
              <a:avLst/>
              <a:gdLst/>
              <a:ahLst/>
              <a:cxnLst/>
              <a:rect l="l" t="t" r="r" b="b"/>
              <a:pathLst>
                <a:path w="5264" h="5264" extrusionOk="0">
                  <a:moveTo>
                    <a:pt x="238" y="0"/>
                  </a:moveTo>
                  <a:cubicBezTo>
                    <a:pt x="143" y="0"/>
                    <a:pt x="24" y="72"/>
                    <a:pt x="0" y="191"/>
                  </a:cubicBezTo>
                  <a:lnTo>
                    <a:pt x="0" y="238"/>
                  </a:lnTo>
                  <a:lnTo>
                    <a:pt x="0" y="3406"/>
                  </a:lnTo>
                  <a:cubicBezTo>
                    <a:pt x="0" y="3430"/>
                    <a:pt x="24" y="3477"/>
                    <a:pt x="48" y="3477"/>
                  </a:cubicBezTo>
                  <a:cubicBezTo>
                    <a:pt x="95" y="3504"/>
                    <a:pt x="141" y="3516"/>
                    <a:pt x="182" y="3516"/>
                  </a:cubicBezTo>
                  <a:cubicBezTo>
                    <a:pt x="285" y="3516"/>
                    <a:pt x="357" y="3443"/>
                    <a:pt x="357" y="3358"/>
                  </a:cubicBezTo>
                  <a:lnTo>
                    <a:pt x="357" y="357"/>
                  </a:lnTo>
                  <a:cubicBezTo>
                    <a:pt x="1548" y="381"/>
                    <a:pt x="2667" y="905"/>
                    <a:pt x="3549" y="1763"/>
                  </a:cubicBezTo>
                  <a:cubicBezTo>
                    <a:pt x="4406" y="2620"/>
                    <a:pt x="4882" y="3763"/>
                    <a:pt x="4930" y="4954"/>
                  </a:cubicBezTo>
                  <a:lnTo>
                    <a:pt x="357" y="4954"/>
                  </a:lnTo>
                  <a:lnTo>
                    <a:pt x="357" y="4144"/>
                  </a:lnTo>
                  <a:cubicBezTo>
                    <a:pt x="357" y="4120"/>
                    <a:pt x="334" y="4049"/>
                    <a:pt x="286" y="4049"/>
                  </a:cubicBezTo>
                  <a:cubicBezTo>
                    <a:pt x="245" y="4021"/>
                    <a:pt x="204" y="4010"/>
                    <a:pt x="167" y="4010"/>
                  </a:cubicBezTo>
                  <a:cubicBezTo>
                    <a:pt x="73" y="4010"/>
                    <a:pt x="0" y="4083"/>
                    <a:pt x="0" y="4168"/>
                  </a:cubicBezTo>
                  <a:lnTo>
                    <a:pt x="0" y="5144"/>
                  </a:lnTo>
                  <a:cubicBezTo>
                    <a:pt x="0" y="5216"/>
                    <a:pt x="48" y="5263"/>
                    <a:pt x="119" y="5263"/>
                  </a:cubicBezTo>
                  <a:lnTo>
                    <a:pt x="5097" y="5263"/>
                  </a:lnTo>
                  <a:cubicBezTo>
                    <a:pt x="5192" y="5239"/>
                    <a:pt x="5263" y="5120"/>
                    <a:pt x="5239" y="5025"/>
                  </a:cubicBezTo>
                  <a:cubicBezTo>
                    <a:pt x="5263" y="3691"/>
                    <a:pt x="4739" y="2453"/>
                    <a:pt x="3787" y="1501"/>
                  </a:cubicBezTo>
                  <a:cubicBezTo>
                    <a:pt x="2834" y="548"/>
                    <a:pt x="1572" y="24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11" name="Google Shape;2511;p54"/>
          <p:cNvGrpSpPr/>
          <p:nvPr/>
        </p:nvGrpSpPr>
        <p:grpSpPr>
          <a:xfrm>
            <a:off x="4769597" y="4146523"/>
            <a:ext cx="356019" cy="356019"/>
            <a:chOff x="4673513" y="3789408"/>
            <a:chExt cx="297700" cy="297700"/>
          </a:xfrm>
        </p:grpSpPr>
        <p:sp>
          <p:nvSpPr>
            <p:cNvPr id="2512" name="Google Shape;2512;p54"/>
            <p:cNvSpPr/>
            <p:nvPr/>
          </p:nvSpPr>
          <p:spPr>
            <a:xfrm>
              <a:off x="4709213" y="3803083"/>
              <a:ext cx="255450" cy="176850"/>
            </a:xfrm>
            <a:custGeom>
              <a:avLst/>
              <a:gdLst/>
              <a:ahLst/>
              <a:cxnLst/>
              <a:rect l="l" t="t" r="r" b="b"/>
              <a:pathLst>
                <a:path w="10218" h="7074" extrusionOk="0">
                  <a:moveTo>
                    <a:pt x="9574" y="311"/>
                  </a:moveTo>
                  <a:cubicBezTo>
                    <a:pt x="9741" y="311"/>
                    <a:pt x="9860" y="430"/>
                    <a:pt x="9860" y="596"/>
                  </a:cubicBezTo>
                  <a:cubicBezTo>
                    <a:pt x="9860" y="739"/>
                    <a:pt x="9741" y="858"/>
                    <a:pt x="9574" y="858"/>
                  </a:cubicBezTo>
                  <a:cubicBezTo>
                    <a:pt x="9432" y="858"/>
                    <a:pt x="9312" y="739"/>
                    <a:pt x="9312" y="596"/>
                  </a:cubicBezTo>
                  <a:cubicBezTo>
                    <a:pt x="9312" y="430"/>
                    <a:pt x="9432" y="311"/>
                    <a:pt x="9574" y="311"/>
                  </a:cubicBezTo>
                  <a:close/>
                  <a:moveTo>
                    <a:pt x="7407" y="1025"/>
                  </a:moveTo>
                  <a:cubicBezTo>
                    <a:pt x="7550" y="1025"/>
                    <a:pt x="7669" y="1144"/>
                    <a:pt x="7669" y="1311"/>
                  </a:cubicBezTo>
                  <a:cubicBezTo>
                    <a:pt x="7669" y="1454"/>
                    <a:pt x="7550" y="1573"/>
                    <a:pt x="7407" y="1573"/>
                  </a:cubicBezTo>
                  <a:cubicBezTo>
                    <a:pt x="7264" y="1573"/>
                    <a:pt x="7145" y="1454"/>
                    <a:pt x="7145" y="1311"/>
                  </a:cubicBezTo>
                  <a:cubicBezTo>
                    <a:pt x="7145" y="1144"/>
                    <a:pt x="7264" y="1025"/>
                    <a:pt x="7407" y="1025"/>
                  </a:cubicBezTo>
                  <a:close/>
                  <a:moveTo>
                    <a:pt x="6217" y="2692"/>
                  </a:moveTo>
                  <a:cubicBezTo>
                    <a:pt x="6359" y="2692"/>
                    <a:pt x="6479" y="2811"/>
                    <a:pt x="6479" y="2978"/>
                  </a:cubicBezTo>
                  <a:cubicBezTo>
                    <a:pt x="6479" y="3121"/>
                    <a:pt x="6359" y="3240"/>
                    <a:pt x="6217" y="3240"/>
                  </a:cubicBezTo>
                  <a:cubicBezTo>
                    <a:pt x="6074" y="3240"/>
                    <a:pt x="5955" y="3121"/>
                    <a:pt x="5955" y="2978"/>
                  </a:cubicBezTo>
                  <a:cubicBezTo>
                    <a:pt x="5955" y="2811"/>
                    <a:pt x="6074" y="2692"/>
                    <a:pt x="6217" y="2692"/>
                  </a:cubicBezTo>
                  <a:close/>
                  <a:moveTo>
                    <a:pt x="2120" y="4073"/>
                  </a:moveTo>
                  <a:cubicBezTo>
                    <a:pt x="2263" y="4073"/>
                    <a:pt x="2382" y="4192"/>
                    <a:pt x="2382" y="4335"/>
                  </a:cubicBezTo>
                  <a:cubicBezTo>
                    <a:pt x="2382" y="4478"/>
                    <a:pt x="2263" y="4597"/>
                    <a:pt x="2120" y="4597"/>
                  </a:cubicBezTo>
                  <a:cubicBezTo>
                    <a:pt x="1954" y="4597"/>
                    <a:pt x="1835" y="4478"/>
                    <a:pt x="1835" y="4335"/>
                  </a:cubicBezTo>
                  <a:cubicBezTo>
                    <a:pt x="1835" y="4192"/>
                    <a:pt x="1930" y="4073"/>
                    <a:pt x="2120" y="4073"/>
                  </a:cubicBezTo>
                  <a:close/>
                  <a:moveTo>
                    <a:pt x="4764" y="4645"/>
                  </a:moveTo>
                  <a:cubicBezTo>
                    <a:pt x="4907" y="4645"/>
                    <a:pt x="5026" y="4764"/>
                    <a:pt x="5026" y="4907"/>
                  </a:cubicBezTo>
                  <a:cubicBezTo>
                    <a:pt x="5026" y="5050"/>
                    <a:pt x="4907" y="5169"/>
                    <a:pt x="4764" y="5169"/>
                  </a:cubicBezTo>
                  <a:cubicBezTo>
                    <a:pt x="4621" y="5169"/>
                    <a:pt x="4502" y="5050"/>
                    <a:pt x="4502" y="4907"/>
                  </a:cubicBezTo>
                  <a:cubicBezTo>
                    <a:pt x="4502" y="4764"/>
                    <a:pt x="4621" y="4645"/>
                    <a:pt x="4764" y="4645"/>
                  </a:cubicBezTo>
                  <a:close/>
                  <a:moveTo>
                    <a:pt x="9551" y="1"/>
                  </a:moveTo>
                  <a:cubicBezTo>
                    <a:pt x="9193" y="1"/>
                    <a:pt x="8931" y="287"/>
                    <a:pt x="8931" y="620"/>
                  </a:cubicBezTo>
                  <a:lnTo>
                    <a:pt x="8931" y="668"/>
                  </a:lnTo>
                  <a:lnTo>
                    <a:pt x="7907" y="1001"/>
                  </a:lnTo>
                  <a:cubicBezTo>
                    <a:pt x="7788" y="834"/>
                    <a:pt x="7598" y="715"/>
                    <a:pt x="7360" y="715"/>
                  </a:cubicBezTo>
                  <a:cubicBezTo>
                    <a:pt x="7050" y="739"/>
                    <a:pt x="6788" y="977"/>
                    <a:pt x="6764" y="1263"/>
                  </a:cubicBezTo>
                  <a:cubicBezTo>
                    <a:pt x="6764" y="1454"/>
                    <a:pt x="6788" y="1597"/>
                    <a:pt x="6907" y="1716"/>
                  </a:cubicBezTo>
                  <a:lnTo>
                    <a:pt x="6431" y="2406"/>
                  </a:lnTo>
                  <a:cubicBezTo>
                    <a:pt x="6365" y="2390"/>
                    <a:pt x="6288" y="2362"/>
                    <a:pt x="6215" y="2362"/>
                  </a:cubicBezTo>
                  <a:cubicBezTo>
                    <a:pt x="6183" y="2362"/>
                    <a:pt x="6151" y="2368"/>
                    <a:pt x="6121" y="2382"/>
                  </a:cubicBezTo>
                  <a:cubicBezTo>
                    <a:pt x="5836" y="2406"/>
                    <a:pt x="5597" y="2644"/>
                    <a:pt x="5574" y="2930"/>
                  </a:cubicBezTo>
                  <a:cubicBezTo>
                    <a:pt x="5526" y="3121"/>
                    <a:pt x="5597" y="3287"/>
                    <a:pt x="5716" y="3406"/>
                  </a:cubicBezTo>
                  <a:lnTo>
                    <a:pt x="5026" y="4359"/>
                  </a:lnTo>
                  <a:cubicBezTo>
                    <a:pt x="4931" y="4311"/>
                    <a:pt x="4859" y="4311"/>
                    <a:pt x="4740" y="4311"/>
                  </a:cubicBezTo>
                  <a:cubicBezTo>
                    <a:pt x="4454" y="4311"/>
                    <a:pt x="4264" y="4454"/>
                    <a:pt x="4145" y="4692"/>
                  </a:cubicBezTo>
                  <a:lnTo>
                    <a:pt x="2668" y="4359"/>
                  </a:lnTo>
                  <a:cubicBezTo>
                    <a:pt x="2668" y="4028"/>
                    <a:pt x="2402" y="3758"/>
                    <a:pt x="2041" y="3758"/>
                  </a:cubicBezTo>
                  <a:cubicBezTo>
                    <a:pt x="2013" y="3758"/>
                    <a:pt x="1984" y="3760"/>
                    <a:pt x="1954" y="3764"/>
                  </a:cubicBezTo>
                  <a:cubicBezTo>
                    <a:pt x="1668" y="3811"/>
                    <a:pt x="1430" y="4049"/>
                    <a:pt x="1406" y="4335"/>
                  </a:cubicBezTo>
                  <a:cubicBezTo>
                    <a:pt x="1358" y="4478"/>
                    <a:pt x="1430" y="4645"/>
                    <a:pt x="1477" y="4764"/>
                  </a:cubicBezTo>
                  <a:lnTo>
                    <a:pt x="1" y="6860"/>
                  </a:lnTo>
                  <a:cubicBezTo>
                    <a:pt x="25" y="6860"/>
                    <a:pt x="49" y="6979"/>
                    <a:pt x="120" y="7050"/>
                  </a:cubicBezTo>
                  <a:cubicBezTo>
                    <a:pt x="144" y="7074"/>
                    <a:pt x="168" y="7074"/>
                    <a:pt x="215" y="7074"/>
                  </a:cubicBezTo>
                  <a:cubicBezTo>
                    <a:pt x="263" y="7074"/>
                    <a:pt x="334" y="7050"/>
                    <a:pt x="358" y="7026"/>
                  </a:cubicBezTo>
                  <a:lnTo>
                    <a:pt x="1811" y="4931"/>
                  </a:lnTo>
                  <a:cubicBezTo>
                    <a:pt x="1906" y="4954"/>
                    <a:pt x="2001" y="5002"/>
                    <a:pt x="2073" y="5002"/>
                  </a:cubicBezTo>
                  <a:cubicBezTo>
                    <a:pt x="2311" y="5002"/>
                    <a:pt x="2525" y="4883"/>
                    <a:pt x="2621" y="4692"/>
                  </a:cubicBezTo>
                  <a:lnTo>
                    <a:pt x="4097" y="5026"/>
                  </a:lnTo>
                  <a:cubicBezTo>
                    <a:pt x="4162" y="5331"/>
                    <a:pt x="4407" y="5556"/>
                    <a:pt x="4703" y="5556"/>
                  </a:cubicBezTo>
                  <a:cubicBezTo>
                    <a:pt x="4731" y="5556"/>
                    <a:pt x="4759" y="5554"/>
                    <a:pt x="4788" y="5550"/>
                  </a:cubicBezTo>
                  <a:cubicBezTo>
                    <a:pt x="5097" y="5526"/>
                    <a:pt x="5312" y="5288"/>
                    <a:pt x="5359" y="5026"/>
                  </a:cubicBezTo>
                  <a:cubicBezTo>
                    <a:pt x="5383" y="4883"/>
                    <a:pt x="5359" y="4764"/>
                    <a:pt x="5264" y="4645"/>
                  </a:cubicBezTo>
                  <a:lnTo>
                    <a:pt x="5978" y="3621"/>
                  </a:lnTo>
                  <a:cubicBezTo>
                    <a:pt x="6074" y="3645"/>
                    <a:pt x="6121" y="3645"/>
                    <a:pt x="6217" y="3645"/>
                  </a:cubicBezTo>
                  <a:cubicBezTo>
                    <a:pt x="6502" y="3621"/>
                    <a:pt x="6740" y="3383"/>
                    <a:pt x="6788" y="3097"/>
                  </a:cubicBezTo>
                  <a:cubicBezTo>
                    <a:pt x="6788" y="2930"/>
                    <a:pt x="6740" y="2787"/>
                    <a:pt x="6669" y="2668"/>
                  </a:cubicBezTo>
                  <a:lnTo>
                    <a:pt x="7169" y="1978"/>
                  </a:lnTo>
                  <a:cubicBezTo>
                    <a:pt x="7241" y="2025"/>
                    <a:pt x="7288" y="2025"/>
                    <a:pt x="7383" y="2025"/>
                  </a:cubicBezTo>
                  <a:cubicBezTo>
                    <a:pt x="7741" y="2025"/>
                    <a:pt x="8003" y="1716"/>
                    <a:pt x="8003" y="1382"/>
                  </a:cubicBezTo>
                  <a:lnTo>
                    <a:pt x="9051" y="1025"/>
                  </a:lnTo>
                  <a:cubicBezTo>
                    <a:pt x="9149" y="1183"/>
                    <a:pt x="9313" y="1275"/>
                    <a:pt x="9502" y="1275"/>
                  </a:cubicBezTo>
                  <a:cubicBezTo>
                    <a:pt x="9541" y="1275"/>
                    <a:pt x="9581" y="1271"/>
                    <a:pt x="9622" y="1263"/>
                  </a:cubicBezTo>
                  <a:cubicBezTo>
                    <a:pt x="9908" y="1239"/>
                    <a:pt x="10146" y="1001"/>
                    <a:pt x="10170" y="715"/>
                  </a:cubicBezTo>
                  <a:cubicBezTo>
                    <a:pt x="10217" y="311"/>
                    <a:pt x="9908" y="1"/>
                    <a:pt x="9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4710413" y="3887633"/>
              <a:ext cx="254850" cy="152450"/>
            </a:xfrm>
            <a:custGeom>
              <a:avLst/>
              <a:gdLst/>
              <a:ahLst/>
              <a:cxnLst/>
              <a:rect l="l" t="t" r="r" b="b"/>
              <a:pathLst>
                <a:path w="10194" h="6098" extrusionOk="0">
                  <a:moveTo>
                    <a:pt x="9526" y="358"/>
                  </a:moveTo>
                  <a:cubicBezTo>
                    <a:pt x="9693" y="358"/>
                    <a:pt x="9812" y="477"/>
                    <a:pt x="9812" y="620"/>
                  </a:cubicBezTo>
                  <a:cubicBezTo>
                    <a:pt x="9812" y="787"/>
                    <a:pt x="9693" y="906"/>
                    <a:pt x="9526" y="906"/>
                  </a:cubicBezTo>
                  <a:cubicBezTo>
                    <a:pt x="9384" y="906"/>
                    <a:pt x="9264" y="787"/>
                    <a:pt x="9264" y="620"/>
                  </a:cubicBezTo>
                  <a:cubicBezTo>
                    <a:pt x="9264" y="477"/>
                    <a:pt x="9384" y="358"/>
                    <a:pt x="9526" y="358"/>
                  </a:cubicBezTo>
                  <a:close/>
                  <a:moveTo>
                    <a:pt x="4478" y="3525"/>
                  </a:moveTo>
                  <a:cubicBezTo>
                    <a:pt x="4621" y="3525"/>
                    <a:pt x="4740" y="3644"/>
                    <a:pt x="4740" y="3787"/>
                  </a:cubicBezTo>
                  <a:cubicBezTo>
                    <a:pt x="4740" y="3930"/>
                    <a:pt x="4644" y="4049"/>
                    <a:pt x="4478" y="4049"/>
                  </a:cubicBezTo>
                  <a:cubicBezTo>
                    <a:pt x="4335" y="4049"/>
                    <a:pt x="4216" y="3930"/>
                    <a:pt x="4216" y="3787"/>
                  </a:cubicBezTo>
                  <a:cubicBezTo>
                    <a:pt x="4216" y="3644"/>
                    <a:pt x="4335" y="3525"/>
                    <a:pt x="4478" y="3525"/>
                  </a:cubicBezTo>
                  <a:close/>
                  <a:moveTo>
                    <a:pt x="1787" y="3882"/>
                  </a:moveTo>
                  <a:cubicBezTo>
                    <a:pt x="1953" y="3882"/>
                    <a:pt x="2072" y="4001"/>
                    <a:pt x="2072" y="4144"/>
                  </a:cubicBezTo>
                  <a:cubicBezTo>
                    <a:pt x="2072" y="4287"/>
                    <a:pt x="1953" y="4406"/>
                    <a:pt x="1787" y="4406"/>
                  </a:cubicBezTo>
                  <a:cubicBezTo>
                    <a:pt x="1644" y="4406"/>
                    <a:pt x="1525" y="4287"/>
                    <a:pt x="1525" y="4144"/>
                  </a:cubicBezTo>
                  <a:cubicBezTo>
                    <a:pt x="1525" y="4001"/>
                    <a:pt x="1644" y="3882"/>
                    <a:pt x="1787" y="3882"/>
                  </a:cubicBezTo>
                  <a:close/>
                  <a:moveTo>
                    <a:pt x="7335" y="4359"/>
                  </a:moveTo>
                  <a:cubicBezTo>
                    <a:pt x="7478" y="4359"/>
                    <a:pt x="7597" y="4478"/>
                    <a:pt x="7597" y="4621"/>
                  </a:cubicBezTo>
                  <a:cubicBezTo>
                    <a:pt x="7597" y="4764"/>
                    <a:pt x="7502" y="4883"/>
                    <a:pt x="7335" y="4883"/>
                  </a:cubicBezTo>
                  <a:cubicBezTo>
                    <a:pt x="7193" y="4883"/>
                    <a:pt x="7074" y="4764"/>
                    <a:pt x="7074" y="4621"/>
                  </a:cubicBezTo>
                  <a:cubicBezTo>
                    <a:pt x="7074" y="4478"/>
                    <a:pt x="7193" y="4359"/>
                    <a:pt x="7335" y="4359"/>
                  </a:cubicBezTo>
                  <a:close/>
                  <a:moveTo>
                    <a:pt x="9550" y="1"/>
                  </a:moveTo>
                  <a:cubicBezTo>
                    <a:pt x="9193" y="1"/>
                    <a:pt x="8931" y="263"/>
                    <a:pt x="8931" y="620"/>
                  </a:cubicBezTo>
                  <a:cubicBezTo>
                    <a:pt x="8931" y="858"/>
                    <a:pt x="9050" y="1072"/>
                    <a:pt x="9241" y="1168"/>
                  </a:cubicBezTo>
                  <a:lnTo>
                    <a:pt x="9003" y="1858"/>
                  </a:lnTo>
                  <a:lnTo>
                    <a:pt x="8907" y="1858"/>
                  </a:lnTo>
                  <a:cubicBezTo>
                    <a:pt x="8812" y="1858"/>
                    <a:pt x="8741" y="1930"/>
                    <a:pt x="8741" y="2025"/>
                  </a:cubicBezTo>
                  <a:cubicBezTo>
                    <a:pt x="8741" y="2120"/>
                    <a:pt x="8812" y="2215"/>
                    <a:pt x="8907" y="2215"/>
                  </a:cubicBezTo>
                  <a:cubicBezTo>
                    <a:pt x="9050" y="2215"/>
                    <a:pt x="9169" y="2334"/>
                    <a:pt x="9169" y="2477"/>
                  </a:cubicBezTo>
                  <a:cubicBezTo>
                    <a:pt x="9169" y="2620"/>
                    <a:pt x="9050" y="2739"/>
                    <a:pt x="8907" y="2739"/>
                  </a:cubicBezTo>
                  <a:cubicBezTo>
                    <a:pt x="8788" y="2739"/>
                    <a:pt x="8669" y="2644"/>
                    <a:pt x="8645" y="2525"/>
                  </a:cubicBezTo>
                  <a:cubicBezTo>
                    <a:pt x="8625" y="2463"/>
                    <a:pt x="8550" y="2401"/>
                    <a:pt x="8469" y="2401"/>
                  </a:cubicBezTo>
                  <a:cubicBezTo>
                    <a:pt x="8456" y="2401"/>
                    <a:pt x="8444" y="2403"/>
                    <a:pt x="8431" y="2406"/>
                  </a:cubicBezTo>
                  <a:cubicBezTo>
                    <a:pt x="8336" y="2454"/>
                    <a:pt x="8288" y="2525"/>
                    <a:pt x="8312" y="2620"/>
                  </a:cubicBezTo>
                  <a:cubicBezTo>
                    <a:pt x="8336" y="2739"/>
                    <a:pt x="8407" y="2835"/>
                    <a:pt x="8502" y="2930"/>
                  </a:cubicBezTo>
                  <a:lnTo>
                    <a:pt x="7669" y="4025"/>
                  </a:lnTo>
                  <a:cubicBezTo>
                    <a:pt x="7574" y="3954"/>
                    <a:pt x="7478" y="3930"/>
                    <a:pt x="7359" y="3930"/>
                  </a:cubicBezTo>
                  <a:cubicBezTo>
                    <a:pt x="7097" y="3930"/>
                    <a:pt x="6883" y="4073"/>
                    <a:pt x="6764" y="4311"/>
                  </a:cubicBezTo>
                  <a:lnTo>
                    <a:pt x="5121" y="3787"/>
                  </a:lnTo>
                  <a:lnTo>
                    <a:pt x="5121" y="3763"/>
                  </a:lnTo>
                  <a:cubicBezTo>
                    <a:pt x="5121" y="3406"/>
                    <a:pt x="4835" y="3120"/>
                    <a:pt x="4502" y="3120"/>
                  </a:cubicBezTo>
                  <a:cubicBezTo>
                    <a:pt x="4216" y="3120"/>
                    <a:pt x="3930" y="3358"/>
                    <a:pt x="3882" y="3620"/>
                  </a:cubicBezTo>
                  <a:lnTo>
                    <a:pt x="2358" y="3811"/>
                  </a:lnTo>
                  <a:cubicBezTo>
                    <a:pt x="2239" y="3597"/>
                    <a:pt x="2025" y="3478"/>
                    <a:pt x="1787" y="3478"/>
                  </a:cubicBezTo>
                  <a:cubicBezTo>
                    <a:pt x="1429" y="3478"/>
                    <a:pt x="1168" y="3739"/>
                    <a:pt x="1168" y="4121"/>
                  </a:cubicBezTo>
                  <a:cubicBezTo>
                    <a:pt x="1168" y="4216"/>
                    <a:pt x="1191" y="4359"/>
                    <a:pt x="1263" y="4430"/>
                  </a:cubicBezTo>
                  <a:lnTo>
                    <a:pt x="72" y="5835"/>
                  </a:lnTo>
                  <a:cubicBezTo>
                    <a:pt x="1" y="5907"/>
                    <a:pt x="1" y="6026"/>
                    <a:pt x="96" y="6073"/>
                  </a:cubicBezTo>
                  <a:cubicBezTo>
                    <a:pt x="120" y="6097"/>
                    <a:pt x="167" y="6097"/>
                    <a:pt x="215" y="6097"/>
                  </a:cubicBezTo>
                  <a:cubicBezTo>
                    <a:pt x="286" y="6097"/>
                    <a:pt x="310" y="6073"/>
                    <a:pt x="334" y="6049"/>
                  </a:cubicBezTo>
                  <a:lnTo>
                    <a:pt x="1525" y="4644"/>
                  </a:lnTo>
                  <a:cubicBezTo>
                    <a:pt x="1620" y="4668"/>
                    <a:pt x="1715" y="4716"/>
                    <a:pt x="1787" y="4716"/>
                  </a:cubicBezTo>
                  <a:cubicBezTo>
                    <a:pt x="2120" y="4716"/>
                    <a:pt x="2382" y="4430"/>
                    <a:pt x="2430" y="4121"/>
                  </a:cubicBezTo>
                  <a:lnTo>
                    <a:pt x="3906" y="3930"/>
                  </a:lnTo>
                  <a:cubicBezTo>
                    <a:pt x="4001" y="4168"/>
                    <a:pt x="4240" y="4311"/>
                    <a:pt x="4502" y="4311"/>
                  </a:cubicBezTo>
                  <a:cubicBezTo>
                    <a:pt x="4716" y="4311"/>
                    <a:pt x="4930" y="4192"/>
                    <a:pt x="5049" y="4049"/>
                  </a:cubicBezTo>
                  <a:lnTo>
                    <a:pt x="6764" y="4621"/>
                  </a:lnTo>
                  <a:cubicBezTo>
                    <a:pt x="6835" y="4906"/>
                    <a:pt x="7050" y="5121"/>
                    <a:pt x="7383" y="5121"/>
                  </a:cubicBezTo>
                  <a:cubicBezTo>
                    <a:pt x="7740" y="5121"/>
                    <a:pt x="8026" y="4859"/>
                    <a:pt x="8026" y="4502"/>
                  </a:cubicBezTo>
                  <a:cubicBezTo>
                    <a:pt x="8026" y="4382"/>
                    <a:pt x="7978" y="4287"/>
                    <a:pt x="7931" y="4192"/>
                  </a:cubicBezTo>
                  <a:lnTo>
                    <a:pt x="8812" y="3001"/>
                  </a:lnTo>
                  <a:lnTo>
                    <a:pt x="8931" y="3001"/>
                  </a:lnTo>
                  <a:cubicBezTo>
                    <a:pt x="9288" y="3001"/>
                    <a:pt x="9574" y="2739"/>
                    <a:pt x="9574" y="2382"/>
                  </a:cubicBezTo>
                  <a:cubicBezTo>
                    <a:pt x="9574" y="2168"/>
                    <a:pt x="9479" y="2025"/>
                    <a:pt x="9336" y="1906"/>
                  </a:cubicBezTo>
                  <a:lnTo>
                    <a:pt x="9598" y="1168"/>
                  </a:lnTo>
                  <a:cubicBezTo>
                    <a:pt x="9621" y="1171"/>
                    <a:pt x="9643" y="1173"/>
                    <a:pt x="9666" y="1173"/>
                  </a:cubicBezTo>
                  <a:cubicBezTo>
                    <a:pt x="9931" y="1173"/>
                    <a:pt x="10193" y="927"/>
                    <a:pt x="10193" y="620"/>
                  </a:cubicBezTo>
                  <a:cubicBezTo>
                    <a:pt x="10193" y="263"/>
                    <a:pt x="9931" y="1"/>
                    <a:pt x="9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4673513" y="3789408"/>
              <a:ext cx="297700" cy="297700"/>
            </a:xfrm>
            <a:custGeom>
              <a:avLst/>
              <a:gdLst/>
              <a:ahLst/>
              <a:cxnLst/>
              <a:rect l="l" t="t" r="r" b="b"/>
              <a:pathLst>
                <a:path w="11908" h="11908" extrusionOk="0"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34" y="1048"/>
                    <a:pt x="334" y="1143"/>
                  </a:cubicBezTo>
                  <a:cubicBezTo>
                    <a:pt x="334" y="1262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34" y="2286"/>
                    <a:pt x="334" y="2382"/>
                  </a:cubicBezTo>
                  <a:cubicBezTo>
                    <a:pt x="334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34" y="3549"/>
                    <a:pt x="334" y="3644"/>
                  </a:cubicBezTo>
                  <a:cubicBezTo>
                    <a:pt x="334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0" y="4739"/>
                  </a:lnTo>
                  <a:cubicBezTo>
                    <a:pt x="405" y="4739"/>
                    <a:pt x="334" y="4787"/>
                    <a:pt x="334" y="4882"/>
                  </a:cubicBezTo>
                  <a:cubicBezTo>
                    <a:pt x="334" y="5001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34" y="6049"/>
                    <a:pt x="334" y="6121"/>
                  </a:cubicBezTo>
                  <a:cubicBezTo>
                    <a:pt x="334" y="6240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05" y="7240"/>
                    <a:pt x="334" y="7287"/>
                    <a:pt x="334" y="7383"/>
                  </a:cubicBezTo>
                  <a:cubicBezTo>
                    <a:pt x="334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34" y="8550"/>
                    <a:pt x="334" y="8621"/>
                  </a:cubicBezTo>
                  <a:cubicBezTo>
                    <a:pt x="334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00" y="9740"/>
                  </a:lnTo>
                  <a:cubicBezTo>
                    <a:pt x="405" y="9740"/>
                    <a:pt x="334" y="9788"/>
                    <a:pt x="334" y="9883"/>
                  </a:cubicBezTo>
                  <a:cubicBezTo>
                    <a:pt x="334" y="10002"/>
                    <a:pt x="381" y="10098"/>
                    <a:pt x="500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3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5" y="11884"/>
                    <a:pt x="167" y="11884"/>
                  </a:cubicBezTo>
                  <a:lnTo>
                    <a:pt x="1548" y="11884"/>
                  </a:lnTo>
                  <a:cubicBezTo>
                    <a:pt x="1572" y="11884"/>
                    <a:pt x="1596" y="11884"/>
                    <a:pt x="1643" y="11836"/>
                  </a:cubicBezTo>
                  <a:cubicBezTo>
                    <a:pt x="1762" y="11693"/>
                    <a:pt x="1667" y="11550"/>
                    <a:pt x="1524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26" y="11074"/>
                  </a:lnTo>
                  <a:lnTo>
                    <a:pt x="11526" y="11550"/>
                  </a:lnTo>
                  <a:lnTo>
                    <a:pt x="2358" y="11550"/>
                  </a:lnTo>
                  <a:cubicBezTo>
                    <a:pt x="2263" y="11550"/>
                    <a:pt x="2167" y="11598"/>
                    <a:pt x="2167" y="11693"/>
                  </a:cubicBezTo>
                  <a:cubicBezTo>
                    <a:pt x="2167" y="11812"/>
                    <a:pt x="2239" y="11907"/>
                    <a:pt x="2358" y="11907"/>
                  </a:cubicBezTo>
                  <a:lnTo>
                    <a:pt x="11598" y="11907"/>
                  </a:lnTo>
                  <a:cubicBezTo>
                    <a:pt x="11764" y="11907"/>
                    <a:pt x="11907" y="11788"/>
                    <a:pt x="11907" y="11598"/>
                  </a:cubicBezTo>
                  <a:lnTo>
                    <a:pt x="11907" y="11002"/>
                  </a:lnTo>
                  <a:cubicBezTo>
                    <a:pt x="11907" y="10836"/>
                    <a:pt x="11788" y="10717"/>
                    <a:pt x="11598" y="10717"/>
                  </a:cubicBez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00" y="0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15" name="Google Shape;2515;p54"/>
          <p:cNvGrpSpPr/>
          <p:nvPr/>
        </p:nvGrpSpPr>
        <p:grpSpPr>
          <a:xfrm>
            <a:off x="5522189" y="4146523"/>
            <a:ext cx="356019" cy="353179"/>
            <a:chOff x="5175388" y="3789408"/>
            <a:chExt cx="297700" cy="295325"/>
          </a:xfrm>
        </p:grpSpPr>
        <p:sp>
          <p:nvSpPr>
            <p:cNvPr id="2516" name="Google Shape;2516;p54"/>
            <p:cNvSpPr/>
            <p:nvPr/>
          </p:nvSpPr>
          <p:spPr>
            <a:xfrm>
              <a:off x="5176588" y="3789408"/>
              <a:ext cx="296500" cy="91700"/>
            </a:xfrm>
            <a:custGeom>
              <a:avLst/>
              <a:gdLst/>
              <a:ahLst/>
              <a:cxnLst/>
              <a:rect l="l" t="t" r="r" b="b"/>
              <a:pathLst>
                <a:path w="11860" h="3668" extrusionOk="0">
                  <a:moveTo>
                    <a:pt x="2834" y="334"/>
                  </a:moveTo>
                  <a:lnTo>
                    <a:pt x="2834" y="1763"/>
                  </a:lnTo>
                  <a:lnTo>
                    <a:pt x="2072" y="2120"/>
                  </a:lnTo>
                  <a:lnTo>
                    <a:pt x="1334" y="1763"/>
                  </a:lnTo>
                  <a:lnTo>
                    <a:pt x="1334" y="334"/>
                  </a:lnTo>
                  <a:close/>
                  <a:moveTo>
                    <a:pt x="1334" y="0"/>
                  </a:moveTo>
                  <a:cubicBezTo>
                    <a:pt x="1120" y="0"/>
                    <a:pt x="977" y="143"/>
                    <a:pt x="977" y="357"/>
                  </a:cubicBezTo>
                  <a:lnTo>
                    <a:pt x="977" y="477"/>
                  </a:lnTo>
                  <a:lnTo>
                    <a:pt x="358" y="477"/>
                  </a:lnTo>
                  <a:cubicBezTo>
                    <a:pt x="143" y="477"/>
                    <a:pt x="0" y="619"/>
                    <a:pt x="0" y="834"/>
                  </a:cubicBezTo>
                  <a:lnTo>
                    <a:pt x="0" y="3310"/>
                  </a:lnTo>
                  <a:cubicBezTo>
                    <a:pt x="0" y="3525"/>
                    <a:pt x="143" y="3668"/>
                    <a:pt x="358" y="3668"/>
                  </a:cubicBezTo>
                  <a:lnTo>
                    <a:pt x="10598" y="3668"/>
                  </a:lnTo>
                  <a:cubicBezTo>
                    <a:pt x="10717" y="3668"/>
                    <a:pt x="10812" y="3596"/>
                    <a:pt x="10884" y="3525"/>
                  </a:cubicBezTo>
                  <a:lnTo>
                    <a:pt x="11789" y="2286"/>
                  </a:lnTo>
                  <a:cubicBezTo>
                    <a:pt x="11860" y="2167"/>
                    <a:pt x="11860" y="2001"/>
                    <a:pt x="11789" y="1882"/>
                  </a:cubicBezTo>
                  <a:lnTo>
                    <a:pt x="10884" y="667"/>
                  </a:lnTo>
                  <a:cubicBezTo>
                    <a:pt x="10836" y="572"/>
                    <a:pt x="10598" y="500"/>
                    <a:pt x="10598" y="500"/>
                  </a:cubicBezTo>
                  <a:lnTo>
                    <a:pt x="9074" y="500"/>
                  </a:lnTo>
                  <a:cubicBezTo>
                    <a:pt x="8978" y="500"/>
                    <a:pt x="8931" y="572"/>
                    <a:pt x="8883" y="667"/>
                  </a:cubicBezTo>
                  <a:cubicBezTo>
                    <a:pt x="8859" y="762"/>
                    <a:pt x="8955" y="858"/>
                    <a:pt x="9074" y="858"/>
                  </a:cubicBezTo>
                  <a:lnTo>
                    <a:pt x="10622" y="858"/>
                  </a:lnTo>
                  <a:lnTo>
                    <a:pt x="11527" y="2096"/>
                  </a:lnTo>
                  <a:lnTo>
                    <a:pt x="10622" y="3310"/>
                  </a:lnTo>
                  <a:lnTo>
                    <a:pt x="358" y="3310"/>
                  </a:lnTo>
                  <a:lnTo>
                    <a:pt x="358" y="834"/>
                  </a:lnTo>
                  <a:lnTo>
                    <a:pt x="977" y="834"/>
                  </a:lnTo>
                  <a:lnTo>
                    <a:pt x="977" y="1786"/>
                  </a:lnTo>
                  <a:cubicBezTo>
                    <a:pt x="977" y="1929"/>
                    <a:pt x="1072" y="2048"/>
                    <a:pt x="1191" y="2120"/>
                  </a:cubicBezTo>
                  <a:lnTo>
                    <a:pt x="1929" y="2477"/>
                  </a:lnTo>
                  <a:cubicBezTo>
                    <a:pt x="2001" y="2501"/>
                    <a:pt x="2048" y="2501"/>
                    <a:pt x="2072" y="2501"/>
                  </a:cubicBezTo>
                  <a:cubicBezTo>
                    <a:pt x="2120" y="2501"/>
                    <a:pt x="2191" y="2501"/>
                    <a:pt x="2239" y="2477"/>
                  </a:cubicBezTo>
                  <a:lnTo>
                    <a:pt x="2977" y="2120"/>
                  </a:lnTo>
                  <a:cubicBezTo>
                    <a:pt x="3096" y="2048"/>
                    <a:pt x="3192" y="1929"/>
                    <a:pt x="3192" y="1786"/>
                  </a:cubicBezTo>
                  <a:lnTo>
                    <a:pt x="3192" y="834"/>
                  </a:lnTo>
                  <a:lnTo>
                    <a:pt x="8264" y="834"/>
                  </a:lnTo>
                  <a:cubicBezTo>
                    <a:pt x="8359" y="834"/>
                    <a:pt x="8431" y="786"/>
                    <a:pt x="8455" y="691"/>
                  </a:cubicBezTo>
                  <a:cubicBezTo>
                    <a:pt x="8478" y="572"/>
                    <a:pt x="8383" y="477"/>
                    <a:pt x="8264" y="477"/>
                  </a:cubicBezTo>
                  <a:lnTo>
                    <a:pt x="3192" y="477"/>
                  </a:lnTo>
                  <a:lnTo>
                    <a:pt x="3192" y="357"/>
                  </a:lnTo>
                  <a:cubicBezTo>
                    <a:pt x="3192" y="143"/>
                    <a:pt x="3025" y="0"/>
                    <a:pt x="2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5175388" y="3892983"/>
              <a:ext cx="297700" cy="90525"/>
            </a:xfrm>
            <a:custGeom>
              <a:avLst/>
              <a:gdLst/>
              <a:ahLst/>
              <a:cxnLst/>
              <a:rect l="l" t="t" r="r" b="b"/>
              <a:pathLst>
                <a:path w="11908" h="3621" extrusionOk="0">
                  <a:moveTo>
                    <a:pt x="2835" y="287"/>
                  </a:moveTo>
                  <a:lnTo>
                    <a:pt x="2835" y="1716"/>
                  </a:lnTo>
                  <a:lnTo>
                    <a:pt x="2096" y="2073"/>
                  </a:lnTo>
                  <a:lnTo>
                    <a:pt x="1358" y="1716"/>
                  </a:lnTo>
                  <a:lnTo>
                    <a:pt x="1358" y="287"/>
                  </a:lnTo>
                  <a:close/>
                  <a:moveTo>
                    <a:pt x="358" y="763"/>
                  </a:moveTo>
                  <a:lnTo>
                    <a:pt x="1001" y="811"/>
                  </a:lnTo>
                  <a:lnTo>
                    <a:pt x="1001" y="1763"/>
                  </a:lnTo>
                  <a:cubicBezTo>
                    <a:pt x="1001" y="1906"/>
                    <a:pt x="1072" y="2025"/>
                    <a:pt x="1215" y="2073"/>
                  </a:cubicBezTo>
                  <a:lnTo>
                    <a:pt x="1954" y="2430"/>
                  </a:lnTo>
                  <a:cubicBezTo>
                    <a:pt x="2001" y="2478"/>
                    <a:pt x="2073" y="2478"/>
                    <a:pt x="2096" y="2478"/>
                  </a:cubicBezTo>
                  <a:cubicBezTo>
                    <a:pt x="2120" y="2478"/>
                    <a:pt x="2215" y="2478"/>
                    <a:pt x="2239" y="2430"/>
                  </a:cubicBezTo>
                  <a:lnTo>
                    <a:pt x="3001" y="2073"/>
                  </a:lnTo>
                  <a:cubicBezTo>
                    <a:pt x="3120" y="2025"/>
                    <a:pt x="3192" y="1906"/>
                    <a:pt x="3192" y="1763"/>
                  </a:cubicBezTo>
                  <a:lnTo>
                    <a:pt x="3192" y="811"/>
                  </a:lnTo>
                  <a:lnTo>
                    <a:pt x="10646" y="811"/>
                  </a:lnTo>
                  <a:lnTo>
                    <a:pt x="11527" y="2025"/>
                  </a:lnTo>
                  <a:lnTo>
                    <a:pt x="10646" y="3240"/>
                  </a:lnTo>
                  <a:lnTo>
                    <a:pt x="382" y="3240"/>
                  </a:lnTo>
                  <a:lnTo>
                    <a:pt x="358" y="764"/>
                  </a:lnTo>
                  <a:lnTo>
                    <a:pt x="358" y="764"/>
                  </a:lnTo>
                  <a:cubicBezTo>
                    <a:pt x="358" y="787"/>
                    <a:pt x="370" y="799"/>
                    <a:pt x="376" y="799"/>
                  </a:cubicBezTo>
                  <a:cubicBezTo>
                    <a:pt x="382" y="799"/>
                    <a:pt x="382" y="787"/>
                    <a:pt x="358" y="763"/>
                  </a:cubicBezTo>
                  <a:lnTo>
                    <a:pt x="358" y="763"/>
                  </a:lnTo>
                  <a:lnTo>
                    <a:pt x="358" y="763"/>
                  </a:lnTo>
                  <a:close/>
                  <a:moveTo>
                    <a:pt x="1358" y="1"/>
                  </a:moveTo>
                  <a:cubicBezTo>
                    <a:pt x="1144" y="1"/>
                    <a:pt x="1001" y="144"/>
                    <a:pt x="1001" y="358"/>
                  </a:cubicBezTo>
                  <a:lnTo>
                    <a:pt x="1001" y="477"/>
                  </a:lnTo>
                  <a:lnTo>
                    <a:pt x="358" y="477"/>
                  </a:lnTo>
                  <a:cubicBezTo>
                    <a:pt x="167" y="501"/>
                    <a:pt x="1" y="644"/>
                    <a:pt x="1" y="834"/>
                  </a:cubicBezTo>
                  <a:lnTo>
                    <a:pt x="1" y="3311"/>
                  </a:lnTo>
                  <a:cubicBezTo>
                    <a:pt x="48" y="3454"/>
                    <a:pt x="191" y="3621"/>
                    <a:pt x="406" y="3621"/>
                  </a:cubicBezTo>
                  <a:lnTo>
                    <a:pt x="10646" y="3621"/>
                  </a:lnTo>
                  <a:cubicBezTo>
                    <a:pt x="10765" y="3621"/>
                    <a:pt x="10860" y="3573"/>
                    <a:pt x="10932" y="3478"/>
                  </a:cubicBezTo>
                  <a:lnTo>
                    <a:pt x="11837" y="2263"/>
                  </a:lnTo>
                  <a:cubicBezTo>
                    <a:pt x="11908" y="2144"/>
                    <a:pt x="11908" y="1954"/>
                    <a:pt x="11837" y="1835"/>
                  </a:cubicBezTo>
                  <a:lnTo>
                    <a:pt x="10932" y="620"/>
                  </a:lnTo>
                  <a:cubicBezTo>
                    <a:pt x="10884" y="525"/>
                    <a:pt x="10646" y="477"/>
                    <a:pt x="10646" y="477"/>
                  </a:cubicBezTo>
                  <a:lnTo>
                    <a:pt x="3192" y="477"/>
                  </a:lnTo>
                  <a:lnTo>
                    <a:pt x="3192" y="358"/>
                  </a:lnTo>
                  <a:cubicBezTo>
                    <a:pt x="3192" y="144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5175388" y="3994808"/>
              <a:ext cx="297700" cy="89925"/>
            </a:xfrm>
            <a:custGeom>
              <a:avLst/>
              <a:gdLst/>
              <a:ahLst/>
              <a:cxnLst/>
              <a:rect l="l" t="t" r="r" b="b"/>
              <a:pathLst>
                <a:path w="11908" h="3597" extrusionOk="0">
                  <a:moveTo>
                    <a:pt x="2882" y="381"/>
                  </a:moveTo>
                  <a:lnTo>
                    <a:pt x="2882" y="1786"/>
                  </a:lnTo>
                  <a:lnTo>
                    <a:pt x="2120" y="2167"/>
                  </a:lnTo>
                  <a:lnTo>
                    <a:pt x="1382" y="1810"/>
                  </a:lnTo>
                  <a:lnTo>
                    <a:pt x="1382" y="381"/>
                  </a:lnTo>
                  <a:close/>
                  <a:moveTo>
                    <a:pt x="1358" y="0"/>
                  </a:moveTo>
                  <a:cubicBezTo>
                    <a:pt x="1144" y="0"/>
                    <a:pt x="1001" y="143"/>
                    <a:pt x="1001" y="357"/>
                  </a:cubicBezTo>
                  <a:lnTo>
                    <a:pt x="1001" y="477"/>
                  </a:lnTo>
                  <a:lnTo>
                    <a:pt x="358" y="477"/>
                  </a:lnTo>
                  <a:cubicBezTo>
                    <a:pt x="358" y="477"/>
                    <a:pt x="1" y="667"/>
                    <a:pt x="1" y="834"/>
                  </a:cubicBezTo>
                  <a:lnTo>
                    <a:pt x="1" y="1405"/>
                  </a:lnTo>
                  <a:cubicBezTo>
                    <a:pt x="1" y="1501"/>
                    <a:pt x="96" y="1572"/>
                    <a:pt x="191" y="1572"/>
                  </a:cubicBezTo>
                  <a:cubicBezTo>
                    <a:pt x="287" y="1572"/>
                    <a:pt x="358" y="1501"/>
                    <a:pt x="358" y="1405"/>
                  </a:cubicBezTo>
                  <a:lnTo>
                    <a:pt x="358" y="834"/>
                  </a:lnTo>
                  <a:lnTo>
                    <a:pt x="1001" y="834"/>
                  </a:lnTo>
                  <a:lnTo>
                    <a:pt x="1001" y="1786"/>
                  </a:lnTo>
                  <a:cubicBezTo>
                    <a:pt x="1001" y="1929"/>
                    <a:pt x="1072" y="2048"/>
                    <a:pt x="1191" y="2120"/>
                  </a:cubicBezTo>
                  <a:lnTo>
                    <a:pt x="1954" y="2477"/>
                  </a:lnTo>
                  <a:cubicBezTo>
                    <a:pt x="2001" y="2501"/>
                    <a:pt x="2073" y="2501"/>
                    <a:pt x="2096" y="2501"/>
                  </a:cubicBezTo>
                  <a:cubicBezTo>
                    <a:pt x="2120" y="2501"/>
                    <a:pt x="2215" y="2501"/>
                    <a:pt x="2239" y="2477"/>
                  </a:cubicBezTo>
                  <a:lnTo>
                    <a:pt x="2978" y="2120"/>
                  </a:lnTo>
                  <a:cubicBezTo>
                    <a:pt x="3097" y="2048"/>
                    <a:pt x="3192" y="1929"/>
                    <a:pt x="3192" y="1786"/>
                  </a:cubicBezTo>
                  <a:lnTo>
                    <a:pt x="3192" y="810"/>
                  </a:lnTo>
                  <a:lnTo>
                    <a:pt x="10646" y="810"/>
                  </a:lnTo>
                  <a:lnTo>
                    <a:pt x="11527" y="2024"/>
                  </a:lnTo>
                  <a:lnTo>
                    <a:pt x="10646" y="3239"/>
                  </a:lnTo>
                  <a:lnTo>
                    <a:pt x="358" y="3239"/>
                  </a:lnTo>
                  <a:lnTo>
                    <a:pt x="358" y="2144"/>
                  </a:lnTo>
                  <a:cubicBezTo>
                    <a:pt x="358" y="2048"/>
                    <a:pt x="310" y="2001"/>
                    <a:pt x="215" y="1977"/>
                  </a:cubicBezTo>
                  <a:cubicBezTo>
                    <a:pt x="194" y="1968"/>
                    <a:pt x="173" y="1964"/>
                    <a:pt x="153" y="1964"/>
                  </a:cubicBezTo>
                  <a:cubicBezTo>
                    <a:pt x="65" y="1964"/>
                    <a:pt x="1" y="2046"/>
                    <a:pt x="1" y="2144"/>
                  </a:cubicBezTo>
                  <a:lnTo>
                    <a:pt x="1" y="3239"/>
                  </a:lnTo>
                  <a:cubicBezTo>
                    <a:pt x="1" y="3453"/>
                    <a:pt x="167" y="3596"/>
                    <a:pt x="358" y="3596"/>
                  </a:cubicBezTo>
                  <a:lnTo>
                    <a:pt x="10646" y="3596"/>
                  </a:lnTo>
                  <a:cubicBezTo>
                    <a:pt x="10765" y="3596"/>
                    <a:pt x="10860" y="3549"/>
                    <a:pt x="10932" y="3453"/>
                  </a:cubicBezTo>
                  <a:lnTo>
                    <a:pt x="11837" y="2239"/>
                  </a:lnTo>
                  <a:cubicBezTo>
                    <a:pt x="11908" y="2120"/>
                    <a:pt x="11908" y="1929"/>
                    <a:pt x="11837" y="1810"/>
                  </a:cubicBezTo>
                  <a:lnTo>
                    <a:pt x="10932" y="619"/>
                  </a:lnTo>
                  <a:cubicBezTo>
                    <a:pt x="10884" y="548"/>
                    <a:pt x="10765" y="477"/>
                    <a:pt x="10646" y="477"/>
                  </a:cubicBezTo>
                  <a:lnTo>
                    <a:pt x="3192" y="477"/>
                  </a:lnTo>
                  <a:lnTo>
                    <a:pt x="3192" y="357"/>
                  </a:lnTo>
                  <a:cubicBezTo>
                    <a:pt x="3192" y="143"/>
                    <a:pt x="3049" y="0"/>
                    <a:pt x="2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19" name="Google Shape;2519;p54"/>
          <p:cNvGrpSpPr/>
          <p:nvPr/>
        </p:nvGrpSpPr>
        <p:grpSpPr>
          <a:xfrm>
            <a:off x="6273376" y="4145805"/>
            <a:ext cx="364570" cy="355750"/>
            <a:chOff x="5676088" y="3788808"/>
            <a:chExt cx="304850" cy="297475"/>
          </a:xfrm>
        </p:grpSpPr>
        <p:sp>
          <p:nvSpPr>
            <p:cNvPr id="2520" name="Google Shape;2520;p54"/>
            <p:cNvSpPr/>
            <p:nvPr/>
          </p:nvSpPr>
          <p:spPr>
            <a:xfrm>
              <a:off x="5676088" y="3788808"/>
              <a:ext cx="304850" cy="297475"/>
            </a:xfrm>
            <a:custGeom>
              <a:avLst/>
              <a:gdLst/>
              <a:ahLst/>
              <a:cxnLst/>
              <a:rect l="l" t="t" r="r" b="b"/>
              <a:pathLst>
                <a:path w="12194" h="11899" extrusionOk="0">
                  <a:moveTo>
                    <a:pt x="5970" y="1982"/>
                  </a:moveTo>
                  <a:cubicBezTo>
                    <a:pt x="8165" y="1982"/>
                    <a:pt x="9931" y="3767"/>
                    <a:pt x="9931" y="5954"/>
                  </a:cubicBezTo>
                  <a:cubicBezTo>
                    <a:pt x="9931" y="7740"/>
                    <a:pt x="8717" y="9312"/>
                    <a:pt x="6978" y="9788"/>
                  </a:cubicBezTo>
                  <a:cubicBezTo>
                    <a:pt x="6907" y="9812"/>
                    <a:pt x="6835" y="9907"/>
                    <a:pt x="6859" y="10002"/>
                  </a:cubicBezTo>
                  <a:cubicBezTo>
                    <a:pt x="6901" y="10064"/>
                    <a:pt x="6960" y="10126"/>
                    <a:pt x="7037" y="10126"/>
                  </a:cubicBezTo>
                  <a:cubicBezTo>
                    <a:pt x="7049" y="10126"/>
                    <a:pt x="7061" y="10125"/>
                    <a:pt x="7074" y="10122"/>
                  </a:cubicBezTo>
                  <a:cubicBezTo>
                    <a:pt x="8931" y="9645"/>
                    <a:pt x="10193" y="8002"/>
                    <a:pt x="10289" y="6121"/>
                  </a:cubicBezTo>
                  <a:lnTo>
                    <a:pt x="11575" y="6121"/>
                  </a:lnTo>
                  <a:cubicBezTo>
                    <a:pt x="11503" y="7550"/>
                    <a:pt x="10955" y="8907"/>
                    <a:pt x="9931" y="9907"/>
                  </a:cubicBezTo>
                  <a:cubicBezTo>
                    <a:pt x="8884" y="10955"/>
                    <a:pt x="7455" y="11550"/>
                    <a:pt x="5978" y="11550"/>
                  </a:cubicBezTo>
                  <a:cubicBezTo>
                    <a:pt x="4478" y="11550"/>
                    <a:pt x="3097" y="10955"/>
                    <a:pt x="2025" y="9907"/>
                  </a:cubicBezTo>
                  <a:cubicBezTo>
                    <a:pt x="1001" y="8907"/>
                    <a:pt x="429" y="7550"/>
                    <a:pt x="382" y="6121"/>
                  </a:cubicBezTo>
                  <a:lnTo>
                    <a:pt x="1668" y="6121"/>
                  </a:lnTo>
                  <a:cubicBezTo>
                    <a:pt x="1739" y="8431"/>
                    <a:pt x="3644" y="10264"/>
                    <a:pt x="5978" y="10264"/>
                  </a:cubicBezTo>
                  <a:lnTo>
                    <a:pt x="6240" y="10264"/>
                  </a:lnTo>
                  <a:cubicBezTo>
                    <a:pt x="6335" y="10264"/>
                    <a:pt x="6431" y="10169"/>
                    <a:pt x="6431" y="10098"/>
                  </a:cubicBezTo>
                  <a:cubicBezTo>
                    <a:pt x="6431" y="9979"/>
                    <a:pt x="6335" y="9907"/>
                    <a:pt x="6240" y="9907"/>
                  </a:cubicBezTo>
                  <a:lnTo>
                    <a:pt x="5978" y="9907"/>
                  </a:lnTo>
                  <a:cubicBezTo>
                    <a:pt x="3478" y="9907"/>
                    <a:pt x="1477" y="7550"/>
                    <a:pt x="2144" y="4954"/>
                  </a:cubicBezTo>
                  <a:cubicBezTo>
                    <a:pt x="2430" y="3715"/>
                    <a:pt x="3740" y="2406"/>
                    <a:pt x="5002" y="2096"/>
                  </a:cubicBezTo>
                  <a:cubicBezTo>
                    <a:pt x="5331" y="2018"/>
                    <a:pt x="5655" y="1982"/>
                    <a:pt x="5970" y="1982"/>
                  </a:cubicBezTo>
                  <a:close/>
                  <a:moveTo>
                    <a:pt x="5931" y="0"/>
                  </a:moveTo>
                  <a:cubicBezTo>
                    <a:pt x="5026" y="0"/>
                    <a:pt x="4121" y="215"/>
                    <a:pt x="3335" y="620"/>
                  </a:cubicBezTo>
                  <a:cubicBezTo>
                    <a:pt x="3239" y="643"/>
                    <a:pt x="3216" y="763"/>
                    <a:pt x="3239" y="858"/>
                  </a:cubicBezTo>
                  <a:cubicBezTo>
                    <a:pt x="3258" y="931"/>
                    <a:pt x="3331" y="962"/>
                    <a:pt x="3408" y="962"/>
                  </a:cubicBezTo>
                  <a:cubicBezTo>
                    <a:pt x="3431" y="962"/>
                    <a:pt x="3455" y="959"/>
                    <a:pt x="3478" y="953"/>
                  </a:cubicBezTo>
                  <a:cubicBezTo>
                    <a:pt x="4240" y="572"/>
                    <a:pt x="5073" y="381"/>
                    <a:pt x="5931" y="381"/>
                  </a:cubicBezTo>
                  <a:cubicBezTo>
                    <a:pt x="7431" y="381"/>
                    <a:pt x="8836" y="977"/>
                    <a:pt x="9908" y="2025"/>
                  </a:cubicBezTo>
                  <a:cubicBezTo>
                    <a:pt x="10908" y="3025"/>
                    <a:pt x="11479" y="4382"/>
                    <a:pt x="11527" y="5811"/>
                  </a:cubicBezTo>
                  <a:lnTo>
                    <a:pt x="10265" y="5811"/>
                  </a:lnTo>
                  <a:cubicBezTo>
                    <a:pt x="10170" y="3501"/>
                    <a:pt x="8264" y="1667"/>
                    <a:pt x="5931" y="1667"/>
                  </a:cubicBezTo>
                  <a:cubicBezTo>
                    <a:pt x="3621" y="1667"/>
                    <a:pt x="1715" y="3501"/>
                    <a:pt x="1620" y="5811"/>
                  </a:cubicBezTo>
                  <a:lnTo>
                    <a:pt x="358" y="5811"/>
                  </a:lnTo>
                  <a:cubicBezTo>
                    <a:pt x="406" y="4025"/>
                    <a:pt x="1311" y="2382"/>
                    <a:pt x="2763" y="1358"/>
                  </a:cubicBezTo>
                  <a:lnTo>
                    <a:pt x="2787" y="1334"/>
                  </a:lnTo>
                  <a:cubicBezTo>
                    <a:pt x="2858" y="1286"/>
                    <a:pt x="2882" y="1191"/>
                    <a:pt x="2858" y="1096"/>
                  </a:cubicBezTo>
                  <a:cubicBezTo>
                    <a:pt x="2815" y="1038"/>
                    <a:pt x="2754" y="1007"/>
                    <a:pt x="2692" y="1007"/>
                  </a:cubicBezTo>
                  <a:cubicBezTo>
                    <a:pt x="2652" y="1007"/>
                    <a:pt x="2610" y="1020"/>
                    <a:pt x="2573" y="1048"/>
                  </a:cubicBezTo>
                  <a:lnTo>
                    <a:pt x="2549" y="1072"/>
                  </a:lnTo>
                  <a:cubicBezTo>
                    <a:pt x="953" y="2168"/>
                    <a:pt x="1" y="4025"/>
                    <a:pt x="1" y="5954"/>
                  </a:cubicBezTo>
                  <a:cubicBezTo>
                    <a:pt x="1" y="7954"/>
                    <a:pt x="953" y="9764"/>
                    <a:pt x="2668" y="10931"/>
                  </a:cubicBezTo>
                  <a:cubicBezTo>
                    <a:pt x="3287" y="11336"/>
                    <a:pt x="4002" y="11646"/>
                    <a:pt x="4764" y="11789"/>
                  </a:cubicBezTo>
                  <a:cubicBezTo>
                    <a:pt x="5157" y="11863"/>
                    <a:pt x="5548" y="11899"/>
                    <a:pt x="5933" y="11899"/>
                  </a:cubicBezTo>
                  <a:cubicBezTo>
                    <a:pt x="7527" y="11899"/>
                    <a:pt x="9014" y="11277"/>
                    <a:pt x="10146" y="10145"/>
                  </a:cubicBezTo>
                  <a:cubicBezTo>
                    <a:pt x="11575" y="8740"/>
                    <a:pt x="12194" y="6788"/>
                    <a:pt x="11789" y="4763"/>
                  </a:cubicBezTo>
                  <a:cubicBezTo>
                    <a:pt x="11622" y="4025"/>
                    <a:pt x="11336" y="3311"/>
                    <a:pt x="10908" y="2668"/>
                  </a:cubicBezTo>
                  <a:cubicBezTo>
                    <a:pt x="9765" y="977"/>
                    <a:pt x="7931" y="0"/>
                    <a:pt x="5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5861263" y="3905883"/>
              <a:ext cx="30975" cy="62750"/>
            </a:xfrm>
            <a:custGeom>
              <a:avLst/>
              <a:gdLst/>
              <a:ahLst/>
              <a:cxnLst/>
              <a:rect l="l" t="t" r="r" b="b"/>
              <a:pathLst>
                <a:path w="1239" h="2510" extrusionOk="0">
                  <a:moveTo>
                    <a:pt x="1065" y="0"/>
                  </a:moveTo>
                  <a:cubicBezTo>
                    <a:pt x="1004" y="0"/>
                    <a:pt x="936" y="31"/>
                    <a:pt x="881" y="104"/>
                  </a:cubicBezTo>
                  <a:lnTo>
                    <a:pt x="0" y="2247"/>
                  </a:lnTo>
                  <a:cubicBezTo>
                    <a:pt x="0" y="2366"/>
                    <a:pt x="24" y="2486"/>
                    <a:pt x="119" y="2509"/>
                  </a:cubicBezTo>
                  <a:lnTo>
                    <a:pt x="167" y="2509"/>
                  </a:lnTo>
                  <a:cubicBezTo>
                    <a:pt x="238" y="2509"/>
                    <a:pt x="286" y="2486"/>
                    <a:pt x="333" y="2390"/>
                  </a:cubicBezTo>
                  <a:lnTo>
                    <a:pt x="1215" y="247"/>
                  </a:lnTo>
                  <a:cubicBezTo>
                    <a:pt x="1238" y="176"/>
                    <a:pt x="1215" y="80"/>
                    <a:pt x="1119" y="9"/>
                  </a:cubicBezTo>
                  <a:cubicBezTo>
                    <a:pt x="1102" y="3"/>
                    <a:pt x="1084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5747538" y="3906083"/>
              <a:ext cx="42300" cy="66725"/>
            </a:xfrm>
            <a:custGeom>
              <a:avLst/>
              <a:gdLst/>
              <a:ahLst/>
              <a:cxnLst/>
              <a:rect l="l" t="t" r="r" b="b"/>
              <a:pathLst>
                <a:path w="1692" h="2669" extrusionOk="0">
                  <a:moveTo>
                    <a:pt x="596" y="1"/>
                  </a:moveTo>
                  <a:cubicBezTo>
                    <a:pt x="501" y="1"/>
                    <a:pt x="429" y="72"/>
                    <a:pt x="405" y="168"/>
                  </a:cubicBezTo>
                  <a:lnTo>
                    <a:pt x="215" y="1168"/>
                  </a:lnTo>
                  <a:cubicBezTo>
                    <a:pt x="215" y="1239"/>
                    <a:pt x="262" y="1287"/>
                    <a:pt x="286" y="1358"/>
                  </a:cubicBezTo>
                  <a:cubicBezTo>
                    <a:pt x="322" y="1370"/>
                    <a:pt x="352" y="1376"/>
                    <a:pt x="381" y="1376"/>
                  </a:cubicBezTo>
                  <a:cubicBezTo>
                    <a:pt x="411" y="1376"/>
                    <a:pt x="441" y="1370"/>
                    <a:pt x="477" y="1358"/>
                  </a:cubicBezTo>
                  <a:lnTo>
                    <a:pt x="501" y="1358"/>
                  </a:lnTo>
                  <a:cubicBezTo>
                    <a:pt x="596" y="1311"/>
                    <a:pt x="667" y="1287"/>
                    <a:pt x="858" y="1287"/>
                  </a:cubicBezTo>
                  <a:cubicBezTo>
                    <a:pt x="1001" y="1287"/>
                    <a:pt x="1120" y="1358"/>
                    <a:pt x="1215" y="1430"/>
                  </a:cubicBezTo>
                  <a:cubicBezTo>
                    <a:pt x="1310" y="1525"/>
                    <a:pt x="1358" y="1668"/>
                    <a:pt x="1358" y="1835"/>
                  </a:cubicBezTo>
                  <a:cubicBezTo>
                    <a:pt x="1358" y="2097"/>
                    <a:pt x="1120" y="2311"/>
                    <a:pt x="858" y="2311"/>
                  </a:cubicBezTo>
                  <a:cubicBezTo>
                    <a:pt x="596" y="2311"/>
                    <a:pt x="381" y="2120"/>
                    <a:pt x="358" y="1858"/>
                  </a:cubicBezTo>
                  <a:lnTo>
                    <a:pt x="358" y="1787"/>
                  </a:lnTo>
                  <a:cubicBezTo>
                    <a:pt x="358" y="1716"/>
                    <a:pt x="286" y="1644"/>
                    <a:pt x="191" y="1620"/>
                  </a:cubicBezTo>
                  <a:cubicBezTo>
                    <a:pt x="176" y="1617"/>
                    <a:pt x="161" y="1616"/>
                    <a:pt x="147" y="1616"/>
                  </a:cubicBezTo>
                  <a:cubicBezTo>
                    <a:pt x="55" y="1616"/>
                    <a:pt x="0" y="1683"/>
                    <a:pt x="0" y="1787"/>
                  </a:cubicBezTo>
                  <a:lnTo>
                    <a:pt x="0" y="1906"/>
                  </a:lnTo>
                  <a:cubicBezTo>
                    <a:pt x="48" y="2335"/>
                    <a:pt x="405" y="2668"/>
                    <a:pt x="810" y="2668"/>
                  </a:cubicBezTo>
                  <a:lnTo>
                    <a:pt x="858" y="2668"/>
                  </a:lnTo>
                  <a:cubicBezTo>
                    <a:pt x="1286" y="2668"/>
                    <a:pt x="1667" y="2311"/>
                    <a:pt x="1691" y="1858"/>
                  </a:cubicBezTo>
                  <a:cubicBezTo>
                    <a:pt x="1691" y="1620"/>
                    <a:pt x="1620" y="1382"/>
                    <a:pt x="1453" y="1239"/>
                  </a:cubicBezTo>
                  <a:cubicBezTo>
                    <a:pt x="1334" y="1001"/>
                    <a:pt x="1096" y="906"/>
                    <a:pt x="882" y="906"/>
                  </a:cubicBezTo>
                  <a:cubicBezTo>
                    <a:pt x="786" y="906"/>
                    <a:pt x="691" y="906"/>
                    <a:pt x="643" y="930"/>
                  </a:cubicBezTo>
                  <a:lnTo>
                    <a:pt x="739" y="358"/>
                  </a:lnTo>
                  <a:lnTo>
                    <a:pt x="1406" y="358"/>
                  </a:lnTo>
                  <a:cubicBezTo>
                    <a:pt x="1501" y="358"/>
                    <a:pt x="1596" y="310"/>
                    <a:pt x="1596" y="215"/>
                  </a:cubicBezTo>
                  <a:cubicBezTo>
                    <a:pt x="1596" y="96"/>
                    <a:pt x="1525" y="1"/>
                    <a:pt x="1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5798738" y="3904308"/>
              <a:ext cx="41100" cy="67075"/>
            </a:xfrm>
            <a:custGeom>
              <a:avLst/>
              <a:gdLst/>
              <a:ahLst/>
              <a:cxnLst/>
              <a:rect l="l" t="t" r="r" b="b"/>
              <a:pathLst>
                <a:path w="1644" h="2683" extrusionOk="0">
                  <a:moveTo>
                    <a:pt x="803" y="297"/>
                  </a:moveTo>
                  <a:cubicBezTo>
                    <a:pt x="1066" y="297"/>
                    <a:pt x="1286" y="511"/>
                    <a:pt x="1286" y="762"/>
                  </a:cubicBezTo>
                  <a:lnTo>
                    <a:pt x="1286" y="1858"/>
                  </a:lnTo>
                  <a:cubicBezTo>
                    <a:pt x="1286" y="2121"/>
                    <a:pt x="1064" y="2332"/>
                    <a:pt x="822" y="2332"/>
                  </a:cubicBezTo>
                  <a:cubicBezTo>
                    <a:pt x="779" y="2332"/>
                    <a:pt x="735" y="2325"/>
                    <a:pt x="691" y="2310"/>
                  </a:cubicBezTo>
                  <a:cubicBezTo>
                    <a:pt x="477" y="2263"/>
                    <a:pt x="334" y="2072"/>
                    <a:pt x="334" y="1834"/>
                  </a:cubicBezTo>
                  <a:lnTo>
                    <a:pt x="334" y="786"/>
                  </a:lnTo>
                  <a:cubicBezTo>
                    <a:pt x="334" y="596"/>
                    <a:pt x="477" y="381"/>
                    <a:pt x="691" y="310"/>
                  </a:cubicBezTo>
                  <a:cubicBezTo>
                    <a:pt x="729" y="301"/>
                    <a:pt x="766" y="297"/>
                    <a:pt x="803" y="297"/>
                  </a:cubicBezTo>
                  <a:close/>
                  <a:moveTo>
                    <a:pt x="834" y="0"/>
                  </a:moveTo>
                  <a:cubicBezTo>
                    <a:pt x="382" y="0"/>
                    <a:pt x="1" y="358"/>
                    <a:pt x="1" y="834"/>
                  </a:cubicBezTo>
                  <a:lnTo>
                    <a:pt x="1" y="1858"/>
                  </a:lnTo>
                  <a:cubicBezTo>
                    <a:pt x="1" y="2263"/>
                    <a:pt x="262" y="2620"/>
                    <a:pt x="643" y="2668"/>
                  </a:cubicBezTo>
                  <a:cubicBezTo>
                    <a:pt x="700" y="2678"/>
                    <a:pt x="756" y="2682"/>
                    <a:pt x="811" y="2682"/>
                  </a:cubicBezTo>
                  <a:cubicBezTo>
                    <a:pt x="1280" y="2682"/>
                    <a:pt x="1644" y="2328"/>
                    <a:pt x="1644" y="1858"/>
                  </a:cubicBezTo>
                  <a:lnTo>
                    <a:pt x="1644" y="834"/>
                  </a:lnTo>
                  <a:cubicBezTo>
                    <a:pt x="1620" y="381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5851713" y="3909058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20" y="1"/>
                    <a:pt x="1" y="144"/>
                    <a:pt x="1" y="311"/>
                  </a:cubicBezTo>
                  <a:cubicBezTo>
                    <a:pt x="1" y="477"/>
                    <a:pt x="120" y="596"/>
                    <a:pt x="287" y="596"/>
                  </a:cubicBezTo>
                  <a:cubicBezTo>
                    <a:pt x="453" y="596"/>
                    <a:pt x="596" y="477"/>
                    <a:pt x="596" y="311"/>
                  </a:cubicBezTo>
                  <a:cubicBezTo>
                    <a:pt x="596" y="144"/>
                    <a:pt x="453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5888038" y="3951933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86" y="1"/>
                  </a:moveTo>
                  <a:cubicBezTo>
                    <a:pt x="120" y="1"/>
                    <a:pt x="1" y="120"/>
                    <a:pt x="1" y="286"/>
                  </a:cubicBezTo>
                  <a:cubicBezTo>
                    <a:pt x="1" y="429"/>
                    <a:pt x="120" y="596"/>
                    <a:pt x="286" y="596"/>
                  </a:cubicBezTo>
                  <a:cubicBezTo>
                    <a:pt x="477" y="596"/>
                    <a:pt x="596" y="477"/>
                    <a:pt x="596" y="286"/>
                  </a:cubicBezTo>
                  <a:cubicBezTo>
                    <a:pt x="596" y="120"/>
                    <a:pt x="477" y="1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26" name="Google Shape;2526;p54"/>
          <p:cNvGrpSpPr/>
          <p:nvPr/>
        </p:nvGrpSpPr>
        <p:grpSpPr>
          <a:xfrm>
            <a:off x="6997506" y="4146523"/>
            <a:ext cx="356019" cy="356737"/>
            <a:chOff x="6154163" y="3789408"/>
            <a:chExt cx="297700" cy="298300"/>
          </a:xfrm>
        </p:grpSpPr>
        <p:sp>
          <p:nvSpPr>
            <p:cNvPr id="2527" name="Google Shape;2527;p54"/>
            <p:cNvSpPr/>
            <p:nvPr/>
          </p:nvSpPr>
          <p:spPr>
            <a:xfrm>
              <a:off x="6283363" y="3813208"/>
              <a:ext cx="15500" cy="8975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191" y="1"/>
                  </a:moveTo>
                  <a:cubicBezTo>
                    <a:pt x="120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620" y="310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6260138" y="3813208"/>
              <a:ext cx="14925" cy="8975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215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6376238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67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6329813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71" y="358"/>
                    <a:pt x="191" y="358"/>
                  </a:cubicBezTo>
                  <a:lnTo>
                    <a:pt x="429" y="358"/>
                  </a:lnTo>
                  <a:cubicBezTo>
                    <a:pt x="500" y="358"/>
                    <a:pt x="595" y="310"/>
                    <a:pt x="595" y="215"/>
                  </a:cubicBezTo>
                  <a:cubicBezTo>
                    <a:pt x="595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6353013" y="3813208"/>
              <a:ext cx="14925" cy="8975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6305988" y="3813208"/>
              <a:ext cx="16100" cy="8975"/>
            </a:xfrm>
            <a:custGeom>
              <a:avLst/>
              <a:gdLst/>
              <a:ahLst/>
              <a:cxnLst/>
              <a:rect l="l" t="t" r="r" b="b"/>
              <a:pathLst>
                <a:path w="644" h="359" extrusionOk="0">
                  <a:moveTo>
                    <a:pt x="215" y="1"/>
                  </a:moveTo>
                  <a:cubicBezTo>
                    <a:pt x="120" y="1"/>
                    <a:pt x="48" y="72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43" y="310"/>
                    <a:pt x="643" y="215"/>
                  </a:cubicBezTo>
                  <a:cubicBezTo>
                    <a:pt x="643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6191088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91" y="1"/>
                  </a:moveTo>
                  <a:cubicBezTo>
                    <a:pt x="119" y="1"/>
                    <a:pt x="24" y="72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0" y="358"/>
                    <a:pt x="596" y="310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6213713" y="3813208"/>
              <a:ext cx="14900" cy="8975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91" y="1"/>
                  </a:moveTo>
                  <a:cubicBezTo>
                    <a:pt x="95" y="1"/>
                    <a:pt x="0" y="72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6" y="310"/>
                    <a:pt x="596" y="215"/>
                  </a:cubicBezTo>
                  <a:cubicBezTo>
                    <a:pt x="596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5" name="Google Shape;2535;p54"/>
            <p:cNvSpPr/>
            <p:nvPr/>
          </p:nvSpPr>
          <p:spPr>
            <a:xfrm>
              <a:off x="6236913" y="3813208"/>
              <a:ext cx="14925" cy="8975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06" y="358"/>
                  </a:lnTo>
                  <a:cubicBezTo>
                    <a:pt x="501" y="358"/>
                    <a:pt x="596" y="310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6" name="Google Shape;2536;p54"/>
            <p:cNvSpPr/>
            <p:nvPr/>
          </p:nvSpPr>
          <p:spPr>
            <a:xfrm>
              <a:off x="6307188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5" y="310"/>
                    <a:pt x="595" y="214"/>
                  </a:cubicBezTo>
                  <a:cubicBezTo>
                    <a:pt x="595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54"/>
            <p:cNvSpPr/>
            <p:nvPr/>
          </p:nvSpPr>
          <p:spPr>
            <a:xfrm>
              <a:off x="6191088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72" y="0"/>
                    <a:pt x="0" y="95"/>
                    <a:pt x="0" y="214"/>
                  </a:cubicBezTo>
                  <a:cubicBezTo>
                    <a:pt x="24" y="286"/>
                    <a:pt x="119" y="357"/>
                    <a:pt x="191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54"/>
            <p:cNvSpPr/>
            <p:nvPr/>
          </p:nvSpPr>
          <p:spPr>
            <a:xfrm>
              <a:off x="6236913" y="3873358"/>
              <a:ext cx="14925" cy="8950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5" y="286"/>
                    <a:pt x="120" y="357"/>
                    <a:pt x="215" y="357"/>
                  </a:cubicBezTo>
                  <a:lnTo>
                    <a:pt x="430" y="357"/>
                  </a:lnTo>
                  <a:cubicBezTo>
                    <a:pt x="501" y="357"/>
                    <a:pt x="596" y="310"/>
                    <a:pt x="596" y="214"/>
                  </a:cubicBezTo>
                  <a:cubicBezTo>
                    <a:pt x="596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54"/>
            <p:cNvSpPr/>
            <p:nvPr/>
          </p:nvSpPr>
          <p:spPr>
            <a:xfrm>
              <a:off x="6260738" y="3873358"/>
              <a:ext cx="14325" cy="8950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4" y="286"/>
                    <a:pt x="96" y="357"/>
                    <a:pt x="191" y="357"/>
                  </a:cubicBezTo>
                  <a:lnTo>
                    <a:pt x="382" y="357"/>
                  </a:lnTo>
                  <a:cubicBezTo>
                    <a:pt x="477" y="357"/>
                    <a:pt x="572" y="310"/>
                    <a:pt x="572" y="214"/>
                  </a:cubicBezTo>
                  <a:cubicBezTo>
                    <a:pt x="572" y="95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0" name="Google Shape;2540;p54"/>
            <p:cNvSpPr/>
            <p:nvPr/>
          </p:nvSpPr>
          <p:spPr>
            <a:xfrm>
              <a:off x="6213713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48" y="286"/>
                    <a:pt x="119" y="357"/>
                    <a:pt x="215" y="357"/>
                  </a:cubicBezTo>
                  <a:lnTo>
                    <a:pt x="429" y="357"/>
                  </a:lnTo>
                  <a:cubicBezTo>
                    <a:pt x="524" y="357"/>
                    <a:pt x="596" y="310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1" name="Google Shape;2541;p54"/>
            <p:cNvSpPr/>
            <p:nvPr/>
          </p:nvSpPr>
          <p:spPr>
            <a:xfrm>
              <a:off x="6283963" y="3873358"/>
              <a:ext cx="14900" cy="8950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96" y="0"/>
                    <a:pt x="0" y="95"/>
                    <a:pt x="0" y="214"/>
                  </a:cubicBezTo>
                  <a:cubicBezTo>
                    <a:pt x="24" y="286"/>
                    <a:pt x="119" y="357"/>
                    <a:pt x="215" y="357"/>
                  </a:cubicBezTo>
                  <a:lnTo>
                    <a:pt x="405" y="357"/>
                  </a:lnTo>
                  <a:cubicBezTo>
                    <a:pt x="500" y="357"/>
                    <a:pt x="596" y="310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2" name="Google Shape;2542;p54"/>
            <p:cNvSpPr/>
            <p:nvPr/>
          </p:nvSpPr>
          <p:spPr>
            <a:xfrm>
              <a:off x="6154163" y="3789408"/>
              <a:ext cx="297700" cy="298300"/>
            </a:xfrm>
            <a:custGeom>
              <a:avLst/>
              <a:gdLst/>
              <a:ahLst/>
              <a:cxnLst/>
              <a:rect l="l" t="t" r="r" b="b"/>
              <a:pathLst>
                <a:path w="11908" h="11932" extrusionOk="0">
                  <a:moveTo>
                    <a:pt x="10241" y="1524"/>
                  </a:moveTo>
                  <a:lnTo>
                    <a:pt x="10813" y="2691"/>
                  </a:lnTo>
                  <a:lnTo>
                    <a:pt x="10813" y="3763"/>
                  </a:lnTo>
                  <a:lnTo>
                    <a:pt x="10455" y="3049"/>
                  </a:lnTo>
                  <a:cubicBezTo>
                    <a:pt x="10431" y="2953"/>
                    <a:pt x="10336" y="2882"/>
                    <a:pt x="10241" y="2882"/>
                  </a:cubicBezTo>
                  <a:cubicBezTo>
                    <a:pt x="10170" y="2882"/>
                    <a:pt x="10074" y="2953"/>
                    <a:pt x="10050" y="3049"/>
                  </a:cubicBezTo>
                  <a:lnTo>
                    <a:pt x="9146" y="4787"/>
                  </a:lnTo>
                  <a:lnTo>
                    <a:pt x="8693" y="4025"/>
                  </a:lnTo>
                  <a:cubicBezTo>
                    <a:pt x="8645" y="3930"/>
                    <a:pt x="8574" y="3906"/>
                    <a:pt x="8479" y="3906"/>
                  </a:cubicBezTo>
                  <a:cubicBezTo>
                    <a:pt x="8407" y="3906"/>
                    <a:pt x="8312" y="3953"/>
                    <a:pt x="8288" y="4049"/>
                  </a:cubicBezTo>
                  <a:lnTo>
                    <a:pt x="7121" y="6430"/>
                  </a:lnTo>
                  <a:lnTo>
                    <a:pt x="6454" y="6168"/>
                  </a:lnTo>
                  <a:cubicBezTo>
                    <a:pt x="6422" y="6149"/>
                    <a:pt x="6387" y="6140"/>
                    <a:pt x="6353" y="6140"/>
                  </a:cubicBezTo>
                  <a:cubicBezTo>
                    <a:pt x="6264" y="6140"/>
                    <a:pt x="6179" y="6201"/>
                    <a:pt x="6145" y="6287"/>
                  </a:cubicBezTo>
                  <a:lnTo>
                    <a:pt x="5264" y="8121"/>
                  </a:lnTo>
                  <a:lnTo>
                    <a:pt x="4406" y="7692"/>
                  </a:lnTo>
                  <a:cubicBezTo>
                    <a:pt x="4362" y="7666"/>
                    <a:pt x="4317" y="7652"/>
                    <a:pt x="4276" y="7652"/>
                  </a:cubicBezTo>
                  <a:cubicBezTo>
                    <a:pt x="4208" y="7652"/>
                    <a:pt x="4150" y="7689"/>
                    <a:pt x="4121" y="7764"/>
                  </a:cubicBezTo>
                  <a:lnTo>
                    <a:pt x="3525" y="8597"/>
                  </a:lnTo>
                  <a:lnTo>
                    <a:pt x="2382" y="7573"/>
                  </a:lnTo>
                  <a:cubicBezTo>
                    <a:pt x="2335" y="7502"/>
                    <a:pt x="2239" y="7502"/>
                    <a:pt x="2168" y="7502"/>
                  </a:cubicBezTo>
                  <a:cubicBezTo>
                    <a:pt x="2096" y="7502"/>
                    <a:pt x="2025" y="7573"/>
                    <a:pt x="2001" y="7645"/>
                  </a:cubicBezTo>
                  <a:lnTo>
                    <a:pt x="1858" y="7978"/>
                  </a:lnTo>
                  <a:lnTo>
                    <a:pt x="1858" y="6906"/>
                  </a:lnTo>
                  <a:lnTo>
                    <a:pt x="2263" y="6049"/>
                  </a:lnTo>
                  <a:lnTo>
                    <a:pt x="3454" y="7121"/>
                  </a:lnTo>
                  <a:cubicBezTo>
                    <a:pt x="3501" y="7145"/>
                    <a:pt x="3501" y="7145"/>
                    <a:pt x="3525" y="7145"/>
                  </a:cubicBezTo>
                  <a:cubicBezTo>
                    <a:pt x="3551" y="7151"/>
                    <a:pt x="3573" y="7154"/>
                    <a:pt x="3593" y="7154"/>
                  </a:cubicBezTo>
                  <a:cubicBezTo>
                    <a:pt x="3648" y="7154"/>
                    <a:pt x="3687" y="7132"/>
                    <a:pt x="3740" y="7097"/>
                  </a:cubicBezTo>
                  <a:lnTo>
                    <a:pt x="4383" y="6168"/>
                  </a:lnTo>
                  <a:lnTo>
                    <a:pt x="5240" y="6621"/>
                  </a:lnTo>
                  <a:cubicBezTo>
                    <a:pt x="5276" y="6633"/>
                    <a:pt x="5305" y="6639"/>
                    <a:pt x="5335" y="6639"/>
                  </a:cubicBezTo>
                  <a:cubicBezTo>
                    <a:pt x="5365" y="6639"/>
                    <a:pt x="5395" y="6633"/>
                    <a:pt x="5430" y="6621"/>
                  </a:cubicBezTo>
                  <a:cubicBezTo>
                    <a:pt x="5478" y="6573"/>
                    <a:pt x="5550" y="6549"/>
                    <a:pt x="5573" y="6502"/>
                  </a:cubicBezTo>
                  <a:lnTo>
                    <a:pt x="6431" y="4644"/>
                  </a:lnTo>
                  <a:lnTo>
                    <a:pt x="7097" y="4906"/>
                  </a:lnTo>
                  <a:cubicBezTo>
                    <a:pt x="7130" y="4926"/>
                    <a:pt x="7165" y="4935"/>
                    <a:pt x="7198" y="4935"/>
                  </a:cubicBezTo>
                  <a:cubicBezTo>
                    <a:pt x="7286" y="4935"/>
                    <a:pt x="7366" y="4873"/>
                    <a:pt x="7383" y="4787"/>
                  </a:cubicBezTo>
                  <a:lnTo>
                    <a:pt x="8526" y="2501"/>
                  </a:lnTo>
                  <a:lnTo>
                    <a:pt x="8979" y="3239"/>
                  </a:lnTo>
                  <a:cubicBezTo>
                    <a:pt x="9026" y="3334"/>
                    <a:pt x="9098" y="3358"/>
                    <a:pt x="9169" y="3358"/>
                  </a:cubicBezTo>
                  <a:cubicBezTo>
                    <a:pt x="9265" y="3358"/>
                    <a:pt x="9360" y="3310"/>
                    <a:pt x="9384" y="3239"/>
                  </a:cubicBezTo>
                  <a:lnTo>
                    <a:pt x="10241" y="1524"/>
                  </a:lnTo>
                  <a:close/>
                  <a:moveTo>
                    <a:pt x="10217" y="3406"/>
                  </a:moveTo>
                  <a:lnTo>
                    <a:pt x="10789" y="4549"/>
                  </a:lnTo>
                  <a:lnTo>
                    <a:pt x="10789" y="10717"/>
                  </a:lnTo>
                  <a:lnTo>
                    <a:pt x="1787" y="10717"/>
                  </a:lnTo>
                  <a:lnTo>
                    <a:pt x="1787" y="8788"/>
                  </a:lnTo>
                  <a:lnTo>
                    <a:pt x="1858" y="8788"/>
                  </a:lnTo>
                  <a:lnTo>
                    <a:pt x="2263" y="7930"/>
                  </a:lnTo>
                  <a:lnTo>
                    <a:pt x="3406" y="8931"/>
                  </a:lnTo>
                  <a:cubicBezTo>
                    <a:pt x="3454" y="9002"/>
                    <a:pt x="3525" y="9002"/>
                    <a:pt x="3573" y="9002"/>
                  </a:cubicBezTo>
                  <a:cubicBezTo>
                    <a:pt x="3644" y="9002"/>
                    <a:pt x="3692" y="8931"/>
                    <a:pt x="3763" y="8907"/>
                  </a:cubicBezTo>
                  <a:lnTo>
                    <a:pt x="4359" y="8050"/>
                  </a:lnTo>
                  <a:lnTo>
                    <a:pt x="5216" y="8478"/>
                  </a:lnTo>
                  <a:cubicBezTo>
                    <a:pt x="5252" y="8502"/>
                    <a:pt x="5282" y="8514"/>
                    <a:pt x="5311" y="8514"/>
                  </a:cubicBezTo>
                  <a:cubicBezTo>
                    <a:pt x="5341" y="8514"/>
                    <a:pt x="5371" y="8502"/>
                    <a:pt x="5407" y="8478"/>
                  </a:cubicBezTo>
                  <a:cubicBezTo>
                    <a:pt x="5454" y="8454"/>
                    <a:pt x="5502" y="8431"/>
                    <a:pt x="5550" y="8359"/>
                  </a:cubicBezTo>
                  <a:lnTo>
                    <a:pt x="6407" y="6525"/>
                  </a:lnTo>
                  <a:lnTo>
                    <a:pt x="7074" y="6787"/>
                  </a:lnTo>
                  <a:cubicBezTo>
                    <a:pt x="7106" y="6807"/>
                    <a:pt x="7141" y="6816"/>
                    <a:pt x="7174" y="6816"/>
                  </a:cubicBezTo>
                  <a:cubicBezTo>
                    <a:pt x="7262" y="6816"/>
                    <a:pt x="7342" y="6755"/>
                    <a:pt x="7359" y="6668"/>
                  </a:cubicBezTo>
                  <a:lnTo>
                    <a:pt x="8479" y="4382"/>
                  </a:lnTo>
                  <a:lnTo>
                    <a:pt x="8931" y="5120"/>
                  </a:lnTo>
                  <a:cubicBezTo>
                    <a:pt x="9003" y="5216"/>
                    <a:pt x="9050" y="5239"/>
                    <a:pt x="9146" y="5239"/>
                  </a:cubicBezTo>
                  <a:cubicBezTo>
                    <a:pt x="9241" y="5239"/>
                    <a:pt x="9336" y="5192"/>
                    <a:pt x="9360" y="5120"/>
                  </a:cubicBezTo>
                  <a:lnTo>
                    <a:pt x="10217" y="3406"/>
                  </a:lnTo>
                  <a:close/>
                  <a:moveTo>
                    <a:pt x="11551" y="11050"/>
                  </a:moveTo>
                  <a:lnTo>
                    <a:pt x="11551" y="11526"/>
                  </a:lnTo>
                  <a:lnTo>
                    <a:pt x="358" y="11526"/>
                  </a:lnTo>
                  <a:lnTo>
                    <a:pt x="358" y="11050"/>
                  </a:lnTo>
                  <a:close/>
                  <a:moveTo>
                    <a:pt x="930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29" y="977"/>
                    <a:pt x="334" y="1048"/>
                    <a:pt x="334" y="1143"/>
                  </a:cubicBezTo>
                  <a:cubicBezTo>
                    <a:pt x="334" y="1262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29" y="2239"/>
                    <a:pt x="334" y="2286"/>
                    <a:pt x="334" y="2382"/>
                  </a:cubicBezTo>
                  <a:cubicBezTo>
                    <a:pt x="334" y="2501"/>
                    <a:pt x="382" y="2596"/>
                    <a:pt x="501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1" y="3477"/>
                  </a:lnTo>
                  <a:cubicBezTo>
                    <a:pt x="429" y="3477"/>
                    <a:pt x="334" y="3549"/>
                    <a:pt x="334" y="3644"/>
                  </a:cubicBezTo>
                  <a:cubicBezTo>
                    <a:pt x="334" y="3739"/>
                    <a:pt x="382" y="3834"/>
                    <a:pt x="501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1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29" y="5978"/>
                    <a:pt x="334" y="6049"/>
                    <a:pt x="334" y="6121"/>
                  </a:cubicBezTo>
                  <a:cubicBezTo>
                    <a:pt x="334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29" y="7240"/>
                    <a:pt x="334" y="7287"/>
                    <a:pt x="334" y="7383"/>
                  </a:cubicBezTo>
                  <a:cubicBezTo>
                    <a:pt x="334" y="7502"/>
                    <a:pt x="382" y="7597"/>
                    <a:pt x="501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1" y="8478"/>
                  </a:lnTo>
                  <a:cubicBezTo>
                    <a:pt x="429" y="8478"/>
                    <a:pt x="334" y="8550"/>
                    <a:pt x="334" y="8621"/>
                  </a:cubicBezTo>
                  <a:cubicBezTo>
                    <a:pt x="334" y="8740"/>
                    <a:pt x="382" y="8835"/>
                    <a:pt x="501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477" y="9740"/>
                  </a:lnTo>
                  <a:cubicBezTo>
                    <a:pt x="429" y="9740"/>
                    <a:pt x="334" y="9764"/>
                    <a:pt x="310" y="9859"/>
                  </a:cubicBezTo>
                  <a:cubicBezTo>
                    <a:pt x="239" y="10002"/>
                    <a:pt x="334" y="10121"/>
                    <a:pt x="477" y="10121"/>
                  </a:cubicBezTo>
                  <a:lnTo>
                    <a:pt x="715" y="10121"/>
                  </a:lnTo>
                  <a:lnTo>
                    <a:pt x="715" y="10741"/>
                  </a:lnTo>
                  <a:lnTo>
                    <a:pt x="310" y="10741"/>
                  </a:lnTo>
                  <a:cubicBezTo>
                    <a:pt x="144" y="10741"/>
                    <a:pt x="1" y="10860"/>
                    <a:pt x="1" y="11050"/>
                  </a:cubicBezTo>
                  <a:lnTo>
                    <a:pt x="1" y="11645"/>
                  </a:lnTo>
                  <a:cubicBezTo>
                    <a:pt x="1" y="11788"/>
                    <a:pt x="120" y="11931"/>
                    <a:pt x="310" y="11931"/>
                  </a:cubicBezTo>
                  <a:lnTo>
                    <a:pt x="11622" y="11931"/>
                  </a:lnTo>
                  <a:cubicBezTo>
                    <a:pt x="11765" y="11931"/>
                    <a:pt x="11908" y="11812"/>
                    <a:pt x="11908" y="11645"/>
                  </a:cubicBezTo>
                  <a:lnTo>
                    <a:pt x="11908" y="11050"/>
                  </a:lnTo>
                  <a:cubicBezTo>
                    <a:pt x="11908" y="10836"/>
                    <a:pt x="11789" y="10717"/>
                    <a:pt x="11622" y="10717"/>
                  </a:cubicBezTo>
                  <a:lnTo>
                    <a:pt x="11146" y="10717"/>
                  </a:lnTo>
                  <a:lnTo>
                    <a:pt x="11146" y="2691"/>
                  </a:lnTo>
                  <a:cubicBezTo>
                    <a:pt x="11146" y="2644"/>
                    <a:pt x="11146" y="2620"/>
                    <a:pt x="11122" y="2572"/>
                  </a:cubicBezTo>
                  <a:lnTo>
                    <a:pt x="10431" y="1191"/>
                  </a:lnTo>
                  <a:cubicBezTo>
                    <a:pt x="10408" y="1096"/>
                    <a:pt x="10312" y="1048"/>
                    <a:pt x="10217" y="1048"/>
                  </a:cubicBezTo>
                  <a:cubicBezTo>
                    <a:pt x="10217" y="1048"/>
                    <a:pt x="10050" y="1072"/>
                    <a:pt x="10003" y="1167"/>
                  </a:cubicBezTo>
                  <a:lnTo>
                    <a:pt x="9122" y="2882"/>
                  </a:lnTo>
                  <a:lnTo>
                    <a:pt x="8669" y="2120"/>
                  </a:lnTo>
                  <a:cubicBezTo>
                    <a:pt x="8598" y="2024"/>
                    <a:pt x="8550" y="2001"/>
                    <a:pt x="8455" y="2001"/>
                  </a:cubicBezTo>
                  <a:cubicBezTo>
                    <a:pt x="8383" y="2001"/>
                    <a:pt x="8288" y="2048"/>
                    <a:pt x="8241" y="2144"/>
                  </a:cubicBezTo>
                  <a:lnTo>
                    <a:pt x="7097" y="4525"/>
                  </a:lnTo>
                  <a:lnTo>
                    <a:pt x="6431" y="4263"/>
                  </a:lnTo>
                  <a:cubicBezTo>
                    <a:pt x="6398" y="4243"/>
                    <a:pt x="6363" y="4235"/>
                    <a:pt x="6330" y="4235"/>
                  </a:cubicBezTo>
                  <a:cubicBezTo>
                    <a:pt x="6242" y="4235"/>
                    <a:pt x="6162" y="4296"/>
                    <a:pt x="6145" y="4382"/>
                  </a:cubicBezTo>
                  <a:lnTo>
                    <a:pt x="5264" y="6216"/>
                  </a:lnTo>
                  <a:lnTo>
                    <a:pt x="4406" y="5763"/>
                  </a:lnTo>
                  <a:cubicBezTo>
                    <a:pt x="4369" y="5748"/>
                    <a:pt x="4331" y="5740"/>
                    <a:pt x="4296" y="5740"/>
                  </a:cubicBezTo>
                  <a:cubicBezTo>
                    <a:pt x="4219" y="5740"/>
                    <a:pt x="4153" y="5777"/>
                    <a:pt x="4121" y="5859"/>
                  </a:cubicBezTo>
                  <a:lnTo>
                    <a:pt x="3525" y="6692"/>
                  </a:lnTo>
                  <a:lnTo>
                    <a:pt x="2382" y="5668"/>
                  </a:lnTo>
                  <a:cubicBezTo>
                    <a:pt x="2335" y="5597"/>
                    <a:pt x="2239" y="5597"/>
                    <a:pt x="2168" y="5597"/>
                  </a:cubicBezTo>
                  <a:cubicBezTo>
                    <a:pt x="2096" y="5597"/>
                    <a:pt x="2025" y="5668"/>
                    <a:pt x="2001" y="5740"/>
                  </a:cubicBezTo>
                  <a:lnTo>
                    <a:pt x="1525" y="6764"/>
                  </a:lnTo>
                  <a:cubicBezTo>
                    <a:pt x="1501" y="6787"/>
                    <a:pt x="1501" y="6811"/>
                    <a:pt x="1501" y="6883"/>
                  </a:cubicBezTo>
                  <a:lnTo>
                    <a:pt x="1501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5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43" name="Google Shape;2543;p54"/>
          <p:cNvGrpSpPr/>
          <p:nvPr/>
        </p:nvGrpSpPr>
        <p:grpSpPr>
          <a:xfrm>
            <a:off x="7740860" y="4149184"/>
            <a:ext cx="356049" cy="353359"/>
            <a:chOff x="6648313" y="3791633"/>
            <a:chExt cx="297725" cy="295475"/>
          </a:xfrm>
        </p:grpSpPr>
        <p:sp>
          <p:nvSpPr>
            <p:cNvPr id="2544" name="Google Shape;2544;p54"/>
            <p:cNvSpPr/>
            <p:nvPr/>
          </p:nvSpPr>
          <p:spPr>
            <a:xfrm>
              <a:off x="6763213" y="3914433"/>
              <a:ext cx="68500" cy="8950"/>
            </a:xfrm>
            <a:custGeom>
              <a:avLst/>
              <a:gdLst/>
              <a:ahLst/>
              <a:cxnLst/>
              <a:rect l="l" t="t" r="r" b="b"/>
              <a:pathLst>
                <a:path w="2740" h="358" extrusionOk="0">
                  <a:moveTo>
                    <a:pt x="168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49" y="357"/>
                    <a:pt x="168" y="357"/>
                  </a:cubicBezTo>
                  <a:lnTo>
                    <a:pt x="2525" y="357"/>
                  </a:lnTo>
                  <a:cubicBezTo>
                    <a:pt x="2621" y="357"/>
                    <a:pt x="2716" y="310"/>
                    <a:pt x="2716" y="215"/>
                  </a:cubicBezTo>
                  <a:cubicBezTo>
                    <a:pt x="2740" y="96"/>
                    <a:pt x="2644" y="0"/>
                    <a:pt x="2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5" name="Google Shape;2545;p54"/>
            <p:cNvSpPr/>
            <p:nvPr/>
          </p:nvSpPr>
          <p:spPr>
            <a:xfrm>
              <a:off x="6763213" y="3934083"/>
              <a:ext cx="68500" cy="8950"/>
            </a:xfrm>
            <a:custGeom>
              <a:avLst/>
              <a:gdLst/>
              <a:ahLst/>
              <a:cxnLst/>
              <a:rect l="l" t="t" r="r" b="b"/>
              <a:pathLst>
                <a:path w="2740" h="358" extrusionOk="0">
                  <a:moveTo>
                    <a:pt x="168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49" y="357"/>
                    <a:pt x="168" y="357"/>
                  </a:cubicBezTo>
                  <a:lnTo>
                    <a:pt x="2525" y="357"/>
                  </a:lnTo>
                  <a:cubicBezTo>
                    <a:pt x="2621" y="357"/>
                    <a:pt x="2716" y="286"/>
                    <a:pt x="2716" y="191"/>
                  </a:cubicBezTo>
                  <a:cubicBezTo>
                    <a:pt x="2740" y="72"/>
                    <a:pt x="2644" y="0"/>
                    <a:pt x="2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54"/>
            <p:cNvSpPr/>
            <p:nvPr/>
          </p:nvSpPr>
          <p:spPr>
            <a:xfrm>
              <a:off x="6778713" y="3952533"/>
              <a:ext cx="38125" cy="8950"/>
            </a:xfrm>
            <a:custGeom>
              <a:avLst/>
              <a:gdLst/>
              <a:ahLst/>
              <a:cxnLst/>
              <a:rect l="l" t="t" r="r" b="b"/>
              <a:pathLst>
                <a:path w="1525" h="358" extrusionOk="0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1334" y="358"/>
                  </a:lnTo>
                  <a:cubicBezTo>
                    <a:pt x="1429" y="358"/>
                    <a:pt x="1524" y="286"/>
                    <a:pt x="1524" y="215"/>
                  </a:cubicBezTo>
                  <a:cubicBezTo>
                    <a:pt x="1524" y="96"/>
                    <a:pt x="1429" y="0"/>
                    <a:pt x="1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54"/>
            <p:cNvSpPr/>
            <p:nvPr/>
          </p:nvSpPr>
          <p:spPr>
            <a:xfrm>
              <a:off x="6732863" y="3873358"/>
              <a:ext cx="129225" cy="129800"/>
            </a:xfrm>
            <a:custGeom>
              <a:avLst/>
              <a:gdLst/>
              <a:ahLst/>
              <a:cxnLst/>
              <a:rect l="l" t="t" r="r" b="b"/>
              <a:pathLst>
                <a:path w="5169" h="5192" extrusionOk="0">
                  <a:moveTo>
                    <a:pt x="2572" y="333"/>
                  </a:moveTo>
                  <a:cubicBezTo>
                    <a:pt x="3811" y="333"/>
                    <a:pt x="4811" y="1358"/>
                    <a:pt x="4811" y="2572"/>
                  </a:cubicBezTo>
                  <a:cubicBezTo>
                    <a:pt x="4811" y="3810"/>
                    <a:pt x="3811" y="4811"/>
                    <a:pt x="2572" y="4811"/>
                  </a:cubicBezTo>
                  <a:cubicBezTo>
                    <a:pt x="1358" y="4811"/>
                    <a:pt x="358" y="3787"/>
                    <a:pt x="358" y="2572"/>
                  </a:cubicBezTo>
                  <a:cubicBezTo>
                    <a:pt x="358" y="1358"/>
                    <a:pt x="1358" y="333"/>
                    <a:pt x="2572" y="333"/>
                  </a:cubicBezTo>
                  <a:close/>
                  <a:moveTo>
                    <a:pt x="2572" y="0"/>
                  </a:moveTo>
                  <a:cubicBezTo>
                    <a:pt x="1144" y="0"/>
                    <a:pt x="0" y="1167"/>
                    <a:pt x="0" y="2596"/>
                  </a:cubicBezTo>
                  <a:cubicBezTo>
                    <a:pt x="0" y="4025"/>
                    <a:pt x="1144" y="5192"/>
                    <a:pt x="2572" y="5192"/>
                  </a:cubicBezTo>
                  <a:cubicBezTo>
                    <a:pt x="4001" y="5192"/>
                    <a:pt x="5168" y="4025"/>
                    <a:pt x="5168" y="2596"/>
                  </a:cubicBezTo>
                  <a:cubicBezTo>
                    <a:pt x="5144" y="1143"/>
                    <a:pt x="4001" y="0"/>
                    <a:pt x="2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8" name="Google Shape;2548;p54"/>
            <p:cNvSpPr/>
            <p:nvPr/>
          </p:nvSpPr>
          <p:spPr>
            <a:xfrm>
              <a:off x="6648313" y="3791633"/>
              <a:ext cx="297725" cy="295475"/>
            </a:xfrm>
            <a:custGeom>
              <a:avLst/>
              <a:gdLst/>
              <a:ahLst/>
              <a:cxnLst/>
              <a:rect l="l" t="t" r="r" b="b"/>
              <a:pathLst>
                <a:path w="11909" h="11819" extrusionOk="0">
                  <a:moveTo>
                    <a:pt x="6240" y="364"/>
                  </a:moveTo>
                  <a:lnTo>
                    <a:pt x="6240" y="673"/>
                  </a:lnTo>
                  <a:cubicBezTo>
                    <a:pt x="6240" y="769"/>
                    <a:pt x="6288" y="864"/>
                    <a:pt x="6383" y="864"/>
                  </a:cubicBezTo>
                  <a:cubicBezTo>
                    <a:pt x="7669" y="959"/>
                    <a:pt x="8812" y="1507"/>
                    <a:pt x="9717" y="2436"/>
                  </a:cubicBezTo>
                  <a:cubicBezTo>
                    <a:pt x="10289" y="3079"/>
                    <a:pt x="10693" y="3817"/>
                    <a:pt x="10908" y="4627"/>
                  </a:cubicBezTo>
                  <a:lnTo>
                    <a:pt x="10693" y="4341"/>
                  </a:lnTo>
                  <a:cubicBezTo>
                    <a:pt x="10620" y="4248"/>
                    <a:pt x="10517" y="4213"/>
                    <a:pt x="10419" y="4213"/>
                  </a:cubicBezTo>
                  <a:cubicBezTo>
                    <a:pt x="10391" y="4213"/>
                    <a:pt x="10363" y="4216"/>
                    <a:pt x="10336" y="4222"/>
                  </a:cubicBezTo>
                  <a:cubicBezTo>
                    <a:pt x="10265" y="4269"/>
                    <a:pt x="10241" y="4293"/>
                    <a:pt x="10193" y="4341"/>
                  </a:cubicBezTo>
                  <a:lnTo>
                    <a:pt x="9812" y="4912"/>
                  </a:lnTo>
                  <a:cubicBezTo>
                    <a:pt x="9646" y="4293"/>
                    <a:pt x="9336" y="3722"/>
                    <a:pt x="8907" y="3245"/>
                  </a:cubicBezTo>
                  <a:cubicBezTo>
                    <a:pt x="8264" y="2531"/>
                    <a:pt x="7359" y="2078"/>
                    <a:pt x="6407" y="2007"/>
                  </a:cubicBezTo>
                  <a:cubicBezTo>
                    <a:pt x="6312" y="2007"/>
                    <a:pt x="6264" y="2031"/>
                    <a:pt x="6240" y="2102"/>
                  </a:cubicBezTo>
                  <a:lnTo>
                    <a:pt x="6240" y="2174"/>
                  </a:lnTo>
                  <a:lnTo>
                    <a:pt x="6240" y="2507"/>
                  </a:lnTo>
                  <a:lnTo>
                    <a:pt x="4716" y="1435"/>
                  </a:lnTo>
                  <a:lnTo>
                    <a:pt x="6240" y="364"/>
                  </a:lnTo>
                  <a:close/>
                  <a:moveTo>
                    <a:pt x="4859" y="769"/>
                  </a:moveTo>
                  <a:lnTo>
                    <a:pt x="4359" y="1126"/>
                  </a:lnTo>
                  <a:cubicBezTo>
                    <a:pt x="4335" y="1173"/>
                    <a:pt x="4264" y="1197"/>
                    <a:pt x="4264" y="1245"/>
                  </a:cubicBezTo>
                  <a:cubicBezTo>
                    <a:pt x="4216" y="1388"/>
                    <a:pt x="4240" y="1554"/>
                    <a:pt x="4359" y="1626"/>
                  </a:cubicBezTo>
                  <a:lnTo>
                    <a:pt x="4811" y="1935"/>
                  </a:lnTo>
                  <a:cubicBezTo>
                    <a:pt x="4335" y="2078"/>
                    <a:pt x="3883" y="2293"/>
                    <a:pt x="3502" y="2626"/>
                  </a:cubicBezTo>
                  <a:cubicBezTo>
                    <a:pt x="3406" y="2674"/>
                    <a:pt x="3406" y="2793"/>
                    <a:pt x="3454" y="2864"/>
                  </a:cubicBezTo>
                  <a:cubicBezTo>
                    <a:pt x="3492" y="2915"/>
                    <a:pt x="3544" y="2939"/>
                    <a:pt x="3591" y="2939"/>
                  </a:cubicBezTo>
                  <a:cubicBezTo>
                    <a:pt x="3632" y="2939"/>
                    <a:pt x="3670" y="2921"/>
                    <a:pt x="3692" y="2888"/>
                  </a:cubicBezTo>
                  <a:cubicBezTo>
                    <a:pt x="4144" y="2531"/>
                    <a:pt x="4645" y="2317"/>
                    <a:pt x="5192" y="2197"/>
                  </a:cubicBezTo>
                  <a:lnTo>
                    <a:pt x="6002" y="2769"/>
                  </a:lnTo>
                  <a:cubicBezTo>
                    <a:pt x="6053" y="2803"/>
                    <a:pt x="6115" y="2836"/>
                    <a:pt x="6181" y="2836"/>
                  </a:cubicBezTo>
                  <a:cubicBezTo>
                    <a:pt x="6208" y="2836"/>
                    <a:pt x="6236" y="2831"/>
                    <a:pt x="6264" y="2817"/>
                  </a:cubicBezTo>
                  <a:cubicBezTo>
                    <a:pt x="6383" y="2793"/>
                    <a:pt x="6478" y="2674"/>
                    <a:pt x="6478" y="2531"/>
                  </a:cubicBezTo>
                  <a:lnTo>
                    <a:pt x="6478" y="2317"/>
                  </a:lnTo>
                  <a:cubicBezTo>
                    <a:pt x="7264" y="2436"/>
                    <a:pt x="8026" y="2817"/>
                    <a:pt x="8550" y="3460"/>
                  </a:cubicBezTo>
                  <a:cubicBezTo>
                    <a:pt x="9026" y="3960"/>
                    <a:pt x="9336" y="4603"/>
                    <a:pt x="9455" y="5293"/>
                  </a:cubicBezTo>
                  <a:lnTo>
                    <a:pt x="9026" y="6008"/>
                  </a:lnTo>
                  <a:cubicBezTo>
                    <a:pt x="8931" y="6127"/>
                    <a:pt x="8931" y="6246"/>
                    <a:pt x="9026" y="6365"/>
                  </a:cubicBezTo>
                  <a:cubicBezTo>
                    <a:pt x="9098" y="6460"/>
                    <a:pt x="9169" y="6484"/>
                    <a:pt x="9288" y="6484"/>
                  </a:cubicBezTo>
                  <a:lnTo>
                    <a:pt x="9503" y="6484"/>
                  </a:lnTo>
                  <a:cubicBezTo>
                    <a:pt x="9384" y="7294"/>
                    <a:pt x="9003" y="8032"/>
                    <a:pt x="8383" y="8604"/>
                  </a:cubicBezTo>
                  <a:cubicBezTo>
                    <a:pt x="7907" y="9056"/>
                    <a:pt x="7312" y="9342"/>
                    <a:pt x="6669" y="9461"/>
                  </a:cubicBezTo>
                  <a:lnTo>
                    <a:pt x="5835" y="8865"/>
                  </a:lnTo>
                  <a:cubicBezTo>
                    <a:pt x="5782" y="8823"/>
                    <a:pt x="5723" y="8799"/>
                    <a:pt x="5665" y="8799"/>
                  </a:cubicBezTo>
                  <a:cubicBezTo>
                    <a:pt x="5593" y="8799"/>
                    <a:pt x="5520" y="8834"/>
                    <a:pt x="5454" y="8913"/>
                  </a:cubicBezTo>
                  <a:cubicBezTo>
                    <a:pt x="5407" y="8961"/>
                    <a:pt x="5335" y="9056"/>
                    <a:pt x="5335" y="9151"/>
                  </a:cubicBezTo>
                  <a:lnTo>
                    <a:pt x="5335" y="9318"/>
                  </a:lnTo>
                  <a:cubicBezTo>
                    <a:pt x="4526" y="9199"/>
                    <a:pt x="3787" y="8818"/>
                    <a:pt x="3263" y="8199"/>
                  </a:cubicBezTo>
                  <a:cubicBezTo>
                    <a:pt x="2787" y="7675"/>
                    <a:pt x="2477" y="7032"/>
                    <a:pt x="2358" y="6365"/>
                  </a:cubicBezTo>
                  <a:lnTo>
                    <a:pt x="2835" y="5674"/>
                  </a:lnTo>
                  <a:cubicBezTo>
                    <a:pt x="2906" y="5603"/>
                    <a:pt x="2930" y="5508"/>
                    <a:pt x="2906" y="5412"/>
                  </a:cubicBezTo>
                  <a:cubicBezTo>
                    <a:pt x="2859" y="5293"/>
                    <a:pt x="2739" y="5222"/>
                    <a:pt x="2597" y="5222"/>
                  </a:cubicBezTo>
                  <a:lnTo>
                    <a:pt x="2382" y="5222"/>
                  </a:lnTo>
                  <a:lnTo>
                    <a:pt x="2382" y="5150"/>
                  </a:lnTo>
                  <a:cubicBezTo>
                    <a:pt x="2477" y="4627"/>
                    <a:pt x="2716" y="4079"/>
                    <a:pt x="3049" y="3626"/>
                  </a:cubicBezTo>
                  <a:cubicBezTo>
                    <a:pt x="3073" y="3579"/>
                    <a:pt x="3144" y="3555"/>
                    <a:pt x="3168" y="3483"/>
                  </a:cubicBezTo>
                  <a:cubicBezTo>
                    <a:pt x="3216" y="3436"/>
                    <a:pt x="3216" y="3341"/>
                    <a:pt x="3168" y="3269"/>
                  </a:cubicBezTo>
                  <a:cubicBezTo>
                    <a:pt x="3132" y="3233"/>
                    <a:pt x="3079" y="3216"/>
                    <a:pt x="3028" y="3216"/>
                  </a:cubicBezTo>
                  <a:cubicBezTo>
                    <a:pt x="2978" y="3216"/>
                    <a:pt x="2930" y="3233"/>
                    <a:pt x="2906" y="3269"/>
                  </a:cubicBezTo>
                  <a:cubicBezTo>
                    <a:pt x="2477" y="3793"/>
                    <a:pt x="2216" y="4341"/>
                    <a:pt x="2073" y="4984"/>
                  </a:cubicBezTo>
                  <a:cubicBezTo>
                    <a:pt x="2025" y="5127"/>
                    <a:pt x="1954" y="5365"/>
                    <a:pt x="2025" y="5508"/>
                  </a:cubicBezTo>
                  <a:cubicBezTo>
                    <a:pt x="2073" y="5531"/>
                    <a:pt x="2120" y="5579"/>
                    <a:pt x="2144" y="5579"/>
                  </a:cubicBezTo>
                  <a:lnTo>
                    <a:pt x="2477" y="5579"/>
                  </a:lnTo>
                  <a:lnTo>
                    <a:pt x="1406" y="7079"/>
                  </a:lnTo>
                  <a:lnTo>
                    <a:pt x="334" y="5579"/>
                  </a:lnTo>
                  <a:lnTo>
                    <a:pt x="668" y="5579"/>
                  </a:lnTo>
                  <a:cubicBezTo>
                    <a:pt x="763" y="5579"/>
                    <a:pt x="834" y="5508"/>
                    <a:pt x="834" y="5412"/>
                  </a:cubicBezTo>
                  <a:lnTo>
                    <a:pt x="834" y="5293"/>
                  </a:lnTo>
                  <a:cubicBezTo>
                    <a:pt x="882" y="5055"/>
                    <a:pt x="906" y="4865"/>
                    <a:pt x="953" y="4627"/>
                  </a:cubicBezTo>
                  <a:cubicBezTo>
                    <a:pt x="1120" y="3960"/>
                    <a:pt x="1382" y="3341"/>
                    <a:pt x="1763" y="2793"/>
                  </a:cubicBezTo>
                  <a:cubicBezTo>
                    <a:pt x="1954" y="2531"/>
                    <a:pt x="2192" y="2293"/>
                    <a:pt x="2430" y="2055"/>
                  </a:cubicBezTo>
                  <a:cubicBezTo>
                    <a:pt x="3097" y="1412"/>
                    <a:pt x="3930" y="983"/>
                    <a:pt x="4859" y="769"/>
                  </a:cubicBezTo>
                  <a:close/>
                  <a:moveTo>
                    <a:pt x="2120" y="6770"/>
                  </a:moveTo>
                  <a:cubicBezTo>
                    <a:pt x="2263" y="7389"/>
                    <a:pt x="2597" y="7961"/>
                    <a:pt x="3001" y="8437"/>
                  </a:cubicBezTo>
                  <a:cubicBezTo>
                    <a:pt x="3668" y="9151"/>
                    <a:pt x="4573" y="9580"/>
                    <a:pt x="5502" y="9675"/>
                  </a:cubicBezTo>
                  <a:cubicBezTo>
                    <a:pt x="5573" y="9675"/>
                    <a:pt x="5669" y="9651"/>
                    <a:pt x="5692" y="9556"/>
                  </a:cubicBezTo>
                  <a:lnTo>
                    <a:pt x="5692" y="9508"/>
                  </a:lnTo>
                  <a:lnTo>
                    <a:pt x="5692" y="9175"/>
                  </a:lnTo>
                  <a:lnTo>
                    <a:pt x="7240" y="10271"/>
                  </a:lnTo>
                  <a:lnTo>
                    <a:pt x="5716" y="11342"/>
                  </a:lnTo>
                  <a:lnTo>
                    <a:pt x="5716" y="11009"/>
                  </a:lnTo>
                  <a:cubicBezTo>
                    <a:pt x="5716" y="10937"/>
                    <a:pt x="5669" y="10842"/>
                    <a:pt x="5573" y="10842"/>
                  </a:cubicBezTo>
                  <a:cubicBezTo>
                    <a:pt x="4287" y="10747"/>
                    <a:pt x="3120" y="10175"/>
                    <a:pt x="2239" y="9246"/>
                  </a:cubicBezTo>
                  <a:cubicBezTo>
                    <a:pt x="1668" y="8627"/>
                    <a:pt x="1263" y="7889"/>
                    <a:pt x="1049" y="7079"/>
                  </a:cubicBezTo>
                  <a:lnTo>
                    <a:pt x="1049" y="7079"/>
                  </a:lnTo>
                  <a:lnTo>
                    <a:pt x="1215" y="7318"/>
                  </a:lnTo>
                  <a:cubicBezTo>
                    <a:pt x="1263" y="7389"/>
                    <a:pt x="1311" y="7413"/>
                    <a:pt x="1382" y="7437"/>
                  </a:cubicBezTo>
                  <a:cubicBezTo>
                    <a:pt x="1421" y="7456"/>
                    <a:pt x="1461" y="7465"/>
                    <a:pt x="1499" y="7465"/>
                  </a:cubicBezTo>
                  <a:cubicBezTo>
                    <a:pt x="1598" y="7465"/>
                    <a:pt x="1687" y="7404"/>
                    <a:pt x="1739" y="7318"/>
                  </a:cubicBezTo>
                  <a:lnTo>
                    <a:pt x="2120" y="6770"/>
                  </a:lnTo>
                  <a:close/>
                  <a:moveTo>
                    <a:pt x="6228" y="1"/>
                  </a:moveTo>
                  <a:cubicBezTo>
                    <a:pt x="6169" y="1"/>
                    <a:pt x="6109" y="18"/>
                    <a:pt x="6050" y="54"/>
                  </a:cubicBezTo>
                  <a:lnTo>
                    <a:pt x="5550" y="411"/>
                  </a:lnTo>
                  <a:cubicBezTo>
                    <a:pt x="4311" y="507"/>
                    <a:pt x="3168" y="1007"/>
                    <a:pt x="2263" y="1840"/>
                  </a:cubicBezTo>
                  <a:cubicBezTo>
                    <a:pt x="1430" y="2626"/>
                    <a:pt x="906" y="3602"/>
                    <a:pt x="668" y="4698"/>
                  </a:cubicBezTo>
                  <a:cubicBezTo>
                    <a:pt x="620" y="4865"/>
                    <a:pt x="596" y="5008"/>
                    <a:pt x="596" y="5150"/>
                  </a:cubicBezTo>
                  <a:lnTo>
                    <a:pt x="596" y="5269"/>
                  </a:lnTo>
                  <a:lnTo>
                    <a:pt x="334" y="5269"/>
                  </a:lnTo>
                  <a:cubicBezTo>
                    <a:pt x="239" y="5269"/>
                    <a:pt x="144" y="5293"/>
                    <a:pt x="96" y="5389"/>
                  </a:cubicBezTo>
                  <a:cubicBezTo>
                    <a:pt x="1" y="5508"/>
                    <a:pt x="1" y="5651"/>
                    <a:pt x="72" y="5770"/>
                  </a:cubicBezTo>
                  <a:lnTo>
                    <a:pt x="572" y="6484"/>
                  </a:lnTo>
                  <a:cubicBezTo>
                    <a:pt x="691" y="7651"/>
                    <a:pt x="1191" y="8723"/>
                    <a:pt x="2001" y="9556"/>
                  </a:cubicBezTo>
                  <a:cubicBezTo>
                    <a:pt x="2906" y="10509"/>
                    <a:pt x="4097" y="11104"/>
                    <a:pt x="5383" y="11223"/>
                  </a:cubicBezTo>
                  <a:lnTo>
                    <a:pt x="5383" y="11485"/>
                  </a:lnTo>
                  <a:cubicBezTo>
                    <a:pt x="5383" y="11580"/>
                    <a:pt x="5454" y="11699"/>
                    <a:pt x="5502" y="11747"/>
                  </a:cubicBezTo>
                  <a:cubicBezTo>
                    <a:pt x="5573" y="11795"/>
                    <a:pt x="5621" y="11818"/>
                    <a:pt x="5692" y="11818"/>
                  </a:cubicBezTo>
                  <a:cubicBezTo>
                    <a:pt x="5764" y="11818"/>
                    <a:pt x="5812" y="11795"/>
                    <a:pt x="5883" y="11747"/>
                  </a:cubicBezTo>
                  <a:lnTo>
                    <a:pt x="6383" y="11390"/>
                  </a:lnTo>
                  <a:cubicBezTo>
                    <a:pt x="7264" y="11342"/>
                    <a:pt x="8169" y="11033"/>
                    <a:pt x="8907" y="10532"/>
                  </a:cubicBezTo>
                  <a:cubicBezTo>
                    <a:pt x="9765" y="9985"/>
                    <a:pt x="10432" y="9199"/>
                    <a:pt x="10884" y="8318"/>
                  </a:cubicBezTo>
                  <a:lnTo>
                    <a:pt x="10908" y="8270"/>
                  </a:lnTo>
                  <a:cubicBezTo>
                    <a:pt x="10932" y="8175"/>
                    <a:pt x="10932" y="8103"/>
                    <a:pt x="10836" y="8056"/>
                  </a:cubicBezTo>
                  <a:cubicBezTo>
                    <a:pt x="10813" y="8040"/>
                    <a:pt x="10783" y="8032"/>
                    <a:pt x="10753" y="8032"/>
                  </a:cubicBezTo>
                  <a:cubicBezTo>
                    <a:pt x="10691" y="8032"/>
                    <a:pt x="10622" y="8064"/>
                    <a:pt x="10574" y="8127"/>
                  </a:cubicBezTo>
                  <a:lnTo>
                    <a:pt x="10551" y="8175"/>
                  </a:lnTo>
                  <a:cubicBezTo>
                    <a:pt x="10170" y="9056"/>
                    <a:pt x="9503" y="9770"/>
                    <a:pt x="8741" y="10271"/>
                  </a:cubicBezTo>
                  <a:cubicBezTo>
                    <a:pt x="8193" y="10628"/>
                    <a:pt x="7621" y="10866"/>
                    <a:pt x="7002" y="10985"/>
                  </a:cubicBezTo>
                  <a:lnTo>
                    <a:pt x="7502" y="10628"/>
                  </a:lnTo>
                  <a:cubicBezTo>
                    <a:pt x="7574" y="10604"/>
                    <a:pt x="7598" y="10532"/>
                    <a:pt x="7621" y="10485"/>
                  </a:cubicBezTo>
                  <a:cubicBezTo>
                    <a:pt x="7693" y="10318"/>
                    <a:pt x="7621" y="10175"/>
                    <a:pt x="7502" y="10128"/>
                  </a:cubicBezTo>
                  <a:lnTo>
                    <a:pt x="7074" y="9818"/>
                  </a:lnTo>
                  <a:cubicBezTo>
                    <a:pt x="7621" y="9651"/>
                    <a:pt x="8169" y="9366"/>
                    <a:pt x="8622" y="8961"/>
                  </a:cubicBezTo>
                  <a:cubicBezTo>
                    <a:pt x="9336" y="8318"/>
                    <a:pt x="9765" y="7413"/>
                    <a:pt x="9860" y="6460"/>
                  </a:cubicBezTo>
                  <a:cubicBezTo>
                    <a:pt x="9860" y="6365"/>
                    <a:pt x="9836" y="6317"/>
                    <a:pt x="9741" y="6270"/>
                  </a:cubicBezTo>
                  <a:lnTo>
                    <a:pt x="9360" y="6270"/>
                  </a:lnTo>
                  <a:lnTo>
                    <a:pt x="10432" y="4769"/>
                  </a:lnTo>
                  <a:lnTo>
                    <a:pt x="11503" y="6270"/>
                  </a:lnTo>
                  <a:lnTo>
                    <a:pt x="11170" y="6270"/>
                  </a:lnTo>
                  <a:cubicBezTo>
                    <a:pt x="11075" y="6270"/>
                    <a:pt x="11003" y="6341"/>
                    <a:pt x="11003" y="6436"/>
                  </a:cubicBezTo>
                  <a:cubicBezTo>
                    <a:pt x="10955" y="6770"/>
                    <a:pt x="10908" y="7127"/>
                    <a:pt x="10813" y="7437"/>
                  </a:cubicBezTo>
                  <a:cubicBezTo>
                    <a:pt x="10789" y="7532"/>
                    <a:pt x="10836" y="7627"/>
                    <a:pt x="10932" y="7651"/>
                  </a:cubicBezTo>
                  <a:cubicBezTo>
                    <a:pt x="10948" y="7655"/>
                    <a:pt x="10964" y="7657"/>
                    <a:pt x="10980" y="7657"/>
                  </a:cubicBezTo>
                  <a:cubicBezTo>
                    <a:pt x="11057" y="7657"/>
                    <a:pt x="11126" y="7611"/>
                    <a:pt x="11146" y="7532"/>
                  </a:cubicBezTo>
                  <a:cubicBezTo>
                    <a:pt x="11241" y="7222"/>
                    <a:pt x="11289" y="6936"/>
                    <a:pt x="11313" y="6603"/>
                  </a:cubicBezTo>
                  <a:lnTo>
                    <a:pt x="11598" y="6603"/>
                  </a:lnTo>
                  <a:cubicBezTo>
                    <a:pt x="11718" y="6603"/>
                    <a:pt x="11789" y="6555"/>
                    <a:pt x="11860" y="6436"/>
                  </a:cubicBezTo>
                  <a:cubicBezTo>
                    <a:pt x="11908" y="6222"/>
                    <a:pt x="11908" y="6103"/>
                    <a:pt x="11860" y="6008"/>
                  </a:cubicBezTo>
                  <a:lnTo>
                    <a:pt x="11336" y="5293"/>
                  </a:lnTo>
                  <a:cubicBezTo>
                    <a:pt x="11241" y="4150"/>
                    <a:pt x="10717" y="3079"/>
                    <a:pt x="9931" y="2245"/>
                  </a:cubicBezTo>
                  <a:cubicBezTo>
                    <a:pt x="9026" y="1292"/>
                    <a:pt x="7836" y="697"/>
                    <a:pt x="6526" y="578"/>
                  </a:cubicBezTo>
                  <a:lnTo>
                    <a:pt x="6526" y="292"/>
                  </a:lnTo>
                  <a:cubicBezTo>
                    <a:pt x="6526" y="221"/>
                    <a:pt x="6502" y="102"/>
                    <a:pt x="6407" y="54"/>
                  </a:cubicBezTo>
                  <a:cubicBezTo>
                    <a:pt x="6347" y="18"/>
                    <a:pt x="6288" y="1"/>
                    <a:pt x="6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49" name="Google Shape;2549;p54"/>
          <p:cNvGrpSpPr/>
          <p:nvPr/>
        </p:nvGrpSpPr>
        <p:grpSpPr>
          <a:xfrm>
            <a:off x="4023373" y="1924391"/>
            <a:ext cx="358172" cy="355332"/>
            <a:chOff x="4176963" y="1931283"/>
            <a:chExt cx="299500" cy="297125"/>
          </a:xfrm>
        </p:grpSpPr>
        <p:sp>
          <p:nvSpPr>
            <p:cNvPr id="2550" name="Google Shape;2550;p54"/>
            <p:cNvSpPr/>
            <p:nvPr/>
          </p:nvSpPr>
          <p:spPr>
            <a:xfrm>
              <a:off x="4333563" y="1931283"/>
              <a:ext cx="142900" cy="294125"/>
            </a:xfrm>
            <a:custGeom>
              <a:avLst/>
              <a:gdLst/>
              <a:ahLst/>
              <a:cxnLst/>
              <a:rect l="l" t="t" r="r" b="b"/>
              <a:pathLst>
                <a:path w="5716" h="11765" extrusionOk="0">
                  <a:moveTo>
                    <a:pt x="357" y="1"/>
                  </a:moveTo>
                  <a:cubicBezTo>
                    <a:pt x="286" y="1"/>
                    <a:pt x="191" y="1"/>
                    <a:pt x="167" y="48"/>
                  </a:cubicBezTo>
                  <a:cubicBezTo>
                    <a:pt x="119" y="120"/>
                    <a:pt x="119" y="239"/>
                    <a:pt x="119" y="239"/>
                  </a:cubicBezTo>
                  <a:lnTo>
                    <a:pt x="119" y="1715"/>
                  </a:lnTo>
                  <a:cubicBezTo>
                    <a:pt x="119" y="1715"/>
                    <a:pt x="167" y="1930"/>
                    <a:pt x="310" y="1953"/>
                  </a:cubicBezTo>
                  <a:cubicBezTo>
                    <a:pt x="1238" y="2120"/>
                    <a:pt x="2096" y="2596"/>
                    <a:pt x="2691" y="3263"/>
                  </a:cubicBezTo>
                  <a:cubicBezTo>
                    <a:pt x="3334" y="3978"/>
                    <a:pt x="3691" y="4906"/>
                    <a:pt x="3691" y="5859"/>
                  </a:cubicBezTo>
                  <a:cubicBezTo>
                    <a:pt x="3691" y="7859"/>
                    <a:pt x="2191" y="9550"/>
                    <a:pt x="191" y="9788"/>
                  </a:cubicBezTo>
                  <a:cubicBezTo>
                    <a:pt x="72" y="9788"/>
                    <a:pt x="0" y="10026"/>
                    <a:pt x="0" y="10026"/>
                  </a:cubicBezTo>
                  <a:lnTo>
                    <a:pt x="0" y="11527"/>
                  </a:lnTo>
                  <a:cubicBezTo>
                    <a:pt x="0" y="11527"/>
                    <a:pt x="24" y="11646"/>
                    <a:pt x="48" y="11693"/>
                  </a:cubicBezTo>
                  <a:cubicBezTo>
                    <a:pt x="119" y="11717"/>
                    <a:pt x="143" y="11765"/>
                    <a:pt x="238" y="11765"/>
                  </a:cubicBezTo>
                  <a:lnTo>
                    <a:pt x="262" y="11765"/>
                  </a:lnTo>
                  <a:cubicBezTo>
                    <a:pt x="1334" y="11670"/>
                    <a:pt x="2382" y="11289"/>
                    <a:pt x="3263" y="10622"/>
                  </a:cubicBezTo>
                  <a:cubicBezTo>
                    <a:pt x="3358" y="10574"/>
                    <a:pt x="3358" y="10455"/>
                    <a:pt x="3286" y="10384"/>
                  </a:cubicBezTo>
                  <a:cubicBezTo>
                    <a:pt x="3261" y="10333"/>
                    <a:pt x="3215" y="10309"/>
                    <a:pt x="3167" y="10309"/>
                  </a:cubicBezTo>
                  <a:cubicBezTo>
                    <a:pt x="3125" y="10309"/>
                    <a:pt x="3081" y="10327"/>
                    <a:pt x="3048" y="10360"/>
                  </a:cubicBezTo>
                  <a:cubicBezTo>
                    <a:pt x="2262" y="10955"/>
                    <a:pt x="357" y="11384"/>
                    <a:pt x="357" y="11384"/>
                  </a:cubicBezTo>
                  <a:lnTo>
                    <a:pt x="357" y="10122"/>
                  </a:lnTo>
                  <a:cubicBezTo>
                    <a:pt x="357" y="10122"/>
                    <a:pt x="4120" y="9836"/>
                    <a:pt x="4072" y="5859"/>
                  </a:cubicBezTo>
                  <a:cubicBezTo>
                    <a:pt x="4049" y="4811"/>
                    <a:pt x="3691" y="3811"/>
                    <a:pt x="3024" y="3025"/>
                  </a:cubicBezTo>
                  <a:cubicBezTo>
                    <a:pt x="2382" y="2287"/>
                    <a:pt x="500" y="1596"/>
                    <a:pt x="500" y="1596"/>
                  </a:cubicBezTo>
                  <a:lnTo>
                    <a:pt x="500" y="310"/>
                  </a:lnTo>
                  <a:cubicBezTo>
                    <a:pt x="500" y="310"/>
                    <a:pt x="2334" y="358"/>
                    <a:pt x="3882" y="2144"/>
                  </a:cubicBezTo>
                  <a:cubicBezTo>
                    <a:pt x="4811" y="3168"/>
                    <a:pt x="5358" y="4478"/>
                    <a:pt x="5358" y="5835"/>
                  </a:cubicBezTo>
                  <a:cubicBezTo>
                    <a:pt x="5358" y="7335"/>
                    <a:pt x="4763" y="8764"/>
                    <a:pt x="3691" y="9812"/>
                  </a:cubicBezTo>
                  <a:cubicBezTo>
                    <a:pt x="3620" y="9884"/>
                    <a:pt x="3620" y="10003"/>
                    <a:pt x="3691" y="10050"/>
                  </a:cubicBezTo>
                  <a:cubicBezTo>
                    <a:pt x="3715" y="10086"/>
                    <a:pt x="3757" y="10104"/>
                    <a:pt x="3801" y="10104"/>
                  </a:cubicBezTo>
                  <a:cubicBezTo>
                    <a:pt x="3846" y="10104"/>
                    <a:pt x="3894" y="10086"/>
                    <a:pt x="3929" y="10050"/>
                  </a:cubicBezTo>
                  <a:cubicBezTo>
                    <a:pt x="5073" y="8931"/>
                    <a:pt x="5716" y="7431"/>
                    <a:pt x="5716" y="5788"/>
                  </a:cubicBezTo>
                  <a:cubicBezTo>
                    <a:pt x="5620" y="4454"/>
                    <a:pt x="5049" y="3073"/>
                    <a:pt x="4072" y="1953"/>
                  </a:cubicBezTo>
                  <a:cubicBezTo>
                    <a:pt x="3096" y="882"/>
                    <a:pt x="1786" y="215"/>
                    <a:pt x="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1" name="Google Shape;2551;p54"/>
            <p:cNvSpPr/>
            <p:nvPr/>
          </p:nvSpPr>
          <p:spPr>
            <a:xfrm>
              <a:off x="4176963" y="1932483"/>
              <a:ext cx="142925" cy="295925"/>
            </a:xfrm>
            <a:custGeom>
              <a:avLst/>
              <a:gdLst/>
              <a:ahLst/>
              <a:cxnLst/>
              <a:rect l="l" t="t" r="r" b="b"/>
              <a:pathLst>
                <a:path w="5717" h="11837" extrusionOk="0">
                  <a:moveTo>
                    <a:pt x="5169" y="334"/>
                  </a:moveTo>
                  <a:lnTo>
                    <a:pt x="5169" y="1620"/>
                  </a:lnTo>
                  <a:cubicBezTo>
                    <a:pt x="4192" y="1786"/>
                    <a:pt x="3335" y="2310"/>
                    <a:pt x="2692" y="3049"/>
                  </a:cubicBezTo>
                  <a:cubicBezTo>
                    <a:pt x="2001" y="3811"/>
                    <a:pt x="1644" y="4835"/>
                    <a:pt x="1644" y="5882"/>
                  </a:cubicBezTo>
                  <a:cubicBezTo>
                    <a:pt x="1644" y="8026"/>
                    <a:pt x="3216" y="9836"/>
                    <a:pt x="5335" y="10121"/>
                  </a:cubicBezTo>
                  <a:lnTo>
                    <a:pt x="5335" y="11407"/>
                  </a:lnTo>
                  <a:cubicBezTo>
                    <a:pt x="4002" y="11264"/>
                    <a:pt x="2740" y="10645"/>
                    <a:pt x="1811" y="9621"/>
                  </a:cubicBezTo>
                  <a:cubicBezTo>
                    <a:pt x="858" y="8573"/>
                    <a:pt x="334" y="7240"/>
                    <a:pt x="334" y="5835"/>
                  </a:cubicBezTo>
                  <a:cubicBezTo>
                    <a:pt x="334" y="4477"/>
                    <a:pt x="834" y="3168"/>
                    <a:pt x="1787" y="2144"/>
                  </a:cubicBezTo>
                  <a:cubicBezTo>
                    <a:pt x="2692" y="1167"/>
                    <a:pt x="3883" y="524"/>
                    <a:pt x="5169" y="334"/>
                  </a:cubicBezTo>
                  <a:close/>
                  <a:moveTo>
                    <a:pt x="5264" y="0"/>
                  </a:moveTo>
                  <a:cubicBezTo>
                    <a:pt x="3835" y="191"/>
                    <a:pt x="2525" y="881"/>
                    <a:pt x="1549" y="1977"/>
                  </a:cubicBezTo>
                  <a:cubicBezTo>
                    <a:pt x="572" y="3072"/>
                    <a:pt x="1" y="4477"/>
                    <a:pt x="1" y="5906"/>
                  </a:cubicBezTo>
                  <a:cubicBezTo>
                    <a:pt x="1" y="7383"/>
                    <a:pt x="572" y="8812"/>
                    <a:pt x="1573" y="9931"/>
                  </a:cubicBezTo>
                  <a:cubicBezTo>
                    <a:pt x="2597" y="11026"/>
                    <a:pt x="3954" y="11669"/>
                    <a:pt x="5431" y="11836"/>
                  </a:cubicBezTo>
                  <a:lnTo>
                    <a:pt x="5454" y="11836"/>
                  </a:lnTo>
                  <a:cubicBezTo>
                    <a:pt x="5502" y="11836"/>
                    <a:pt x="5573" y="11788"/>
                    <a:pt x="5621" y="11765"/>
                  </a:cubicBezTo>
                  <a:cubicBezTo>
                    <a:pt x="5693" y="11717"/>
                    <a:pt x="5716" y="11645"/>
                    <a:pt x="5716" y="11598"/>
                  </a:cubicBezTo>
                  <a:lnTo>
                    <a:pt x="5716" y="10098"/>
                  </a:lnTo>
                  <a:cubicBezTo>
                    <a:pt x="5669" y="9931"/>
                    <a:pt x="5573" y="9812"/>
                    <a:pt x="5454" y="9812"/>
                  </a:cubicBezTo>
                  <a:cubicBezTo>
                    <a:pt x="3454" y="9574"/>
                    <a:pt x="1977" y="7859"/>
                    <a:pt x="1977" y="5882"/>
                  </a:cubicBezTo>
                  <a:cubicBezTo>
                    <a:pt x="1977" y="4930"/>
                    <a:pt x="2335" y="4001"/>
                    <a:pt x="2954" y="3287"/>
                  </a:cubicBezTo>
                  <a:cubicBezTo>
                    <a:pt x="3573" y="2572"/>
                    <a:pt x="4407" y="2096"/>
                    <a:pt x="5335" y="1977"/>
                  </a:cubicBezTo>
                  <a:cubicBezTo>
                    <a:pt x="5454" y="1953"/>
                    <a:pt x="5550" y="1858"/>
                    <a:pt x="5550" y="1739"/>
                  </a:cubicBezTo>
                  <a:lnTo>
                    <a:pt x="5550" y="238"/>
                  </a:lnTo>
                  <a:cubicBezTo>
                    <a:pt x="5550" y="191"/>
                    <a:pt x="5502" y="96"/>
                    <a:pt x="5454" y="72"/>
                  </a:cubicBezTo>
                  <a:cubicBezTo>
                    <a:pt x="5383" y="0"/>
                    <a:pt x="5335" y="0"/>
                    <a:pt x="5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2" name="Google Shape;2552;p54"/>
            <p:cNvSpPr/>
            <p:nvPr/>
          </p:nvSpPr>
          <p:spPr>
            <a:xfrm>
              <a:off x="4249013" y="2002733"/>
              <a:ext cx="153025" cy="153625"/>
            </a:xfrm>
            <a:custGeom>
              <a:avLst/>
              <a:gdLst/>
              <a:ahLst/>
              <a:cxnLst/>
              <a:rect l="l" t="t" r="r" b="b"/>
              <a:pathLst>
                <a:path w="6121" h="6145" extrusionOk="0">
                  <a:moveTo>
                    <a:pt x="3049" y="0"/>
                  </a:moveTo>
                  <a:cubicBezTo>
                    <a:pt x="2453" y="0"/>
                    <a:pt x="1882" y="167"/>
                    <a:pt x="1405" y="477"/>
                  </a:cubicBezTo>
                  <a:lnTo>
                    <a:pt x="1382" y="477"/>
                  </a:lnTo>
                  <a:cubicBezTo>
                    <a:pt x="1286" y="524"/>
                    <a:pt x="1263" y="620"/>
                    <a:pt x="1310" y="715"/>
                  </a:cubicBezTo>
                  <a:cubicBezTo>
                    <a:pt x="1353" y="772"/>
                    <a:pt x="1405" y="804"/>
                    <a:pt x="1456" y="804"/>
                  </a:cubicBezTo>
                  <a:cubicBezTo>
                    <a:pt x="1488" y="804"/>
                    <a:pt x="1520" y="791"/>
                    <a:pt x="1548" y="762"/>
                  </a:cubicBezTo>
                  <a:lnTo>
                    <a:pt x="1596" y="762"/>
                  </a:lnTo>
                  <a:cubicBezTo>
                    <a:pt x="2025" y="500"/>
                    <a:pt x="2501" y="358"/>
                    <a:pt x="3049" y="358"/>
                  </a:cubicBezTo>
                  <a:cubicBezTo>
                    <a:pt x="4525" y="358"/>
                    <a:pt x="5764" y="1572"/>
                    <a:pt x="5764" y="3049"/>
                  </a:cubicBezTo>
                  <a:cubicBezTo>
                    <a:pt x="5764" y="4549"/>
                    <a:pt x="4525" y="5763"/>
                    <a:pt x="3049" y="5763"/>
                  </a:cubicBezTo>
                  <a:cubicBezTo>
                    <a:pt x="1548" y="5763"/>
                    <a:pt x="334" y="4549"/>
                    <a:pt x="334" y="3049"/>
                  </a:cubicBezTo>
                  <a:cubicBezTo>
                    <a:pt x="334" y="2406"/>
                    <a:pt x="572" y="1786"/>
                    <a:pt x="1024" y="1263"/>
                  </a:cubicBezTo>
                  <a:cubicBezTo>
                    <a:pt x="1072" y="1215"/>
                    <a:pt x="1072" y="1096"/>
                    <a:pt x="1001" y="1024"/>
                  </a:cubicBezTo>
                  <a:cubicBezTo>
                    <a:pt x="971" y="1005"/>
                    <a:pt x="933" y="993"/>
                    <a:pt x="896" y="993"/>
                  </a:cubicBezTo>
                  <a:cubicBezTo>
                    <a:pt x="843" y="993"/>
                    <a:pt x="790" y="1016"/>
                    <a:pt x="762" y="1072"/>
                  </a:cubicBezTo>
                  <a:cubicBezTo>
                    <a:pt x="262" y="1620"/>
                    <a:pt x="0" y="2334"/>
                    <a:pt x="0" y="3096"/>
                  </a:cubicBezTo>
                  <a:cubicBezTo>
                    <a:pt x="0" y="4787"/>
                    <a:pt x="1382" y="6144"/>
                    <a:pt x="3072" y="6144"/>
                  </a:cubicBezTo>
                  <a:cubicBezTo>
                    <a:pt x="4739" y="6097"/>
                    <a:pt x="6121" y="4739"/>
                    <a:pt x="6121" y="3072"/>
                  </a:cubicBezTo>
                  <a:cubicBezTo>
                    <a:pt x="6121" y="1358"/>
                    <a:pt x="4739" y="0"/>
                    <a:pt x="3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54"/>
            <p:cNvSpPr/>
            <p:nvPr/>
          </p:nvSpPr>
          <p:spPr>
            <a:xfrm>
              <a:off x="4291888" y="2056308"/>
              <a:ext cx="66700" cy="8950"/>
            </a:xfrm>
            <a:custGeom>
              <a:avLst/>
              <a:gdLst/>
              <a:ahLst/>
              <a:cxnLst/>
              <a:rect l="l" t="t" r="r" b="b"/>
              <a:pathLst>
                <a:path w="2668" h="358" extrusionOk="0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39"/>
                    <a:pt x="71" y="358"/>
                    <a:pt x="191" y="358"/>
                  </a:cubicBezTo>
                  <a:lnTo>
                    <a:pt x="2453" y="358"/>
                  </a:lnTo>
                  <a:cubicBezTo>
                    <a:pt x="2548" y="358"/>
                    <a:pt x="2620" y="286"/>
                    <a:pt x="2643" y="215"/>
                  </a:cubicBezTo>
                  <a:cubicBezTo>
                    <a:pt x="2667" y="96"/>
                    <a:pt x="2572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4" name="Google Shape;2554;p54"/>
            <p:cNvSpPr/>
            <p:nvPr/>
          </p:nvSpPr>
          <p:spPr>
            <a:xfrm>
              <a:off x="4291888" y="2074758"/>
              <a:ext cx="66700" cy="8975"/>
            </a:xfrm>
            <a:custGeom>
              <a:avLst/>
              <a:gdLst/>
              <a:ahLst/>
              <a:cxnLst/>
              <a:rect l="l" t="t" r="r" b="b"/>
              <a:pathLst>
                <a:path w="2668" h="359" extrusionOk="0">
                  <a:moveTo>
                    <a:pt x="191" y="1"/>
                  </a:moveTo>
                  <a:cubicBezTo>
                    <a:pt x="119" y="1"/>
                    <a:pt x="48" y="72"/>
                    <a:pt x="24" y="144"/>
                  </a:cubicBezTo>
                  <a:cubicBezTo>
                    <a:pt x="0" y="239"/>
                    <a:pt x="71" y="358"/>
                    <a:pt x="191" y="358"/>
                  </a:cubicBezTo>
                  <a:lnTo>
                    <a:pt x="2453" y="358"/>
                  </a:lnTo>
                  <a:cubicBezTo>
                    <a:pt x="2548" y="358"/>
                    <a:pt x="2620" y="310"/>
                    <a:pt x="2643" y="215"/>
                  </a:cubicBezTo>
                  <a:cubicBezTo>
                    <a:pt x="2667" y="96"/>
                    <a:pt x="2572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5" name="Google Shape;2555;p54"/>
            <p:cNvSpPr/>
            <p:nvPr/>
          </p:nvSpPr>
          <p:spPr>
            <a:xfrm>
              <a:off x="4305563" y="2092633"/>
              <a:ext cx="38725" cy="8950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215" y="0"/>
                  </a:moveTo>
                  <a:cubicBezTo>
                    <a:pt x="96" y="0"/>
                    <a:pt x="1" y="96"/>
                    <a:pt x="25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58" y="358"/>
                  </a:lnTo>
                  <a:cubicBezTo>
                    <a:pt x="1430" y="358"/>
                    <a:pt x="1501" y="310"/>
                    <a:pt x="1525" y="215"/>
                  </a:cubicBezTo>
                  <a:cubicBezTo>
                    <a:pt x="1549" y="96"/>
                    <a:pt x="1477" y="0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55"/>
          <p:cNvSpPr txBox="1"/>
          <p:nvPr>
            <p:ph type="title" idx="4294967295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Premium Icons</a:t>
            </a:r>
            <a:endParaRPr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561" name="Google Shape;2561;p55"/>
          <p:cNvGrpSpPr/>
          <p:nvPr/>
        </p:nvGrpSpPr>
        <p:grpSpPr>
          <a:xfrm>
            <a:off x="7746123" y="3573060"/>
            <a:ext cx="350776" cy="352207"/>
            <a:chOff x="7403210" y="3573060"/>
            <a:chExt cx="350776" cy="352207"/>
          </a:xfrm>
        </p:grpSpPr>
        <p:sp>
          <p:nvSpPr>
            <p:cNvPr id="2562" name="Google Shape;2562;p55"/>
            <p:cNvSpPr/>
            <p:nvPr/>
          </p:nvSpPr>
          <p:spPr>
            <a:xfrm>
              <a:off x="7430909" y="3578725"/>
              <a:ext cx="31962" cy="29875"/>
            </a:xfrm>
            <a:custGeom>
              <a:avLst/>
              <a:gdLst/>
              <a:ahLst/>
              <a:cxnLst/>
              <a:rect l="l" t="t" r="r" b="b"/>
              <a:pathLst>
                <a:path w="1072" h="1002" extrusionOk="0">
                  <a:moveTo>
                    <a:pt x="357" y="1"/>
                  </a:moveTo>
                  <a:cubicBezTo>
                    <a:pt x="143" y="49"/>
                    <a:pt x="0" y="263"/>
                    <a:pt x="0" y="501"/>
                  </a:cubicBezTo>
                  <a:cubicBezTo>
                    <a:pt x="0" y="739"/>
                    <a:pt x="143" y="953"/>
                    <a:pt x="357" y="1001"/>
                  </a:cubicBezTo>
                  <a:lnTo>
                    <a:pt x="524" y="1001"/>
                  </a:lnTo>
                  <a:cubicBezTo>
                    <a:pt x="595" y="1001"/>
                    <a:pt x="667" y="1001"/>
                    <a:pt x="738" y="977"/>
                  </a:cubicBezTo>
                  <a:cubicBezTo>
                    <a:pt x="762" y="977"/>
                    <a:pt x="762" y="977"/>
                    <a:pt x="786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8" y="25"/>
                  </a:cubicBezTo>
                  <a:cubicBezTo>
                    <a:pt x="667" y="1"/>
                    <a:pt x="619" y="1"/>
                    <a:pt x="5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7431595" y="3579441"/>
              <a:ext cx="29875" cy="30471"/>
            </a:xfrm>
            <a:custGeom>
              <a:avLst/>
              <a:gdLst/>
              <a:ahLst/>
              <a:cxnLst/>
              <a:rect l="l" t="t" r="r" b="b"/>
              <a:pathLst>
                <a:path w="1002" h="1022" extrusionOk="0">
                  <a:moveTo>
                    <a:pt x="501" y="1"/>
                  </a:moveTo>
                  <a:cubicBezTo>
                    <a:pt x="525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287" y="691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8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9" y="858"/>
                    <a:pt x="168" y="977"/>
                    <a:pt x="334" y="1001"/>
                  </a:cubicBezTo>
                  <a:lnTo>
                    <a:pt x="382" y="1001"/>
                  </a:lnTo>
                  <a:cubicBezTo>
                    <a:pt x="411" y="1016"/>
                    <a:pt x="443" y="1021"/>
                    <a:pt x="476" y="1021"/>
                  </a:cubicBezTo>
                  <a:cubicBezTo>
                    <a:pt x="549" y="1021"/>
                    <a:pt x="626" y="994"/>
                    <a:pt x="692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15"/>
                    <a:pt x="811" y="1"/>
                    <a:pt x="50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4" name="Google Shape;2564;p55"/>
            <p:cNvSpPr/>
            <p:nvPr/>
          </p:nvSpPr>
          <p:spPr>
            <a:xfrm>
              <a:off x="7411022" y="3625595"/>
              <a:ext cx="70304" cy="113625"/>
            </a:xfrm>
            <a:custGeom>
              <a:avLst/>
              <a:gdLst/>
              <a:ahLst/>
              <a:cxnLst/>
              <a:rect l="l" t="t" r="r" b="b"/>
              <a:pathLst>
                <a:path w="2358" h="3811" extrusionOk="0">
                  <a:moveTo>
                    <a:pt x="953" y="1"/>
                  </a:moveTo>
                  <a:cubicBezTo>
                    <a:pt x="72" y="1"/>
                    <a:pt x="0" y="929"/>
                    <a:pt x="0" y="1215"/>
                  </a:cubicBezTo>
                  <a:lnTo>
                    <a:pt x="0" y="2239"/>
                  </a:lnTo>
                  <a:lnTo>
                    <a:pt x="0" y="2263"/>
                  </a:lnTo>
                  <a:cubicBezTo>
                    <a:pt x="73" y="2336"/>
                    <a:pt x="148" y="2364"/>
                    <a:pt x="216" y="2364"/>
                  </a:cubicBezTo>
                  <a:cubicBezTo>
                    <a:pt x="349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7" y="3620"/>
                  </a:cubicBezTo>
                  <a:cubicBezTo>
                    <a:pt x="580" y="3741"/>
                    <a:pt x="698" y="3790"/>
                    <a:pt x="808" y="3790"/>
                  </a:cubicBezTo>
                  <a:cubicBezTo>
                    <a:pt x="1002" y="3790"/>
                    <a:pt x="1167" y="3636"/>
                    <a:pt x="1167" y="3454"/>
                  </a:cubicBezTo>
                  <a:lnTo>
                    <a:pt x="1191" y="3454"/>
                  </a:lnTo>
                  <a:cubicBezTo>
                    <a:pt x="1191" y="3668"/>
                    <a:pt x="1358" y="3811"/>
                    <a:pt x="1548" y="3811"/>
                  </a:cubicBezTo>
                  <a:cubicBezTo>
                    <a:pt x="1715" y="3811"/>
                    <a:pt x="1882" y="3620"/>
                    <a:pt x="1882" y="3454"/>
                  </a:cubicBezTo>
                  <a:lnTo>
                    <a:pt x="1882" y="2168"/>
                  </a:lnTo>
                  <a:cubicBezTo>
                    <a:pt x="1882" y="2287"/>
                    <a:pt x="2001" y="2406"/>
                    <a:pt x="2120" y="2406"/>
                  </a:cubicBezTo>
                  <a:cubicBezTo>
                    <a:pt x="2239" y="2406"/>
                    <a:pt x="2310" y="2287"/>
                    <a:pt x="2310" y="2168"/>
                  </a:cubicBezTo>
                  <a:lnTo>
                    <a:pt x="2310" y="1215"/>
                  </a:lnTo>
                  <a:cubicBezTo>
                    <a:pt x="2358" y="525"/>
                    <a:pt x="1810" y="1"/>
                    <a:pt x="119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5" name="Google Shape;2565;p55"/>
            <p:cNvSpPr/>
            <p:nvPr/>
          </p:nvSpPr>
          <p:spPr>
            <a:xfrm>
              <a:off x="7450766" y="3653293"/>
              <a:ext cx="16368" cy="85241"/>
            </a:xfrm>
            <a:custGeom>
              <a:avLst/>
              <a:gdLst/>
              <a:ahLst/>
              <a:cxnLst/>
              <a:rect l="l" t="t" r="r" b="b"/>
              <a:pathLst>
                <a:path w="549" h="2859" extrusionOk="0">
                  <a:moveTo>
                    <a:pt x="477" y="0"/>
                  </a:moveTo>
                  <a:cubicBezTo>
                    <a:pt x="334" y="0"/>
                    <a:pt x="191" y="119"/>
                    <a:pt x="191" y="286"/>
                  </a:cubicBezTo>
                  <a:lnTo>
                    <a:pt x="191" y="2501"/>
                  </a:lnTo>
                  <a:cubicBezTo>
                    <a:pt x="191" y="2620"/>
                    <a:pt x="120" y="2739"/>
                    <a:pt x="1" y="2787"/>
                  </a:cubicBezTo>
                  <a:cubicBezTo>
                    <a:pt x="72" y="2811"/>
                    <a:pt x="120" y="2858"/>
                    <a:pt x="191" y="2858"/>
                  </a:cubicBezTo>
                  <a:cubicBezTo>
                    <a:pt x="406" y="2858"/>
                    <a:pt x="549" y="2691"/>
                    <a:pt x="549" y="2501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7440121" y="3626280"/>
              <a:ext cx="41204" cy="70363"/>
            </a:xfrm>
            <a:custGeom>
              <a:avLst/>
              <a:gdLst/>
              <a:ahLst/>
              <a:cxnLst/>
              <a:rect l="l" t="t" r="r" b="b"/>
              <a:pathLst>
                <a:path w="1382" h="2360" extrusionOk="0">
                  <a:moveTo>
                    <a:pt x="233" y="1"/>
                  </a:moveTo>
                  <a:cubicBezTo>
                    <a:pt x="219" y="1"/>
                    <a:pt x="205" y="1"/>
                    <a:pt x="191" y="1"/>
                  </a:cubicBezTo>
                  <a:lnTo>
                    <a:pt x="1" y="1"/>
                  </a:lnTo>
                  <a:cubicBezTo>
                    <a:pt x="572" y="97"/>
                    <a:pt x="1025" y="573"/>
                    <a:pt x="1025" y="1168"/>
                  </a:cubicBezTo>
                  <a:lnTo>
                    <a:pt x="1025" y="2121"/>
                  </a:lnTo>
                  <a:cubicBezTo>
                    <a:pt x="1025" y="2169"/>
                    <a:pt x="1001" y="2240"/>
                    <a:pt x="953" y="2264"/>
                  </a:cubicBezTo>
                  <a:cubicBezTo>
                    <a:pt x="1001" y="2335"/>
                    <a:pt x="1049" y="2359"/>
                    <a:pt x="1144" y="2359"/>
                  </a:cubicBezTo>
                  <a:cubicBezTo>
                    <a:pt x="1239" y="2359"/>
                    <a:pt x="1287" y="2335"/>
                    <a:pt x="1310" y="2288"/>
                  </a:cubicBezTo>
                  <a:cubicBezTo>
                    <a:pt x="1358" y="2240"/>
                    <a:pt x="1382" y="2169"/>
                    <a:pt x="1382" y="2121"/>
                  </a:cubicBezTo>
                  <a:lnTo>
                    <a:pt x="1382" y="1168"/>
                  </a:lnTo>
                  <a:cubicBezTo>
                    <a:pt x="1382" y="516"/>
                    <a:pt x="858" y="1"/>
                    <a:pt x="233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7411022" y="3809496"/>
              <a:ext cx="71019" cy="111627"/>
            </a:xfrm>
            <a:custGeom>
              <a:avLst/>
              <a:gdLst/>
              <a:ahLst/>
              <a:cxnLst/>
              <a:rect l="l" t="t" r="r" b="b"/>
              <a:pathLst>
                <a:path w="2382" h="3744" extrusionOk="0">
                  <a:moveTo>
                    <a:pt x="1191" y="1"/>
                  </a:moveTo>
                  <a:cubicBezTo>
                    <a:pt x="548" y="1"/>
                    <a:pt x="0" y="524"/>
                    <a:pt x="0" y="1191"/>
                  </a:cubicBezTo>
                  <a:lnTo>
                    <a:pt x="0" y="1858"/>
                  </a:lnTo>
                  <a:cubicBezTo>
                    <a:pt x="0" y="1930"/>
                    <a:pt x="24" y="1977"/>
                    <a:pt x="72" y="2025"/>
                  </a:cubicBezTo>
                  <a:lnTo>
                    <a:pt x="119" y="2072"/>
                  </a:lnTo>
                  <a:lnTo>
                    <a:pt x="143" y="2072"/>
                  </a:lnTo>
                  <a:lnTo>
                    <a:pt x="119" y="2287"/>
                  </a:lnTo>
                  <a:lnTo>
                    <a:pt x="119" y="2311"/>
                  </a:lnTo>
                  <a:cubicBezTo>
                    <a:pt x="96" y="2406"/>
                    <a:pt x="191" y="2501"/>
                    <a:pt x="262" y="2501"/>
                  </a:cubicBezTo>
                  <a:lnTo>
                    <a:pt x="500" y="2501"/>
                  </a:lnTo>
                  <a:lnTo>
                    <a:pt x="500" y="3477"/>
                  </a:lnTo>
                  <a:cubicBezTo>
                    <a:pt x="500" y="3525"/>
                    <a:pt x="548" y="3597"/>
                    <a:pt x="572" y="3620"/>
                  </a:cubicBezTo>
                  <a:cubicBezTo>
                    <a:pt x="666" y="3707"/>
                    <a:pt x="765" y="3744"/>
                    <a:pt x="856" y="3744"/>
                  </a:cubicBezTo>
                  <a:cubicBezTo>
                    <a:pt x="1041" y="3744"/>
                    <a:pt x="1191" y="3590"/>
                    <a:pt x="1191" y="3382"/>
                  </a:cubicBezTo>
                  <a:cubicBezTo>
                    <a:pt x="1191" y="3590"/>
                    <a:pt x="1341" y="3744"/>
                    <a:pt x="1526" y="3744"/>
                  </a:cubicBezTo>
                  <a:cubicBezTo>
                    <a:pt x="1617" y="3744"/>
                    <a:pt x="1716" y="3707"/>
                    <a:pt x="1810" y="3620"/>
                  </a:cubicBezTo>
                  <a:cubicBezTo>
                    <a:pt x="1882" y="3597"/>
                    <a:pt x="1882" y="3525"/>
                    <a:pt x="1882" y="3477"/>
                  </a:cubicBezTo>
                  <a:lnTo>
                    <a:pt x="1882" y="2501"/>
                  </a:lnTo>
                  <a:lnTo>
                    <a:pt x="2096" y="2501"/>
                  </a:lnTo>
                  <a:cubicBezTo>
                    <a:pt x="2167" y="2501"/>
                    <a:pt x="2239" y="2406"/>
                    <a:pt x="2239" y="2311"/>
                  </a:cubicBezTo>
                  <a:lnTo>
                    <a:pt x="2167" y="2049"/>
                  </a:lnTo>
                  <a:lnTo>
                    <a:pt x="2167" y="2049"/>
                  </a:lnTo>
                  <a:cubicBezTo>
                    <a:pt x="2215" y="2072"/>
                    <a:pt x="2215" y="2072"/>
                    <a:pt x="2239" y="2072"/>
                  </a:cubicBezTo>
                  <a:cubicBezTo>
                    <a:pt x="2263" y="2072"/>
                    <a:pt x="2263" y="2049"/>
                    <a:pt x="2286" y="2049"/>
                  </a:cubicBezTo>
                  <a:cubicBezTo>
                    <a:pt x="2334" y="2025"/>
                    <a:pt x="2358" y="1977"/>
                    <a:pt x="2358" y="1953"/>
                  </a:cubicBezTo>
                  <a:cubicBezTo>
                    <a:pt x="2358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7440837" y="3810211"/>
              <a:ext cx="41204" cy="112224"/>
            </a:xfrm>
            <a:custGeom>
              <a:avLst/>
              <a:gdLst/>
              <a:ahLst/>
              <a:cxnLst/>
              <a:rect l="l" t="t" r="r" b="b"/>
              <a:pathLst>
                <a:path w="1382" h="3764" extrusionOk="0">
                  <a:moveTo>
                    <a:pt x="0" y="0"/>
                  </a:moveTo>
                  <a:cubicBezTo>
                    <a:pt x="572" y="72"/>
                    <a:pt x="1025" y="572"/>
                    <a:pt x="1025" y="1167"/>
                  </a:cubicBezTo>
                  <a:lnTo>
                    <a:pt x="1025" y="1834"/>
                  </a:lnTo>
                  <a:cubicBezTo>
                    <a:pt x="1025" y="1858"/>
                    <a:pt x="1001" y="1906"/>
                    <a:pt x="1001" y="1929"/>
                  </a:cubicBezTo>
                  <a:cubicBezTo>
                    <a:pt x="1001" y="1953"/>
                    <a:pt x="953" y="1977"/>
                    <a:pt x="929" y="2025"/>
                  </a:cubicBezTo>
                  <a:cubicBezTo>
                    <a:pt x="905" y="2025"/>
                    <a:pt x="905" y="2048"/>
                    <a:pt x="882" y="2048"/>
                  </a:cubicBezTo>
                  <a:lnTo>
                    <a:pt x="834" y="2048"/>
                  </a:lnTo>
                  <a:lnTo>
                    <a:pt x="905" y="2310"/>
                  </a:lnTo>
                  <a:cubicBezTo>
                    <a:pt x="929" y="2406"/>
                    <a:pt x="834" y="2501"/>
                    <a:pt x="763" y="2501"/>
                  </a:cubicBezTo>
                  <a:lnTo>
                    <a:pt x="691" y="2501"/>
                  </a:lnTo>
                  <a:cubicBezTo>
                    <a:pt x="596" y="2501"/>
                    <a:pt x="524" y="2572"/>
                    <a:pt x="524" y="2668"/>
                  </a:cubicBezTo>
                  <a:lnTo>
                    <a:pt x="524" y="3382"/>
                  </a:lnTo>
                  <a:cubicBezTo>
                    <a:pt x="524" y="3525"/>
                    <a:pt x="453" y="3644"/>
                    <a:pt x="334" y="3715"/>
                  </a:cubicBezTo>
                  <a:cubicBezTo>
                    <a:pt x="405" y="3739"/>
                    <a:pt x="453" y="3763"/>
                    <a:pt x="548" y="3763"/>
                  </a:cubicBezTo>
                  <a:cubicBezTo>
                    <a:pt x="763" y="3763"/>
                    <a:pt x="905" y="3596"/>
                    <a:pt x="905" y="3406"/>
                  </a:cubicBezTo>
                  <a:lnTo>
                    <a:pt x="905" y="2525"/>
                  </a:lnTo>
                  <a:lnTo>
                    <a:pt x="1120" y="2525"/>
                  </a:lnTo>
                  <a:cubicBezTo>
                    <a:pt x="1215" y="2525"/>
                    <a:pt x="1286" y="2429"/>
                    <a:pt x="1263" y="2334"/>
                  </a:cubicBezTo>
                  <a:lnTo>
                    <a:pt x="1215" y="2072"/>
                  </a:lnTo>
                  <a:lnTo>
                    <a:pt x="1239" y="2072"/>
                  </a:lnTo>
                  <a:cubicBezTo>
                    <a:pt x="1263" y="2072"/>
                    <a:pt x="1286" y="2048"/>
                    <a:pt x="1286" y="2048"/>
                  </a:cubicBezTo>
                  <a:cubicBezTo>
                    <a:pt x="1334" y="2025"/>
                    <a:pt x="1358" y="1977"/>
                    <a:pt x="1358" y="1953"/>
                  </a:cubicBezTo>
                  <a:cubicBezTo>
                    <a:pt x="1382" y="1929"/>
                    <a:pt x="1382" y="1906"/>
                    <a:pt x="1382" y="1858"/>
                  </a:cubicBezTo>
                  <a:lnTo>
                    <a:pt x="1382" y="1191"/>
                  </a:lnTo>
                  <a:cubicBezTo>
                    <a:pt x="1382" y="524"/>
                    <a:pt x="858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7430909" y="3762984"/>
              <a:ext cx="30560" cy="31186"/>
            </a:xfrm>
            <a:custGeom>
              <a:avLst/>
              <a:gdLst/>
              <a:ahLst/>
              <a:cxnLst/>
              <a:rect l="l" t="t" r="r" b="b"/>
              <a:pathLst>
                <a:path w="1025" h="1046" extrusionOk="0">
                  <a:moveTo>
                    <a:pt x="545" y="1"/>
                  </a:moveTo>
                  <a:cubicBezTo>
                    <a:pt x="500" y="1"/>
                    <a:pt x="453" y="13"/>
                    <a:pt x="405" y="36"/>
                  </a:cubicBezTo>
                  <a:cubicBezTo>
                    <a:pt x="357" y="36"/>
                    <a:pt x="310" y="60"/>
                    <a:pt x="262" y="84"/>
                  </a:cubicBezTo>
                  <a:cubicBezTo>
                    <a:pt x="119" y="179"/>
                    <a:pt x="0" y="370"/>
                    <a:pt x="0" y="537"/>
                  </a:cubicBezTo>
                  <a:cubicBezTo>
                    <a:pt x="0" y="727"/>
                    <a:pt x="119" y="894"/>
                    <a:pt x="262" y="989"/>
                  </a:cubicBezTo>
                  <a:cubicBezTo>
                    <a:pt x="349" y="1024"/>
                    <a:pt x="436" y="1046"/>
                    <a:pt x="524" y="1046"/>
                  </a:cubicBezTo>
                  <a:cubicBezTo>
                    <a:pt x="555" y="1046"/>
                    <a:pt x="587" y="1043"/>
                    <a:pt x="619" y="1037"/>
                  </a:cubicBezTo>
                  <a:lnTo>
                    <a:pt x="667" y="1037"/>
                  </a:lnTo>
                  <a:cubicBezTo>
                    <a:pt x="881" y="989"/>
                    <a:pt x="1024" y="775"/>
                    <a:pt x="1024" y="537"/>
                  </a:cubicBezTo>
                  <a:cubicBezTo>
                    <a:pt x="1024" y="298"/>
                    <a:pt x="881" y="84"/>
                    <a:pt x="667" y="36"/>
                  </a:cubicBezTo>
                  <a:cubicBezTo>
                    <a:pt x="631" y="13"/>
                    <a:pt x="589" y="1"/>
                    <a:pt x="545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7431595" y="3763342"/>
              <a:ext cx="29875" cy="30143"/>
            </a:xfrm>
            <a:custGeom>
              <a:avLst/>
              <a:gdLst/>
              <a:ahLst/>
              <a:cxnLst/>
              <a:rect l="l" t="t" r="r" b="b"/>
              <a:pathLst>
                <a:path w="1002" h="1011" extrusionOk="0">
                  <a:moveTo>
                    <a:pt x="501" y="1"/>
                  </a:moveTo>
                  <a:cubicBezTo>
                    <a:pt x="525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287" y="667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8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9" y="858"/>
                    <a:pt x="168" y="977"/>
                    <a:pt x="334" y="1001"/>
                  </a:cubicBezTo>
                  <a:lnTo>
                    <a:pt x="382" y="1001"/>
                  </a:lnTo>
                  <a:cubicBezTo>
                    <a:pt x="410" y="1008"/>
                    <a:pt x="440" y="1011"/>
                    <a:pt x="471" y="1011"/>
                  </a:cubicBezTo>
                  <a:cubicBezTo>
                    <a:pt x="545" y="1011"/>
                    <a:pt x="624" y="994"/>
                    <a:pt x="692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39"/>
                    <a:pt x="811" y="1"/>
                    <a:pt x="50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7520355" y="3578725"/>
              <a:ext cx="31991" cy="29875"/>
            </a:xfrm>
            <a:custGeom>
              <a:avLst/>
              <a:gdLst/>
              <a:ahLst/>
              <a:cxnLst/>
              <a:rect l="l" t="t" r="r" b="b"/>
              <a:pathLst>
                <a:path w="1073" h="1002" extrusionOk="0">
                  <a:moveTo>
                    <a:pt x="358" y="1"/>
                  </a:moveTo>
                  <a:cubicBezTo>
                    <a:pt x="144" y="49"/>
                    <a:pt x="1" y="263"/>
                    <a:pt x="1" y="501"/>
                  </a:cubicBezTo>
                  <a:cubicBezTo>
                    <a:pt x="1" y="739"/>
                    <a:pt x="144" y="953"/>
                    <a:pt x="358" y="1001"/>
                  </a:cubicBezTo>
                  <a:lnTo>
                    <a:pt x="525" y="1001"/>
                  </a:lnTo>
                  <a:cubicBezTo>
                    <a:pt x="596" y="1001"/>
                    <a:pt x="691" y="1001"/>
                    <a:pt x="739" y="977"/>
                  </a:cubicBezTo>
                  <a:cubicBezTo>
                    <a:pt x="763" y="977"/>
                    <a:pt x="763" y="977"/>
                    <a:pt x="810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9" y="25"/>
                  </a:cubicBezTo>
                  <a:cubicBezTo>
                    <a:pt x="691" y="1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7520355" y="3579441"/>
              <a:ext cx="29845" cy="30471"/>
            </a:xfrm>
            <a:custGeom>
              <a:avLst/>
              <a:gdLst/>
              <a:ahLst/>
              <a:cxnLst/>
              <a:rect l="l" t="t" r="r" b="b"/>
              <a:pathLst>
                <a:path w="1001" h="1022" extrusionOk="0">
                  <a:moveTo>
                    <a:pt x="501" y="1"/>
                  </a:moveTo>
                  <a:cubicBezTo>
                    <a:pt x="525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286" y="691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7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8" y="858"/>
                    <a:pt x="167" y="977"/>
                    <a:pt x="334" y="1001"/>
                  </a:cubicBezTo>
                  <a:lnTo>
                    <a:pt x="382" y="1001"/>
                  </a:lnTo>
                  <a:cubicBezTo>
                    <a:pt x="411" y="1016"/>
                    <a:pt x="443" y="1021"/>
                    <a:pt x="476" y="1021"/>
                  </a:cubicBezTo>
                  <a:cubicBezTo>
                    <a:pt x="549" y="1021"/>
                    <a:pt x="626" y="994"/>
                    <a:pt x="691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15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7499782" y="3625595"/>
              <a:ext cx="71019" cy="113625"/>
            </a:xfrm>
            <a:custGeom>
              <a:avLst/>
              <a:gdLst/>
              <a:ahLst/>
              <a:cxnLst/>
              <a:rect l="l" t="t" r="r" b="b"/>
              <a:pathLst>
                <a:path w="2382" h="3811" extrusionOk="0">
                  <a:moveTo>
                    <a:pt x="953" y="1"/>
                  </a:moveTo>
                  <a:cubicBezTo>
                    <a:pt x="72" y="1"/>
                    <a:pt x="0" y="929"/>
                    <a:pt x="0" y="1215"/>
                  </a:cubicBezTo>
                  <a:lnTo>
                    <a:pt x="0" y="2239"/>
                  </a:lnTo>
                  <a:lnTo>
                    <a:pt x="0" y="2263"/>
                  </a:lnTo>
                  <a:cubicBezTo>
                    <a:pt x="73" y="2336"/>
                    <a:pt x="148" y="2364"/>
                    <a:pt x="216" y="2364"/>
                  </a:cubicBezTo>
                  <a:cubicBezTo>
                    <a:pt x="348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6" y="3620"/>
                  </a:cubicBezTo>
                  <a:cubicBezTo>
                    <a:pt x="580" y="3741"/>
                    <a:pt x="698" y="3790"/>
                    <a:pt x="808" y="3790"/>
                  </a:cubicBezTo>
                  <a:cubicBezTo>
                    <a:pt x="1002" y="3790"/>
                    <a:pt x="1167" y="3636"/>
                    <a:pt x="1167" y="3454"/>
                  </a:cubicBezTo>
                  <a:lnTo>
                    <a:pt x="1191" y="3454"/>
                  </a:lnTo>
                  <a:cubicBezTo>
                    <a:pt x="1191" y="3668"/>
                    <a:pt x="1358" y="3811"/>
                    <a:pt x="1548" y="3811"/>
                  </a:cubicBezTo>
                  <a:cubicBezTo>
                    <a:pt x="1715" y="3811"/>
                    <a:pt x="1881" y="3620"/>
                    <a:pt x="1881" y="3454"/>
                  </a:cubicBezTo>
                  <a:lnTo>
                    <a:pt x="1881" y="2168"/>
                  </a:lnTo>
                  <a:cubicBezTo>
                    <a:pt x="1881" y="2287"/>
                    <a:pt x="2001" y="2406"/>
                    <a:pt x="2120" y="2406"/>
                  </a:cubicBezTo>
                  <a:cubicBezTo>
                    <a:pt x="2239" y="2406"/>
                    <a:pt x="2310" y="2287"/>
                    <a:pt x="2310" y="2168"/>
                  </a:cubicBezTo>
                  <a:lnTo>
                    <a:pt x="2310" y="1215"/>
                  </a:lnTo>
                  <a:cubicBezTo>
                    <a:pt x="2382" y="525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7540957" y="3653293"/>
              <a:ext cx="15653" cy="85241"/>
            </a:xfrm>
            <a:custGeom>
              <a:avLst/>
              <a:gdLst/>
              <a:ahLst/>
              <a:cxnLst/>
              <a:rect l="l" t="t" r="r" b="b"/>
              <a:pathLst>
                <a:path w="525" h="2859" extrusionOk="0">
                  <a:moveTo>
                    <a:pt x="477" y="0"/>
                  </a:moveTo>
                  <a:cubicBezTo>
                    <a:pt x="310" y="0"/>
                    <a:pt x="167" y="119"/>
                    <a:pt x="167" y="286"/>
                  </a:cubicBezTo>
                  <a:lnTo>
                    <a:pt x="167" y="2501"/>
                  </a:lnTo>
                  <a:cubicBezTo>
                    <a:pt x="167" y="2620"/>
                    <a:pt x="119" y="2739"/>
                    <a:pt x="0" y="2787"/>
                  </a:cubicBezTo>
                  <a:cubicBezTo>
                    <a:pt x="48" y="2811"/>
                    <a:pt x="119" y="2858"/>
                    <a:pt x="167" y="2858"/>
                  </a:cubicBezTo>
                  <a:cubicBezTo>
                    <a:pt x="381" y="2858"/>
                    <a:pt x="524" y="2691"/>
                    <a:pt x="524" y="2501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7530313" y="3626280"/>
              <a:ext cx="40489" cy="70363"/>
            </a:xfrm>
            <a:custGeom>
              <a:avLst/>
              <a:gdLst/>
              <a:ahLst/>
              <a:cxnLst/>
              <a:rect l="l" t="t" r="r" b="b"/>
              <a:pathLst>
                <a:path w="1358" h="2360" extrusionOk="0">
                  <a:moveTo>
                    <a:pt x="210" y="1"/>
                  </a:moveTo>
                  <a:cubicBezTo>
                    <a:pt x="196" y="1"/>
                    <a:pt x="181" y="1"/>
                    <a:pt x="167" y="1"/>
                  </a:cubicBezTo>
                  <a:lnTo>
                    <a:pt x="0" y="1"/>
                  </a:lnTo>
                  <a:cubicBezTo>
                    <a:pt x="548" y="97"/>
                    <a:pt x="1000" y="573"/>
                    <a:pt x="1000" y="1168"/>
                  </a:cubicBezTo>
                  <a:lnTo>
                    <a:pt x="1000" y="2121"/>
                  </a:lnTo>
                  <a:cubicBezTo>
                    <a:pt x="1000" y="2169"/>
                    <a:pt x="977" y="2240"/>
                    <a:pt x="953" y="2264"/>
                  </a:cubicBezTo>
                  <a:cubicBezTo>
                    <a:pt x="977" y="2335"/>
                    <a:pt x="1024" y="2359"/>
                    <a:pt x="1119" y="2359"/>
                  </a:cubicBezTo>
                  <a:cubicBezTo>
                    <a:pt x="1215" y="2359"/>
                    <a:pt x="1262" y="2335"/>
                    <a:pt x="1310" y="2288"/>
                  </a:cubicBezTo>
                  <a:cubicBezTo>
                    <a:pt x="1334" y="2240"/>
                    <a:pt x="1358" y="2169"/>
                    <a:pt x="1358" y="2121"/>
                  </a:cubicBezTo>
                  <a:lnTo>
                    <a:pt x="1358" y="1168"/>
                  </a:lnTo>
                  <a:cubicBezTo>
                    <a:pt x="1358" y="516"/>
                    <a:pt x="856" y="1"/>
                    <a:pt x="21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7499782" y="3809496"/>
              <a:ext cx="71019" cy="111627"/>
            </a:xfrm>
            <a:custGeom>
              <a:avLst/>
              <a:gdLst/>
              <a:ahLst/>
              <a:cxnLst/>
              <a:rect l="l" t="t" r="r" b="b"/>
              <a:pathLst>
                <a:path w="2382" h="3744" extrusionOk="0">
                  <a:moveTo>
                    <a:pt x="1191" y="1"/>
                  </a:moveTo>
                  <a:cubicBezTo>
                    <a:pt x="548" y="1"/>
                    <a:pt x="0" y="524"/>
                    <a:pt x="0" y="1191"/>
                  </a:cubicBezTo>
                  <a:lnTo>
                    <a:pt x="0" y="1858"/>
                  </a:lnTo>
                  <a:cubicBezTo>
                    <a:pt x="0" y="1930"/>
                    <a:pt x="24" y="1977"/>
                    <a:pt x="72" y="2025"/>
                  </a:cubicBezTo>
                  <a:lnTo>
                    <a:pt x="119" y="2072"/>
                  </a:lnTo>
                  <a:lnTo>
                    <a:pt x="143" y="2072"/>
                  </a:lnTo>
                  <a:lnTo>
                    <a:pt x="119" y="2287"/>
                  </a:lnTo>
                  <a:lnTo>
                    <a:pt x="119" y="2311"/>
                  </a:lnTo>
                  <a:cubicBezTo>
                    <a:pt x="95" y="2406"/>
                    <a:pt x="191" y="2501"/>
                    <a:pt x="262" y="2501"/>
                  </a:cubicBezTo>
                  <a:lnTo>
                    <a:pt x="500" y="2501"/>
                  </a:lnTo>
                  <a:lnTo>
                    <a:pt x="500" y="3477"/>
                  </a:lnTo>
                  <a:cubicBezTo>
                    <a:pt x="500" y="3525"/>
                    <a:pt x="548" y="3597"/>
                    <a:pt x="572" y="3620"/>
                  </a:cubicBezTo>
                  <a:cubicBezTo>
                    <a:pt x="666" y="3707"/>
                    <a:pt x="765" y="3744"/>
                    <a:pt x="856" y="3744"/>
                  </a:cubicBezTo>
                  <a:cubicBezTo>
                    <a:pt x="1041" y="3744"/>
                    <a:pt x="1191" y="3590"/>
                    <a:pt x="1191" y="3382"/>
                  </a:cubicBezTo>
                  <a:cubicBezTo>
                    <a:pt x="1191" y="3590"/>
                    <a:pt x="1341" y="3744"/>
                    <a:pt x="1526" y="3744"/>
                  </a:cubicBezTo>
                  <a:cubicBezTo>
                    <a:pt x="1617" y="3744"/>
                    <a:pt x="1716" y="3707"/>
                    <a:pt x="1810" y="3620"/>
                  </a:cubicBezTo>
                  <a:cubicBezTo>
                    <a:pt x="1881" y="3597"/>
                    <a:pt x="1881" y="3525"/>
                    <a:pt x="1881" y="3477"/>
                  </a:cubicBezTo>
                  <a:lnTo>
                    <a:pt x="1881" y="2501"/>
                  </a:lnTo>
                  <a:lnTo>
                    <a:pt x="2096" y="2501"/>
                  </a:lnTo>
                  <a:cubicBezTo>
                    <a:pt x="2167" y="2501"/>
                    <a:pt x="2239" y="2406"/>
                    <a:pt x="2239" y="2311"/>
                  </a:cubicBezTo>
                  <a:lnTo>
                    <a:pt x="2167" y="2049"/>
                  </a:lnTo>
                  <a:lnTo>
                    <a:pt x="2167" y="2049"/>
                  </a:lnTo>
                  <a:cubicBezTo>
                    <a:pt x="2215" y="2072"/>
                    <a:pt x="2239" y="2072"/>
                    <a:pt x="2239" y="2072"/>
                  </a:cubicBezTo>
                  <a:cubicBezTo>
                    <a:pt x="2262" y="2072"/>
                    <a:pt x="2262" y="2049"/>
                    <a:pt x="2286" y="2049"/>
                  </a:cubicBezTo>
                  <a:cubicBezTo>
                    <a:pt x="2334" y="2025"/>
                    <a:pt x="2358" y="1977"/>
                    <a:pt x="2358" y="1953"/>
                  </a:cubicBezTo>
                  <a:cubicBezTo>
                    <a:pt x="2358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7529597" y="3810211"/>
              <a:ext cx="41204" cy="112224"/>
            </a:xfrm>
            <a:custGeom>
              <a:avLst/>
              <a:gdLst/>
              <a:ahLst/>
              <a:cxnLst/>
              <a:rect l="l" t="t" r="r" b="b"/>
              <a:pathLst>
                <a:path w="1382" h="3764" extrusionOk="0">
                  <a:moveTo>
                    <a:pt x="0" y="0"/>
                  </a:moveTo>
                  <a:cubicBezTo>
                    <a:pt x="572" y="72"/>
                    <a:pt x="1024" y="572"/>
                    <a:pt x="1024" y="1167"/>
                  </a:cubicBezTo>
                  <a:lnTo>
                    <a:pt x="1024" y="1834"/>
                  </a:lnTo>
                  <a:cubicBezTo>
                    <a:pt x="1024" y="1858"/>
                    <a:pt x="1001" y="1906"/>
                    <a:pt x="1001" y="1929"/>
                  </a:cubicBezTo>
                  <a:cubicBezTo>
                    <a:pt x="1001" y="1953"/>
                    <a:pt x="953" y="1977"/>
                    <a:pt x="929" y="2025"/>
                  </a:cubicBezTo>
                  <a:cubicBezTo>
                    <a:pt x="905" y="2025"/>
                    <a:pt x="905" y="2048"/>
                    <a:pt x="881" y="2048"/>
                  </a:cubicBezTo>
                  <a:lnTo>
                    <a:pt x="834" y="2048"/>
                  </a:lnTo>
                  <a:lnTo>
                    <a:pt x="905" y="2310"/>
                  </a:lnTo>
                  <a:cubicBezTo>
                    <a:pt x="929" y="2406"/>
                    <a:pt x="834" y="2501"/>
                    <a:pt x="762" y="2501"/>
                  </a:cubicBezTo>
                  <a:lnTo>
                    <a:pt x="691" y="2501"/>
                  </a:lnTo>
                  <a:cubicBezTo>
                    <a:pt x="596" y="2501"/>
                    <a:pt x="524" y="2572"/>
                    <a:pt x="524" y="2668"/>
                  </a:cubicBezTo>
                  <a:lnTo>
                    <a:pt x="524" y="3382"/>
                  </a:lnTo>
                  <a:cubicBezTo>
                    <a:pt x="524" y="3525"/>
                    <a:pt x="453" y="3644"/>
                    <a:pt x="334" y="3715"/>
                  </a:cubicBezTo>
                  <a:cubicBezTo>
                    <a:pt x="405" y="3739"/>
                    <a:pt x="453" y="3763"/>
                    <a:pt x="548" y="3763"/>
                  </a:cubicBezTo>
                  <a:cubicBezTo>
                    <a:pt x="762" y="3763"/>
                    <a:pt x="905" y="3596"/>
                    <a:pt x="905" y="3406"/>
                  </a:cubicBezTo>
                  <a:lnTo>
                    <a:pt x="905" y="2525"/>
                  </a:lnTo>
                  <a:lnTo>
                    <a:pt x="1120" y="2525"/>
                  </a:lnTo>
                  <a:cubicBezTo>
                    <a:pt x="1215" y="2525"/>
                    <a:pt x="1286" y="2429"/>
                    <a:pt x="1262" y="2334"/>
                  </a:cubicBezTo>
                  <a:lnTo>
                    <a:pt x="1215" y="2072"/>
                  </a:lnTo>
                  <a:lnTo>
                    <a:pt x="1239" y="2072"/>
                  </a:lnTo>
                  <a:cubicBezTo>
                    <a:pt x="1262" y="2072"/>
                    <a:pt x="1286" y="2048"/>
                    <a:pt x="1286" y="2048"/>
                  </a:cubicBezTo>
                  <a:cubicBezTo>
                    <a:pt x="1334" y="2025"/>
                    <a:pt x="1358" y="1977"/>
                    <a:pt x="1358" y="1953"/>
                  </a:cubicBezTo>
                  <a:cubicBezTo>
                    <a:pt x="1382" y="1929"/>
                    <a:pt x="1382" y="1906"/>
                    <a:pt x="1382" y="1858"/>
                  </a:cubicBezTo>
                  <a:lnTo>
                    <a:pt x="1382" y="1191"/>
                  </a:lnTo>
                  <a:cubicBezTo>
                    <a:pt x="1382" y="524"/>
                    <a:pt x="858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7519639" y="3762984"/>
              <a:ext cx="31991" cy="31186"/>
            </a:xfrm>
            <a:custGeom>
              <a:avLst/>
              <a:gdLst/>
              <a:ahLst/>
              <a:cxnLst/>
              <a:rect l="l" t="t" r="r" b="b"/>
              <a:pathLst>
                <a:path w="1073" h="1046" extrusionOk="0">
                  <a:moveTo>
                    <a:pt x="572" y="1"/>
                  </a:moveTo>
                  <a:cubicBezTo>
                    <a:pt x="525" y="1"/>
                    <a:pt x="477" y="13"/>
                    <a:pt x="430" y="36"/>
                  </a:cubicBezTo>
                  <a:cubicBezTo>
                    <a:pt x="382" y="36"/>
                    <a:pt x="358" y="60"/>
                    <a:pt x="287" y="84"/>
                  </a:cubicBezTo>
                  <a:cubicBezTo>
                    <a:pt x="144" y="179"/>
                    <a:pt x="25" y="370"/>
                    <a:pt x="25" y="537"/>
                  </a:cubicBezTo>
                  <a:cubicBezTo>
                    <a:pt x="1" y="727"/>
                    <a:pt x="120" y="894"/>
                    <a:pt x="287" y="989"/>
                  </a:cubicBezTo>
                  <a:cubicBezTo>
                    <a:pt x="374" y="1024"/>
                    <a:pt x="461" y="1046"/>
                    <a:pt x="548" y="1046"/>
                  </a:cubicBezTo>
                  <a:cubicBezTo>
                    <a:pt x="580" y="1046"/>
                    <a:pt x="612" y="1043"/>
                    <a:pt x="644" y="1037"/>
                  </a:cubicBezTo>
                  <a:lnTo>
                    <a:pt x="715" y="1037"/>
                  </a:lnTo>
                  <a:cubicBezTo>
                    <a:pt x="906" y="989"/>
                    <a:pt x="1073" y="775"/>
                    <a:pt x="1073" y="537"/>
                  </a:cubicBezTo>
                  <a:cubicBezTo>
                    <a:pt x="1073" y="298"/>
                    <a:pt x="906" y="84"/>
                    <a:pt x="715" y="36"/>
                  </a:cubicBezTo>
                  <a:cubicBezTo>
                    <a:pt x="668" y="13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9" name="Google Shape;2579;p55"/>
            <p:cNvSpPr/>
            <p:nvPr/>
          </p:nvSpPr>
          <p:spPr>
            <a:xfrm>
              <a:off x="7520355" y="3763342"/>
              <a:ext cx="29845" cy="30143"/>
            </a:xfrm>
            <a:custGeom>
              <a:avLst/>
              <a:gdLst/>
              <a:ahLst/>
              <a:cxnLst/>
              <a:rect l="l" t="t" r="r" b="b"/>
              <a:pathLst>
                <a:path w="1001" h="1011" extrusionOk="0">
                  <a:moveTo>
                    <a:pt x="501" y="1"/>
                  </a:moveTo>
                  <a:cubicBezTo>
                    <a:pt x="525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286" y="667"/>
                  </a:cubicBezTo>
                  <a:cubicBezTo>
                    <a:pt x="263" y="715"/>
                    <a:pt x="263" y="715"/>
                    <a:pt x="239" y="715"/>
                  </a:cubicBezTo>
                  <a:cubicBezTo>
                    <a:pt x="167" y="739"/>
                    <a:pt x="96" y="739"/>
                    <a:pt x="25" y="739"/>
                  </a:cubicBezTo>
                  <a:lnTo>
                    <a:pt x="1" y="739"/>
                  </a:lnTo>
                  <a:cubicBezTo>
                    <a:pt x="48" y="858"/>
                    <a:pt x="167" y="977"/>
                    <a:pt x="334" y="1001"/>
                  </a:cubicBezTo>
                  <a:lnTo>
                    <a:pt x="382" y="1001"/>
                  </a:lnTo>
                  <a:cubicBezTo>
                    <a:pt x="410" y="1008"/>
                    <a:pt x="440" y="1011"/>
                    <a:pt x="470" y="1011"/>
                  </a:cubicBezTo>
                  <a:cubicBezTo>
                    <a:pt x="545" y="1011"/>
                    <a:pt x="624" y="994"/>
                    <a:pt x="691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39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0" name="Google Shape;2580;p55"/>
            <p:cNvSpPr/>
            <p:nvPr/>
          </p:nvSpPr>
          <p:spPr>
            <a:xfrm>
              <a:off x="7609115" y="3578725"/>
              <a:ext cx="31991" cy="29875"/>
            </a:xfrm>
            <a:custGeom>
              <a:avLst/>
              <a:gdLst/>
              <a:ahLst/>
              <a:cxnLst/>
              <a:rect l="l" t="t" r="r" b="b"/>
              <a:pathLst>
                <a:path w="1073" h="1002" extrusionOk="0">
                  <a:moveTo>
                    <a:pt x="358" y="1"/>
                  </a:moveTo>
                  <a:cubicBezTo>
                    <a:pt x="143" y="49"/>
                    <a:pt x="1" y="263"/>
                    <a:pt x="1" y="501"/>
                  </a:cubicBezTo>
                  <a:cubicBezTo>
                    <a:pt x="1" y="739"/>
                    <a:pt x="143" y="953"/>
                    <a:pt x="358" y="1001"/>
                  </a:cubicBezTo>
                  <a:lnTo>
                    <a:pt x="524" y="1001"/>
                  </a:lnTo>
                  <a:cubicBezTo>
                    <a:pt x="596" y="1001"/>
                    <a:pt x="691" y="1001"/>
                    <a:pt x="739" y="977"/>
                  </a:cubicBezTo>
                  <a:cubicBezTo>
                    <a:pt x="763" y="977"/>
                    <a:pt x="763" y="977"/>
                    <a:pt x="810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9" y="25"/>
                  </a:cubicBezTo>
                  <a:cubicBezTo>
                    <a:pt x="691" y="1"/>
                    <a:pt x="620" y="1"/>
                    <a:pt x="5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1" name="Google Shape;2581;p55"/>
            <p:cNvSpPr/>
            <p:nvPr/>
          </p:nvSpPr>
          <p:spPr>
            <a:xfrm>
              <a:off x="7609830" y="3579441"/>
              <a:ext cx="30560" cy="30471"/>
            </a:xfrm>
            <a:custGeom>
              <a:avLst/>
              <a:gdLst/>
              <a:ahLst/>
              <a:cxnLst/>
              <a:rect l="l" t="t" r="r" b="b"/>
              <a:pathLst>
                <a:path w="1025" h="1022" extrusionOk="0">
                  <a:moveTo>
                    <a:pt x="500" y="1"/>
                  </a:moveTo>
                  <a:cubicBezTo>
                    <a:pt x="548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310" y="691"/>
                  </a:cubicBezTo>
                  <a:cubicBezTo>
                    <a:pt x="262" y="715"/>
                    <a:pt x="262" y="715"/>
                    <a:pt x="238" y="715"/>
                  </a:cubicBezTo>
                  <a:cubicBezTo>
                    <a:pt x="191" y="739"/>
                    <a:pt x="96" y="739"/>
                    <a:pt x="24" y="739"/>
                  </a:cubicBezTo>
                  <a:lnTo>
                    <a:pt x="0" y="739"/>
                  </a:lnTo>
                  <a:cubicBezTo>
                    <a:pt x="72" y="858"/>
                    <a:pt x="191" y="977"/>
                    <a:pt x="334" y="1001"/>
                  </a:cubicBezTo>
                  <a:lnTo>
                    <a:pt x="381" y="1001"/>
                  </a:lnTo>
                  <a:cubicBezTo>
                    <a:pt x="411" y="1016"/>
                    <a:pt x="443" y="1021"/>
                    <a:pt x="475" y="1021"/>
                  </a:cubicBezTo>
                  <a:cubicBezTo>
                    <a:pt x="548" y="1021"/>
                    <a:pt x="625" y="994"/>
                    <a:pt x="691" y="977"/>
                  </a:cubicBezTo>
                  <a:cubicBezTo>
                    <a:pt x="905" y="882"/>
                    <a:pt x="1024" y="715"/>
                    <a:pt x="1024" y="501"/>
                  </a:cubicBezTo>
                  <a:cubicBezTo>
                    <a:pt x="1024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55"/>
            <p:cNvSpPr/>
            <p:nvPr/>
          </p:nvSpPr>
          <p:spPr>
            <a:xfrm>
              <a:off x="7588513" y="3625595"/>
              <a:ext cx="71049" cy="113625"/>
            </a:xfrm>
            <a:custGeom>
              <a:avLst/>
              <a:gdLst/>
              <a:ahLst/>
              <a:cxnLst/>
              <a:rect l="l" t="t" r="r" b="b"/>
              <a:pathLst>
                <a:path w="2383" h="3811" extrusionOk="0">
                  <a:moveTo>
                    <a:pt x="953" y="1"/>
                  </a:moveTo>
                  <a:cubicBezTo>
                    <a:pt x="72" y="1"/>
                    <a:pt x="1" y="929"/>
                    <a:pt x="1" y="1215"/>
                  </a:cubicBezTo>
                  <a:lnTo>
                    <a:pt x="1" y="2239"/>
                  </a:lnTo>
                  <a:lnTo>
                    <a:pt x="1" y="2263"/>
                  </a:lnTo>
                  <a:cubicBezTo>
                    <a:pt x="73" y="2336"/>
                    <a:pt x="149" y="2364"/>
                    <a:pt x="217" y="2364"/>
                  </a:cubicBezTo>
                  <a:cubicBezTo>
                    <a:pt x="349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7" y="3620"/>
                  </a:cubicBezTo>
                  <a:cubicBezTo>
                    <a:pt x="580" y="3741"/>
                    <a:pt x="699" y="3790"/>
                    <a:pt x="809" y="3790"/>
                  </a:cubicBezTo>
                  <a:cubicBezTo>
                    <a:pt x="1003" y="3790"/>
                    <a:pt x="1168" y="3636"/>
                    <a:pt x="1168" y="3454"/>
                  </a:cubicBezTo>
                  <a:lnTo>
                    <a:pt x="1192" y="3454"/>
                  </a:lnTo>
                  <a:cubicBezTo>
                    <a:pt x="1192" y="3668"/>
                    <a:pt x="1358" y="3811"/>
                    <a:pt x="1549" y="3811"/>
                  </a:cubicBezTo>
                  <a:cubicBezTo>
                    <a:pt x="1716" y="3811"/>
                    <a:pt x="1882" y="3620"/>
                    <a:pt x="1882" y="3454"/>
                  </a:cubicBezTo>
                  <a:lnTo>
                    <a:pt x="1882" y="2168"/>
                  </a:lnTo>
                  <a:cubicBezTo>
                    <a:pt x="1882" y="2287"/>
                    <a:pt x="2001" y="2406"/>
                    <a:pt x="2120" y="2406"/>
                  </a:cubicBezTo>
                  <a:cubicBezTo>
                    <a:pt x="2239" y="2406"/>
                    <a:pt x="2311" y="2287"/>
                    <a:pt x="2311" y="2168"/>
                  </a:cubicBezTo>
                  <a:lnTo>
                    <a:pt x="2311" y="1215"/>
                  </a:lnTo>
                  <a:cubicBezTo>
                    <a:pt x="2382" y="525"/>
                    <a:pt x="1858" y="1"/>
                    <a:pt x="1192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55"/>
            <p:cNvSpPr/>
            <p:nvPr/>
          </p:nvSpPr>
          <p:spPr>
            <a:xfrm>
              <a:off x="7629717" y="3653293"/>
              <a:ext cx="15623" cy="85241"/>
            </a:xfrm>
            <a:custGeom>
              <a:avLst/>
              <a:gdLst/>
              <a:ahLst/>
              <a:cxnLst/>
              <a:rect l="l" t="t" r="r" b="b"/>
              <a:pathLst>
                <a:path w="524" h="2859" extrusionOk="0">
                  <a:moveTo>
                    <a:pt x="476" y="0"/>
                  </a:moveTo>
                  <a:cubicBezTo>
                    <a:pt x="310" y="0"/>
                    <a:pt x="167" y="119"/>
                    <a:pt x="167" y="286"/>
                  </a:cubicBezTo>
                  <a:lnTo>
                    <a:pt x="167" y="2501"/>
                  </a:lnTo>
                  <a:cubicBezTo>
                    <a:pt x="167" y="2620"/>
                    <a:pt x="119" y="2739"/>
                    <a:pt x="0" y="2787"/>
                  </a:cubicBezTo>
                  <a:cubicBezTo>
                    <a:pt x="48" y="2811"/>
                    <a:pt x="119" y="2858"/>
                    <a:pt x="167" y="2858"/>
                  </a:cubicBezTo>
                  <a:cubicBezTo>
                    <a:pt x="381" y="2858"/>
                    <a:pt x="524" y="2691"/>
                    <a:pt x="524" y="2501"/>
                  </a:cubicBezTo>
                  <a:lnTo>
                    <a:pt x="524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55"/>
            <p:cNvSpPr/>
            <p:nvPr/>
          </p:nvSpPr>
          <p:spPr>
            <a:xfrm>
              <a:off x="7619043" y="3626280"/>
              <a:ext cx="40519" cy="70363"/>
            </a:xfrm>
            <a:custGeom>
              <a:avLst/>
              <a:gdLst/>
              <a:ahLst/>
              <a:cxnLst/>
              <a:rect l="l" t="t" r="r" b="b"/>
              <a:pathLst>
                <a:path w="1359" h="2360" extrusionOk="0">
                  <a:moveTo>
                    <a:pt x="211" y="1"/>
                  </a:moveTo>
                  <a:cubicBezTo>
                    <a:pt x="197" y="1"/>
                    <a:pt x="182" y="1"/>
                    <a:pt x="168" y="1"/>
                  </a:cubicBezTo>
                  <a:lnTo>
                    <a:pt x="1" y="1"/>
                  </a:lnTo>
                  <a:cubicBezTo>
                    <a:pt x="549" y="97"/>
                    <a:pt x="1001" y="573"/>
                    <a:pt x="1001" y="1168"/>
                  </a:cubicBezTo>
                  <a:lnTo>
                    <a:pt x="1001" y="2121"/>
                  </a:lnTo>
                  <a:cubicBezTo>
                    <a:pt x="1001" y="2169"/>
                    <a:pt x="977" y="2240"/>
                    <a:pt x="953" y="2264"/>
                  </a:cubicBezTo>
                  <a:cubicBezTo>
                    <a:pt x="977" y="2335"/>
                    <a:pt x="1025" y="2359"/>
                    <a:pt x="1120" y="2359"/>
                  </a:cubicBezTo>
                  <a:cubicBezTo>
                    <a:pt x="1215" y="2359"/>
                    <a:pt x="1263" y="2335"/>
                    <a:pt x="1311" y="2288"/>
                  </a:cubicBezTo>
                  <a:cubicBezTo>
                    <a:pt x="1335" y="2240"/>
                    <a:pt x="1358" y="2169"/>
                    <a:pt x="1358" y="2121"/>
                  </a:cubicBezTo>
                  <a:lnTo>
                    <a:pt x="1358" y="1168"/>
                  </a:lnTo>
                  <a:cubicBezTo>
                    <a:pt x="1358" y="516"/>
                    <a:pt x="857" y="1"/>
                    <a:pt x="21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55"/>
            <p:cNvSpPr/>
            <p:nvPr/>
          </p:nvSpPr>
          <p:spPr>
            <a:xfrm>
              <a:off x="7588513" y="3809496"/>
              <a:ext cx="71049" cy="111627"/>
            </a:xfrm>
            <a:custGeom>
              <a:avLst/>
              <a:gdLst/>
              <a:ahLst/>
              <a:cxnLst/>
              <a:rect l="l" t="t" r="r" b="b"/>
              <a:pathLst>
                <a:path w="2383" h="3744" extrusionOk="0">
                  <a:moveTo>
                    <a:pt x="1192" y="1"/>
                  </a:moveTo>
                  <a:cubicBezTo>
                    <a:pt x="549" y="1"/>
                    <a:pt x="1" y="524"/>
                    <a:pt x="1" y="1191"/>
                  </a:cubicBezTo>
                  <a:lnTo>
                    <a:pt x="1" y="1858"/>
                  </a:lnTo>
                  <a:cubicBezTo>
                    <a:pt x="1" y="1930"/>
                    <a:pt x="25" y="1977"/>
                    <a:pt x="72" y="2025"/>
                  </a:cubicBezTo>
                  <a:lnTo>
                    <a:pt x="120" y="2072"/>
                  </a:lnTo>
                  <a:lnTo>
                    <a:pt x="144" y="2072"/>
                  </a:lnTo>
                  <a:lnTo>
                    <a:pt x="120" y="2287"/>
                  </a:lnTo>
                  <a:lnTo>
                    <a:pt x="120" y="2311"/>
                  </a:lnTo>
                  <a:cubicBezTo>
                    <a:pt x="96" y="2406"/>
                    <a:pt x="191" y="2501"/>
                    <a:pt x="263" y="2501"/>
                  </a:cubicBezTo>
                  <a:lnTo>
                    <a:pt x="501" y="2501"/>
                  </a:lnTo>
                  <a:lnTo>
                    <a:pt x="501" y="3477"/>
                  </a:lnTo>
                  <a:cubicBezTo>
                    <a:pt x="501" y="3525"/>
                    <a:pt x="549" y="3597"/>
                    <a:pt x="572" y="3620"/>
                  </a:cubicBezTo>
                  <a:cubicBezTo>
                    <a:pt x="667" y="3707"/>
                    <a:pt x="766" y="3744"/>
                    <a:pt x="857" y="3744"/>
                  </a:cubicBezTo>
                  <a:cubicBezTo>
                    <a:pt x="1042" y="3744"/>
                    <a:pt x="1192" y="3590"/>
                    <a:pt x="1192" y="3382"/>
                  </a:cubicBezTo>
                  <a:cubicBezTo>
                    <a:pt x="1192" y="3590"/>
                    <a:pt x="1342" y="3744"/>
                    <a:pt x="1526" y="3744"/>
                  </a:cubicBezTo>
                  <a:cubicBezTo>
                    <a:pt x="1617" y="3744"/>
                    <a:pt x="1717" y="3707"/>
                    <a:pt x="1811" y="3620"/>
                  </a:cubicBezTo>
                  <a:cubicBezTo>
                    <a:pt x="1882" y="3597"/>
                    <a:pt x="1882" y="3525"/>
                    <a:pt x="1882" y="3477"/>
                  </a:cubicBezTo>
                  <a:lnTo>
                    <a:pt x="1882" y="2501"/>
                  </a:lnTo>
                  <a:lnTo>
                    <a:pt x="2097" y="2501"/>
                  </a:lnTo>
                  <a:cubicBezTo>
                    <a:pt x="2168" y="2501"/>
                    <a:pt x="2239" y="2406"/>
                    <a:pt x="2239" y="2311"/>
                  </a:cubicBezTo>
                  <a:lnTo>
                    <a:pt x="2168" y="2049"/>
                  </a:lnTo>
                  <a:lnTo>
                    <a:pt x="2168" y="2049"/>
                  </a:lnTo>
                  <a:cubicBezTo>
                    <a:pt x="2216" y="2072"/>
                    <a:pt x="2239" y="2072"/>
                    <a:pt x="2239" y="2072"/>
                  </a:cubicBezTo>
                  <a:cubicBezTo>
                    <a:pt x="2263" y="2072"/>
                    <a:pt x="2263" y="2049"/>
                    <a:pt x="2287" y="2049"/>
                  </a:cubicBezTo>
                  <a:cubicBezTo>
                    <a:pt x="2335" y="2025"/>
                    <a:pt x="2359" y="1977"/>
                    <a:pt x="2359" y="1953"/>
                  </a:cubicBezTo>
                  <a:cubicBezTo>
                    <a:pt x="2359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6" name="Google Shape;2586;p55"/>
            <p:cNvSpPr/>
            <p:nvPr/>
          </p:nvSpPr>
          <p:spPr>
            <a:xfrm>
              <a:off x="7618358" y="3810211"/>
              <a:ext cx="41204" cy="112224"/>
            </a:xfrm>
            <a:custGeom>
              <a:avLst/>
              <a:gdLst/>
              <a:ahLst/>
              <a:cxnLst/>
              <a:rect l="l" t="t" r="r" b="b"/>
              <a:pathLst>
                <a:path w="1382" h="3764" extrusionOk="0">
                  <a:moveTo>
                    <a:pt x="0" y="0"/>
                  </a:moveTo>
                  <a:cubicBezTo>
                    <a:pt x="572" y="72"/>
                    <a:pt x="1024" y="572"/>
                    <a:pt x="1024" y="1167"/>
                  </a:cubicBezTo>
                  <a:lnTo>
                    <a:pt x="1024" y="1834"/>
                  </a:lnTo>
                  <a:cubicBezTo>
                    <a:pt x="1024" y="1858"/>
                    <a:pt x="1000" y="1906"/>
                    <a:pt x="1000" y="1929"/>
                  </a:cubicBezTo>
                  <a:cubicBezTo>
                    <a:pt x="1000" y="1953"/>
                    <a:pt x="953" y="1977"/>
                    <a:pt x="929" y="2025"/>
                  </a:cubicBezTo>
                  <a:cubicBezTo>
                    <a:pt x="905" y="2025"/>
                    <a:pt x="905" y="2048"/>
                    <a:pt x="881" y="2048"/>
                  </a:cubicBezTo>
                  <a:lnTo>
                    <a:pt x="834" y="2048"/>
                  </a:lnTo>
                  <a:lnTo>
                    <a:pt x="905" y="2310"/>
                  </a:lnTo>
                  <a:cubicBezTo>
                    <a:pt x="929" y="2406"/>
                    <a:pt x="834" y="2501"/>
                    <a:pt x="762" y="2501"/>
                  </a:cubicBezTo>
                  <a:lnTo>
                    <a:pt x="691" y="2501"/>
                  </a:lnTo>
                  <a:cubicBezTo>
                    <a:pt x="595" y="2501"/>
                    <a:pt x="524" y="2572"/>
                    <a:pt x="524" y="2668"/>
                  </a:cubicBezTo>
                  <a:lnTo>
                    <a:pt x="524" y="3382"/>
                  </a:lnTo>
                  <a:cubicBezTo>
                    <a:pt x="524" y="3525"/>
                    <a:pt x="453" y="3644"/>
                    <a:pt x="334" y="3715"/>
                  </a:cubicBezTo>
                  <a:cubicBezTo>
                    <a:pt x="405" y="3739"/>
                    <a:pt x="453" y="3763"/>
                    <a:pt x="548" y="3763"/>
                  </a:cubicBezTo>
                  <a:cubicBezTo>
                    <a:pt x="762" y="3763"/>
                    <a:pt x="905" y="3596"/>
                    <a:pt x="905" y="3406"/>
                  </a:cubicBezTo>
                  <a:lnTo>
                    <a:pt x="905" y="2525"/>
                  </a:lnTo>
                  <a:lnTo>
                    <a:pt x="1119" y="2525"/>
                  </a:lnTo>
                  <a:cubicBezTo>
                    <a:pt x="1215" y="2525"/>
                    <a:pt x="1286" y="2429"/>
                    <a:pt x="1262" y="2334"/>
                  </a:cubicBezTo>
                  <a:lnTo>
                    <a:pt x="1215" y="2072"/>
                  </a:lnTo>
                  <a:lnTo>
                    <a:pt x="1238" y="2072"/>
                  </a:lnTo>
                  <a:cubicBezTo>
                    <a:pt x="1262" y="2072"/>
                    <a:pt x="1286" y="2048"/>
                    <a:pt x="1286" y="2048"/>
                  </a:cubicBezTo>
                  <a:cubicBezTo>
                    <a:pt x="1334" y="2025"/>
                    <a:pt x="1358" y="1977"/>
                    <a:pt x="1358" y="1953"/>
                  </a:cubicBezTo>
                  <a:cubicBezTo>
                    <a:pt x="1381" y="1929"/>
                    <a:pt x="1381" y="1906"/>
                    <a:pt x="1381" y="1858"/>
                  </a:cubicBezTo>
                  <a:lnTo>
                    <a:pt x="1381" y="1191"/>
                  </a:lnTo>
                  <a:cubicBezTo>
                    <a:pt x="1381" y="524"/>
                    <a:pt x="857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7" name="Google Shape;2587;p55"/>
            <p:cNvSpPr/>
            <p:nvPr/>
          </p:nvSpPr>
          <p:spPr>
            <a:xfrm>
              <a:off x="7608399" y="3762984"/>
              <a:ext cx="31991" cy="31186"/>
            </a:xfrm>
            <a:custGeom>
              <a:avLst/>
              <a:gdLst/>
              <a:ahLst/>
              <a:cxnLst/>
              <a:rect l="l" t="t" r="r" b="b"/>
              <a:pathLst>
                <a:path w="1073" h="1046" extrusionOk="0">
                  <a:moveTo>
                    <a:pt x="572" y="1"/>
                  </a:moveTo>
                  <a:cubicBezTo>
                    <a:pt x="525" y="1"/>
                    <a:pt x="477" y="13"/>
                    <a:pt x="429" y="36"/>
                  </a:cubicBezTo>
                  <a:cubicBezTo>
                    <a:pt x="382" y="36"/>
                    <a:pt x="358" y="60"/>
                    <a:pt x="286" y="84"/>
                  </a:cubicBezTo>
                  <a:cubicBezTo>
                    <a:pt x="144" y="179"/>
                    <a:pt x="25" y="370"/>
                    <a:pt x="25" y="537"/>
                  </a:cubicBezTo>
                  <a:cubicBezTo>
                    <a:pt x="1" y="727"/>
                    <a:pt x="120" y="894"/>
                    <a:pt x="286" y="989"/>
                  </a:cubicBezTo>
                  <a:cubicBezTo>
                    <a:pt x="374" y="1024"/>
                    <a:pt x="461" y="1046"/>
                    <a:pt x="548" y="1046"/>
                  </a:cubicBezTo>
                  <a:cubicBezTo>
                    <a:pt x="580" y="1046"/>
                    <a:pt x="612" y="1043"/>
                    <a:pt x="644" y="1037"/>
                  </a:cubicBezTo>
                  <a:lnTo>
                    <a:pt x="715" y="1037"/>
                  </a:lnTo>
                  <a:cubicBezTo>
                    <a:pt x="906" y="989"/>
                    <a:pt x="1072" y="775"/>
                    <a:pt x="1072" y="537"/>
                  </a:cubicBezTo>
                  <a:cubicBezTo>
                    <a:pt x="1072" y="298"/>
                    <a:pt x="906" y="84"/>
                    <a:pt x="715" y="36"/>
                  </a:cubicBezTo>
                  <a:cubicBezTo>
                    <a:pt x="668" y="13"/>
                    <a:pt x="620" y="1"/>
                    <a:pt x="57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8" name="Google Shape;2588;p55"/>
            <p:cNvSpPr/>
            <p:nvPr/>
          </p:nvSpPr>
          <p:spPr>
            <a:xfrm>
              <a:off x="7609115" y="3763342"/>
              <a:ext cx="29845" cy="30143"/>
            </a:xfrm>
            <a:custGeom>
              <a:avLst/>
              <a:gdLst/>
              <a:ahLst/>
              <a:cxnLst/>
              <a:rect l="l" t="t" r="r" b="b"/>
              <a:pathLst>
                <a:path w="1001" h="1011" extrusionOk="0">
                  <a:moveTo>
                    <a:pt x="501" y="1"/>
                  </a:moveTo>
                  <a:cubicBezTo>
                    <a:pt x="524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286" y="667"/>
                  </a:cubicBezTo>
                  <a:cubicBezTo>
                    <a:pt x="262" y="715"/>
                    <a:pt x="262" y="715"/>
                    <a:pt x="239" y="715"/>
                  </a:cubicBezTo>
                  <a:cubicBezTo>
                    <a:pt x="167" y="739"/>
                    <a:pt x="96" y="739"/>
                    <a:pt x="24" y="739"/>
                  </a:cubicBezTo>
                  <a:lnTo>
                    <a:pt x="1" y="739"/>
                  </a:lnTo>
                  <a:cubicBezTo>
                    <a:pt x="48" y="858"/>
                    <a:pt x="167" y="977"/>
                    <a:pt x="334" y="1001"/>
                  </a:cubicBezTo>
                  <a:lnTo>
                    <a:pt x="382" y="1001"/>
                  </a:lnTo>
                  <a:cubicBezTo>
                    <a:pt x="409" y="1008"/>
                    <a:pt x="439" y="1011"/>
                    <a:pt x="470" y="1011"/>
                  </a:cubicBezTo>
                  <a:cubicBezTo>
                    <a:pt x="545" y="1011"/>
                    <a:pt x="624" y="994"/>
                    <a:pt x="691" y="977"/>
                  </a:cubicBezTo>
                  <a:cubicBezTo>
                    <a:pt x="882" y="882"/>
                    <a:pt x="1001" y="715"/>
                    <a:pt x="1001" y="501"/>
                  </a:cubicBezTo>
                  <a:cubicBezTo>
                    <a:pt x="1001" y="239"/>
                    <a:pt x="810" y="1"/>
                    <a:pt x="50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55"/>
            <p:cNvSpPr/>
            <p:nvPr/>
          </p:nvSpPr>
          <p:spPr>
            <a:xfrm>
              <a:off x="7697875" y="3578725"/>
              <a:ext cx="31962" cy="29875"/>
            </a:xfrm>
            <a:custGeom>
              <a:avLst/>
              <a:gdLst/>
              <a:ahLst/>
              <a:cxnLst/>
              <a:rect l="l" t="t" r="r" b="b"/>
              <a:pathLst>
                <a:path w="1072" h="1002" extrusionOk="0">
                  <a:moveTo>
                    <a:pt x="358" y="1"/>
                  </a:moveTo>
                  <a:cubicBezTo>
                    <a:pt x="143" y="49"/>
                    <a:pt x="0" y="263"/>
                    <a:pt x="0" y="501"/>
                  </a:cubicBezTo>
                  <a:cubicBezTo>
                    <a:pt x="0" y="739"/>
                    <a:pt x="143" y="953"/>
                    <a:pt x="358" y="1001"/>
                  </a:cubicBezTo>
                  <a:lnTo>
                    <a:pt x="524" y="1001"/>
                  </a:lnTo>
                  <a:cubicBezTo>
                    <a:pt x="596" y="1001"/>
                    <a:pt x="691" y="1001"/>
                    <a:pt x="739" y="977"/>
                  </a:cubicBezTo>
                  <a:cubicBezTo>
                    <a:pt x="762" y="977"/>
                    <a:pt x="762" y="977"/>
                    <a:pt x="810" y="953"/>
                  </a:cubicBezTo>
                  <a:cubicBezTo>
                    <a:pt x="953" y="858"/>
                    <a:pt x="1072" y="668"/>
                    <a:pt x="1072" y="501"/>
                  </a:cubicBezTo>
                  <a:cubicBezTo>
                    <a:pt x="1072" y="287"/>
                    <a:pt x="953" y="120"/>
                    <a:pt x="739" y="25"/>
                  </a:cubicBezTo>
                  <a:cubicBezTo>
                    <a:pt x="691" y="1"/>
                    <a:pt x="620" y="1"/>
                    <a:pt x="5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55"/>
            <p:cNvSpPr/>
            <p:nvPr/>
          </p:nvSpPr>
          <p:spPr>
            <a:xfrm>
              <a:off x="7698591" y="3579441"/>
              <a:ext cx="30560" cy="30471"/>
            </a:xfrm>
            <a:custGeom>
              <a:avLst/>
              <a:gdLst/>
              <a:ahLst/>
              <a:cxnLst/>
              <a:rect l="l" t="t" r="r" b="b"/>
              <a:pathLst>
                <a:path w="1025" h="1022" extrusionOk="0">
                  <a:moveTo>
                    <a:pt x="500" y="1"/>
                  </a:moveTo>
                  <a:cubicBezTo>
                    <a:pt x="548" y="96"/>
                    <a:pt x="572" y="144"/>
                    <a:pt x="572" y="239"/>
                  </a:cubicBezTo>
                  <a:cubicBezTo>
                    <a:pt x="572" y="406"/>
                    <a:pt x="453" y="596"/>
                    <a:pt x="310" y="691"/>
                  </a:cubicBezTo>
                  <a:cubicBezTo>
                    <a:pt x="262" y="715"/>
                    <a:pt x="262" y="715"/>
                    <a:pt x="238" y="715"/>
                  </a:cubicBezTo>
                  <a:cubicBezTo>
                    <a:pt x="191" y="739"/>
                    <a:pt x="95" y="739"/>
                    <a:pt x="24" y="739"/>
                  </a:cubicBezTo>
                  <a:lnTo>
                    <a:pt x="0" y="739"/>
                  </a:lnTo>
                  <a:cubicBezTo>
                    <a:pt x="72" y="858"/>
                    <a:pt x="191" y="977"/>
                    <a:pt x="334" y="1001"/>
                  </a:cubicBezTo>
                  <a:lnTo>
                    <a:pt x="381" y="1001"/>
                  </a:lnTo>
                  <a:cubicBezTo>
                    <a:pt x="411" y="1016"/>
                    <a:pt x="443" y="1021"/>
                    <a:pt x="475" y="1021"/>
                  </a:cubicBezTo>
                  <a:cubicBezTo>
                    <a:pt x="548" y="1021"/>
                    <a:pt x="625" y="994"/>
                    <a:pt x="691" y="977"/>
                  </a:cubicBezTo>
                  <a:cubicBezTo>
                    <a:pt x="905" y="882"/>
                    <a:pt x="1024" y="715"/>
                    <a:pt x="1024" y="501"/>
                  </a:cubicBezTo>
                  <a:cubicBezTo>
                    <a:pt x="1024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55"/>
            <p:cNvSpPr/>
            <p:nvPr/>
          </p:nvSpPr>
          <p:spPr>
            <a:xfrm>
              <a:off x="7677273" y="3625595"/>
              <a:ext cx="71049" cy="113625"/>
            </a:xfrm>
            <a:custGeom>
              <a:avLst/>
              <a:gdLst/>
              <a:ahLst/>
              <a:cxnLst/>
              <a:rect l="l" t="t" r="r" b="b"/>
              <a:pathLst>
                <a:path w="2383" h="3811" extrusionOk="0">
                  <a:moveTo>
                    <a:pt x="953" y="1"/>
                  </a:moveTo>
                  <a:cubicBezTo>
                    <a:pt x="72" y="1"/>
                    <a:pt x="1" y="929"/>
                    <a:pt x="1" y="1215"/>
                  </a:cubicBezTo>
                  <a:lnTo>
                    <a:pt x="1" y="2239"/>
                  </a:lnTo>
                  <a:lnTo>
                    <a:pt x="1" y="2263"/>
                  </a:lnTo>
                  <a:cubicBezTo>
                    <a:pt x="73" y="2336"/>
                    <a:pt x="149" y="2364"/>
                    <a:pt x="216" y="2364"/>
                  </a:cubicBezTo>
                  <a:cubicBezTo>
                    <a:pt x="349" y="2364"/>
                    <a:pt x="453" y="2254"/>
                    <a:pt x="453" y="2144"/>
                  </a:cubicBezTo>
                  <a:lnTo>
                    <a:pt x="453" y="3573"/>
                  </a:lnTo>
                  <a:cubicBezTo>
                    <a:pt x="453" y="3597"/>
                    <a:pt x="453" y="3597"/>
                    <a:pt x="477" y="3620"/>
                  </a:cubicBezTo>
                  <a:cubicBezTo>
                    <a:pt x="580" y="3741"/>
                    <a:pt x="699" y="3790"/>
                    <a:pt x="808" y="3790"/>
                  </a:cubicBezTo>
                  <a:cubicBezTo>
                    <a:pt x="1002" y="3790"/>
                    <a:pt x="1168" y="3636"/>
                    <a:pt x="1168" y="3454"/>
                  </a:cubicBezTo>
                  <a:lnTo>
                    <a:pt x="1191" y="3454"/>
                  </a:lnTo>
                  <a:cubicBezTo>
                    <a:pt x="1191" y="3668"/>
                    <a:pt x="1358" y="3811"/>
                    <a:pt x="1549" y="3811"/>
                  </a:cubicBezTo>
                  <a:cubicBezTo>
                    <a:pt x="1715" y="3811"/>
                    <a:pt x="1882" y="3620"/>
                    <a:pt x="1882" y="3454"/>
                  </a:cubicBezTo>
                  <a:lnTo>
                    <a:pt x="1882" y="2168"/>
                  </a:lnTo>
                  <a:cubicBezTo>
                    <a:pt x="1882" y="2287"/>
                    <a:pt x="2001" y="2406"/>
                    <a:pt x="2120" y="2406"/>
                  </a:cubicBezTo>
                  <a:cubicBezTo>
                    <a:pt x="2239" y="2406"/>
                    <a:pt x="2311" y="2287"/>
                    <a:pt x="2311" y="2168"/>
                  </a:cubicBezTo>
                  <a:lnTo>
                    <a:pt x="2311" y="1215"/>
                  </a:lnTo>
                  <a:cubicBezTo>
                    <a:pt x="2382" y="525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55"/>
            <p:cNvSpPr/>
            <p:nvPr/>
          </p:nvSpPr>
          <p:spPr>
            <a:xfrm>
              <a:off x="7718448" y="3653293"/>
              <a:ext cx="15653" cy="85241"/>
            </a:xfrm>
            <a:custGeom>
              <a:avLst/>
              <a:gdLst/>
              <a:ahLst/>
              <a:cxnLst/>
              <a:rect l="l" t="t" r="r" b="b"/>
              <a:pathLst>
                <a:path w="525" h="2859" extrusionOk="0">
                  <a:moveTo>
                    <a:pt x="477" y="0"/>
                  </a:moveTo>
                  <a:cubicBezTo>
                    <a:pt x="311" y="0"/>
                    <a:pt x="168" y="119"/>
                    <a:pt x="168" y="286"/>
                  </a:cubicBezTo>
                  <a:lnTo>
                    <a:pt x="168" y="2501"/>
                  </a:lnTo>
                  <a:cubicBezTo>
                    <a:pt x="168" y="2620"/>
                    <a:pt x="120" y="2739"/>
                    <a:pt x="1" y="2787"/>
                  </a:cubicBezTo>
                  <a:cubicBezTo>
                    <a:pt x="49" y="2811"/>
                    <a:pt x="120" y="2858"/>
                    <a:pt x="168" y="2858"/>
                  </a:cubicBezTo>
                  <a:cubicBezTo>
                    <a:pt x="382" y="2858"/>
                    <a:pt x="525" y="2691"/>
                    <a:pt x="525" y="2501"/>
                  </a:cubicBezTo>
                  <a:lnTo>
                    <a:pt x="525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55"/>
            <p:cNvSpPr/>
            <p:nvPr/>
          </p:nvSpPr>
          <p:spPr>
            <a:xfrm>
              <a:off x="7707804" y="3626280"/>
              <a:ext cx="40519" cy="70363"/>
            </a:xfrm>
            <a:custGeom>
              <a:avLst/>
              <a:gdLst/>
              <a:ahLst/>
              <a:cxnLst/>
              <a:rect l="l" t="t" r="r" b="b"/>
              <a:pathLst>
                <a:path w="1359" h="2360" extrusionOk="0">
                  <a:moveTo>
                    <a:pt x="211" y="1"/>
                  </a:moveTo>
                  <a:cubicBezTo>
                    <a:pt x="197" y="1"/>
                    <a:pt x="182" y="1"/>
                    <a:pt x="167" y="1"/>
                  </a:cubicBezTo>
                  <a:lnTo>
                    <a:pt x="1" y="1"/>
                  </a:lnTo>
                  <a:cubicBezTo>
                    <a:pt x="548" y="97"/>
                    <a:pt x="1001" y="573"/>
                    <a:pt x="1001" y="1168"/>
                  </a:cubicBezTo>
                  <a:lnTo>
                    <a:pt x="1001" y="2121"/>
                  </a:lnTo>
                  <a:cubicBezTo>
                    <a:pt x="1001" y="2169"/>
                    <a:pt x="977" y="2240"/>
                    <a:pt x="953" y="2264"/>
                  </a:cubicBezTo>
                  <a:cubicBezTo>
                    <a:pt x="977" y="2335"/>
                    <a:pt x="1025" y="2359"/>
                    <a:pt x="1120" y="2359"/>
                  </a:cubicBezTo>
                  <a:cubicBezTo>
                    <a:pt x="1215" y="2359"/>
                    <a:pt x="1263" y="2335"/>
                    <a:pt x="1311" y="2288"/>
                  </a:cubicBezTo>
                  <a:cubicBezTo>
                    <a:pt x="1334" y="2240"/>
                    <a:pt x="1358" y="2169"/>
                    <a:pt x="1358" y="2121"/>
                  </a:cubicBezTo>
                  <a:lnTo>
                    <a:pt x="1358" y="1168"/>
                  </a:lnTo>
                  <a:cubicBezTo>
                    <a:pt x="1358" y="516"/>
                    <a:pt x="857" y="1"/>
                    <a:pt x="211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4" name="Google Shape;2594;p55"/>
            <p:cNvSpPr/>
            <p:nvPr/>
          </p:nvSpPr>
          <p:spPr>
            <a:xfrm>
              <a:off x="7677273" y="3809496"/>
              <a:ext cx="71049" cy="111627"/>
            </a:xfrm>
            <a:custGeom>
              <a:avLst/>
              <a:gdLst/>
              <a:ahLst/>
              <a:cxnLst/>
              <a:rect l="l" t="t" r="r" b="b"/>
              <a:pathLst>
                <a:path w="2383" h="3744" extrusionOk="0">
                  <a:moveTo>
                    <a:pt x="1191" y="1"/>
                  </a:moveTo>
                  <a:cubicBezTo>
                    <a:pt x="548" y="1"/>
                    <a:pt x="1" y="524"/>
                    <a:pt x="1" y="1191"/>
                  </a:cubicBezTo>
                  <a:lnTo>
                    <a:pt x="1" y="1858"/>
                  </a:lnTo>
                  <a:cubicBezTo>
                    <a:pt x="1" y="1930"/>
                    <a:pt x="25" y="1977"/>
                    <a:pt x="72" y="2025"/>
                  </a:cubicBezTo>
                  <a:lnTo>
                    <a:pt x="120" y="2072"/>
                  </a:lnTo>
                  <a:lnTo>
                    <a:pt x="144" y="2072"/>
                  </a:lnTo>
                  <a:lnTo>
                    <a:pt x="120" y="2287"/>
                  </a:lnTo>
                  <a:lnTo>
                    <a:pt x="120" y="2311"/>
                  </a:lnTo>
                  <a:cubicBezTo>
                    <a:pt x="96" y="2406"/>
                    <a:pt x="191" y="2501"/>
                    <a:pt x="263" y="2501"/>
                  </a:cubicBezTo>
                  <a:lnTo>
                    <a:pt x="501" y="2501"/>
                  </a:lnTo>
                  <a:lnTo>
                    <a:pt x="501" y="3477"/>
                  </a:lnTo>
                  <a:cubicBezTo>
                    <a:pt x="501" y="3525"/>
                    <a:pt x="548" y="3597"/>
                    <a:pt x="572" y="3620"/>
                  </a:cubicBezTo>
                  <a:cubicBezTo>
                    <a:pt x="666" y="3707"/>
                    <a:pt x="766" y="3744"/>
                    <a:pt x="857" y="3744"/>
                  </a:cubicBezTo>
                  <a:cubicBezTo>
                    <a:pt x="1042" y="3744"/>
                    <a:pt x="1191" y="3590"/>
                    <a:pt x="1191" y="3382"/>
                  </a:cubicBezTo>
                  <a:cubicBezTo>
                    <a:pt x="1191" y="3590"/>
                    <a:pt x="1341" y="3744"/>
                    <a:pt x="1526" y="3744"/>
                  </a:cubicBezTo>
                  <a:cubicBezTo>
                    <a:pt x="1617" y="3744"/>
                    <a:pt x="1716" y="3707"/>
                    <a:pt x="1811" y="3620"/>
                  </a:cubicBezTo>
                  <a:cubicBezTo>
                    <a:pt x="1882" y="3597"/>
                    <a:pt x="1882" y="3525"/>
                    <a:pt x="1882" y="3477"/>
                  </a:cubicBezTo>
                  <a:lnTo>
                    <a:pt x="1882" y="2501"/>
                  </a:lnTo>
                  <a:lnTo>
                    <a:pt x="2096" y="2501"/>
                  </a:lnTo>
                  <a:cubicBezTo>
                    <a:pt x="2168" y="2501"/>
                    <a:pt x="2239" y="2406"/>
                    <a:pt x="2239" y="2311"/>
                  </a:cubicBezTo>
                  <a:lnTo>
                    <a:pt x="2168" y="2049"/>
                  </a:lnTo>
                  <a:lnTo>
                    <a:pt x="2168" y="2049"/>
                  </a:lnTo>
                  <a:cubicBezTo>
                    <a:pt x="2215" y="2072"/>
                    <a:pt x="2239" y="2072"/>
                    <a:pt x="2239" y="2072"/>
                  </a:cubicBezTo>
                  <a:cubicBezTo>
                    <a:pt x="2263" y="2072"/>
                    <a:pt x="2263" y="2049"/>
                    <a:pt x="2287" y="2049"/>
                  </a:cubicBezTo>
                  <a:cubicBezTo>
                    <a:pt x="2335" y="2025"/>
                    <a:pt x="2358" y="1977"/>
                    <a:pt x="2358" y="1953"/>
                  </a:cubicBezTo>
                  <a:cubicBezTo>
                    <a:pt x="2358" y="1930"/>
                    <a:pt x="2382" y="1906"/>
                    <a:pt x="2382" y="1858"/>
                  </a:cubicBezTo>
                  <a:lnTo>
                    <a:pt x="2382" y="1191"/>
                  </a:lnTo>
                  <a:cubicBezTo>
                    <a:pt x="2382" y="524"/>
                    <a:pt x="1858" y="1"/>
                    <a:pt x="119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5" name="Google Shape;2595;p55"/>
            <p:cNvSpPr/>
            <p:nvPr/>
          </p:nvSpPr>
          <p:spPr>
            <a:xfrm>
              <a:off x="7707088" y="3810211"/>
              <a:ext cx="41234" cy="112224"/>
            </a:xfrm>
            <a:custGeom>
              <a:avLst/>
              <a:gdLst/>
              <a:ahLst/>
              <a:cxnLst/>
              <a:rect l="l" t="t" r="r" b="b"/>
              <a:pathLst>
                <a:path w="1383" h="3764" extrusionOk="0">
                  <a:moveTo>
                    <a:pt x="1" y="0"/>
                  </a:moveTo>
                  <a:cubicBezTo>
                    <a:pt x="572" y="72"/>
                    <a:pt x="1025" y="572"/>
                    <a:pt x="1025" y="1167"/>
                  </a:cubicBezTo>
                  <a:lnTo>
                    <a:pt x="1025" y="1834"/>
                  </a:lnTo>
                  <a:cubicBezTo>
                    <a:pt x="1025" y="1858"/>
                    <a:pt x="1001" y="1906"/>
                    <a:pt x="1001" y="1929"/>
                  </a:cubicBezTo>
                  <a:cubicBezTo>
                    <a:pt x="1001" y="1953"/>
                    <a:pt x="953" y="1977"/>
                    <a:pt x="930" y="2025"/>
                  </a:cubicBezTo>
                  <a:cubicBezTo>
                    <a:pt x="906" y="2025"/>
                    <a:pt x="906" y="2048"/>
                    <a:pt x="882" y="2048"/>
                  </a:cubicBezTo>
                  <a:lnTo>
                    <a:pt x="834" y="2048"/>
                  </a:lnTo>
                  <a:lnTo>
                    <a:pt x="906" y="2310"/>
                  </a:lnTo>
                  <a:cubicBezTo>
                    <a:pt x="930" y="2406"/>
                    <a:pt x="834" y="2501"/>
                    <a:pt x="763" y="2501"/>
                  </a:cubicBezTo>
                  <a:lnTo>
                    <a:pt x="692" y="2501"/>
                  </a:lnTo>
                  <a:cubicBezTo>
                    <a:pt x="596" y="2501"/>
                    <a:pt x="525" y="2572"/>
                    <a:pt x="525" y="2668"/>
                  </a:cubicBezTo>
                  <a:lnTo>
                    <a:pt x="525" y="3382"/>
                  </a:lnTo>
                  <a:cubicBezTo>
                    <a:pt x="525" y="3525"/>
                    <a:pt x="453" y="3644"/>
                    <a:pt x="334" y="3715"/>
                  </a:cubicBezTo>
                  <a:cubicBezTo>
                    <a:pt x="406" y="3739"/>
                    <a:pt x="453" y="3763"/>
                    <a:pt x="549" y="3763"/>
                  </a:cubicBezTo>
                  <a:cubicBezTo>
                    <a:pt x="763" y="3763"/>
                    <a:pt x="906" y="3596"/>
                    <a:pt x="906" y="3406"/>
                  </a:cubicBezTo>
                  <a:lnTo>
                    <a:pt x="906" y="2525"/>
                  </a:lnTo>
                  <a:lnTo>
                    <a:pt x="1120" y="2525"/>
                  </a:lnTo>
                  <a:cubicBezTo>
                    <a:pt x="1215" y="2525"/>
                    <a:pt x="1287" y="2429"/>
                    <a:pt x="1263" y="2334"/>
                  </a:cubicBezTo>
                  <a:lnTo>
                    <a:pt x="1215" y="2072"/>
                  </a:lnTo>
                  <a:lnTo>
                    <a:pt x="1239" y="2072"/>
                  </a:lnTo>
                  <a:cubicBezTo>
                    <a:pt x="1263" y="2072"/>
                    <a:pt x="1287" y="2048"/>
                    <a:pt x="1287" y="2048"/>
                  </a:cubicBezTo>
                  <a:cubicBezTo>
                    <a:pt x="1335" y="2025"/>
                    <a:pt x="1358" y="1977"/>
                    <a:pt x="1358" y="1953"/>
                  </a:cubicBezTo>
                  <a:cubicBezTo>
                    <a:pt x="1382" y="1929"/>
                    <a:pt x="1382" y="1906"/>
                    <a:pt x="1382" y="1858"/>
                  </a:cubicBezTo>
                  <a:lnTo>
                    <a:pt x="1382" y="1191"/>
                  </a:lnTo>
                  <a:cubicBezTo>
                    <a:pt x="1382" y="524"/>
                    <a:pt x="858" y="0"/>
                    <a:pt x="19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6" name="Google Shape;2596;p55"/>
            <p:cNvSpPr/>
            <p:nvPr/>
          </p:nvSpPr>
          <p:spPr>
            <a:xfrm>
              <a:off x="7697875" y="3762984"/>
              <a:ext cx="31276" cy="31186"/>
            </a:xfrm>
            <a:custGeom>
              <a:avLst/>
              <a:gdLst/>
              <a:ahLst/>
              <a:cxnLst/>
              <a:rect l="l" t="t" r="r" b="b"/>
              <a:pathLst>
                <a:path w="1049" h="1046" extrusionOk="0">
                  <a:moveTo>
                    <a:pt x="548" y="1"/>
                  </a:moveTo>
                  <a:cubicBezTo>
                    <a:pt x="500" y="1"/>
                    <a:pt x="453" y="13"/>
                    <a:pt x="405" y="36"/>
                  </a:cubicBezTo>
                  <a:cubicBezTo>
                    <a:pt x="358" y="36"/>
                    <a:pt x="334" y="60"/>
                    <a:pt x="262" y="84"/>
                  </a:cubicBezTo>
                  <a:cubicBezTo>
                    <a:pt x="119" y="179"/>
                    <a:pt x="0" y="370"/>
                    <a:pt x="0" y="537"/>
                  </a:cubicBezTo>
                  <a:cubicBezTo>
                    <a:pt x="0" y="727"/>
                    <a:pt x="96" y="894"/>
                    <a:pt x="262" y="989"/>
                  </a:cubicBezTo>
                  <a:cubicBezTo>
                    <a:pt x="349" y="1024"/>
                    <a:pt x="437" y="1046"/>
                    <a:pt x="524" y="1046"/>
                  </a:cubicBezTo>
                  <a:cubicBezTo>
                    <a:pt x="556" y="1046"/>
                    <a:pt x="588" y="1043"/>
                    <a:pt x="620" y="1037"/>
                  </a:cubicBezTo>
                  <a:lnTo>
                    <a:pt x="691" y="1037"/>
                  </a:lnTo>
                  <a:cubicBezTo>
                    <a:pt x="881" y="989"/>
                    <a:pt x="1048" y="775"/>
                    <a:pt x="1048" y="537"/>
                  </a:cubicBezTo>
                  <a:cubicBezTo>
                    <a:pt x="1048" y="298"/>
                    <a:pt x="881" y="84"/>
                    <a:pt x="691" y="36"/>
                  </a:cubicBezTo>
                  <a:cubicBezTo>
                    <a:pt x="643" y="13"/>
                    <a:pt x="596" y="1"/>
                    <a:pt x="548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7" name="Google Shape;2597;p55"/>
            <p:cNvSpPr/>
            <p:nvPr/>
          </p:nvSpPr>
          <p:spPr>
            <a:xfrm>
              <a:off x="7698591" y="3763342"/>
              <a:ext cx="30560" cy="30143"/>
            </a:xfrm>
            <a:custGeom>
              <a:avLst/>
              <a:gdLst/>
              <a:ahLst/>
              <a:cxnLst/>
              <a:rect l="l" t="t" r="r" b="b"/>
              <a:pathLst>
                <a:path w="1025" h="1011" extrusionOk="0">
                  <a:moveTo>
                    <a:pt x="500" y="1"/>
                  </a:moveTo>
                  <a:cubicBezTo>
                    <a:pt x="548" y="72"/>
                    <a:pt x="572" y="144"/>
                    <a:pt x="572" y="239"/>
                  </a:cubicBezTo>
                  <a:cubicBezTo>
                    <a:pt x="572" y="405"/>
                    <a:pt x="453" y="596"/>
                    <a:pt x="310" y="667"/>
                  </a:cubicBezTo>
                  <a:cubicBezTo>
                    <a:pt x="262" y="715"/>
                    <a:pt x="262" y="715"/>
                    <a:pt x="238" y="715"/>
                  </a:cubicBezTo>
                  <a:cubicBezTo>
                    <a:pt x="191" y="739"/>
                    <a:pt x="95" y="739"/>
                    <a:pt x="24" y="739"/>
                  </a:cubicBezTo>
                  <a:lnTo>
                    <a:pt x="0" y="739"/>
                  </a:lnTo>
                  <a:cubicBezTo>
                    <a:pt x="72" y="858"/>
                    <a:pt x="191" y="977"/>
                    <a:pt x="334" y="1001"/>
                  </a:cubicBezTo>
                  <a:lnTo>
                    <a:pt x="381" y="1001"/>
                  </a:lnTo>
                  <a:cubicBezTo>
                    <a:pt x="409" y="1008"/>
                    <a:pt x="439" y="1011"/>
                    <a:pt x="470" y="1011"/>
                  </a:cubicBezTo>
                  <a:cubicBezTo>
                    <a:pt x="544" y="1011"/>
                    <a:pt x="623" y="994"/>
                    <a:pt x="691" y="977"/>
                  </a:cubicBezTo>
                  <a:cubicBezTo>
                    <a:pt x="905" y="882"/>
                    <a:pt x="1024" y="715"/>
                    <a:pt x="1024" y="501"/>
                  </a:cubicBezTo>
                  <a:cubicBezTo>
                    <a:pt x="1024" y="239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8" name="Google Shape;2598;p55"/>
            <p:cNvSpPr/>
            <p:nvPr/>
          </p:nvSpPr>
          <p:spPr>
            <a:xfrm>
              <a:off x="7403210" y="3803831"/>
              <a:ext cx="83094" cy="121436"/>
            </a:xfrm>
            <a:custGeom>
              <a:avLst/>
              <a:gdLst/>
              <a:ahLst/>
              <a:cxnLst/>
              <a:rect l="l" t="t" r="r" b="b"/>
              <a:pathLst>
                <a:path w="2787" h="4073" extrusionOk="0">
                  <a:moveTo>
                    <a:pt x="1286" y="2882"/>
                  </a:moveTo>
                  <a:lnTo>
                    <a:pt x="1286" y="3572"/>
                  </a:lnTo>
                  <a:lnTo>
                    <a:pt x="1286" y="3667"/>
                  </a:lnTo>
                  <a:cubicBezTo>
                    <a:pt x="1239" y="3763"/>
                    <a:pt x="1167" y="3787"/>
                    <a:pt x="1096" y="3787"/>
                  </a:cubicBezTo>
                  <a:cubicBezTo>
                    <a:pt x="1001" y="3787"/>
                    <a:pt x="929" y="3691"/>
                    <a:pt x="929" y="3596"/>
                  </a:cubicBezTo>
                  <a:lnTo>
                    <a:pt x="929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5" y="3787"/>
                    <a:pt x="1810" y="3787"/>
                  </a:cubicBezTo>
                  <a:cubicBezTo>
                    <a:pt x="1715" y="3787"/>
                    <a:pt x="1667" y="3763"/>
                    <a:pt x="1644" y="3667"/>
                  </a:cubicBezTo>
                  <a:lnTo>
                    <a:pt x="1644" y="3596"/>
                  </a:lnTo>
                  <a:lnTo>
                    <a:pt x="1644" y="3572"/>
                  </a:lnTo>
                  <a:lnTo>
                    <a:pt x="1644" y="2882"/>
                  </a:lnTo>
                  <a:close/>
                  <a:moveTo>
                    <a:pt x="1334" y="0"/>
                  </a:moveTo>
                  <a:cubicBezTo>
                    <a:pt x="953" y="0"/>
                    <a:pt x="619" y="119"/>
                    <a:pt x="358" y="429"/>
                  </a:cubicBezTo>
                  <a:cubicBezTo>
                    <a:pt x="0" y="810"/>
                    <a:pt x="0" y="1310"/>
                    <a:pt x="0" y="1786"/>
                  </a:cubicBezTo>
                  <a:lnTo>
                    <a:pt x="0" y="2024"/>
                  </a:lnTo>
                  <a:lnTo>
                    <a:pt x="0" y="2048"/>
                  </a:lnTo>
                  <a:cubicBezTo>
                    <a:pt x="0" y="2120"/>
                    <a:pt x="24" y="2167"/>
                    <a:pt x="48" y="2239"/>
                  </a:cubicBezTo>
                  <a:cubicBezTo>
                    <a:pt x="48" y="2262"/>
                    <a:pt x="72" y="2262"/>
                    <a:pt x="72" y="2286"/>
                  </a:cubicBezTo>
                  <a:lnTo>
                    <a:pt x="119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19" y="2715"/>
                    <a:pt x="238" y="2834"/>
                    <a:pt x="405" y="2834"/>
                  </a:cubicBezTo>
                  <a:lnTo>
                    <a:pt x="477" y="2834"/>
                  </a:lnTo>
                  <a:lnTo>
                    <a:pt x="477" y="3548"/>
                  </a:lnTo>
                  <a:cubicBezTo>
                    <a:pt x="477" y="3834"/>
                    <a:pt x="667" y="4072"/>
                    <a:pt x="977" y="4072"/>
                  </a:cubicBezTo>
                  <a:cubicBezTo>
                    <a:pt x="1120" y="4072"/>
                    <a:pt x="1239" y="4048"/>
                    <a:pt x="1358" y="3929"/>
                  </a:cubicBezTo>
                  <a:cubicBezTo>
                    <a:pt x="1453" y="4025"/>
                    <a:pt x="1572" y="4072"/>
                    <a:pt x="1715" y="4072"/>
                  </a:cubicBezTo>
                  <a:lnTo>
                    <a:pt x="1739" y="4072"/>
                  </a:lnTo>
                  <a:cubicBezTo>
                    <a:pt x="2025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4" y="2834"/>
                  </a:lnTo>
                  <a:cubicBezTo>
                    <a:pt x="2525" y="2763"/>
                    <a:pt x="2620" y="2620"/>
                    <a:pt x="2620" y="2453"/>
                  </a:cubicBezTo>
                  <a:lnTo>
                    <a:pt x="2572" y="2286"/>
                  </a:lnTo>
                  <a:lnTo>
                    <a:pt x="2620" y="2262"/>
                  </a:lnTo>
                  <a:cubicBezTo>
                    <a:pt x="2691" y="2167"/>
                    <a:pt x="2739" y="2096"/>
                    <a:pt x="2739" y="1977"/>
                  </a:cubicBezTo>
                  <a:lnTo>
                    <a:pt x="2739" y="1286"/>
                  </a:lnTo>
                  <a:cubicBezTo>
                    <a:pt x="2787" y="1143"/>
                    <a:pt x="2739" y="905"/>
                    <a:pt x="2620" y="691"/>
                  </a:cubicBezTo>
                  <a:cubicBezTo>
                    <a:pt x="2579" y="640"/>
                    <a:pt x="2517" y="611"/>
                    <a:pt x="2457" y="611"/>
                  </a:cubicBezTo>
                  <a:cubicBezTo>
                    <a:pt x="2376" y="611"/>
                    <a:pt x="2300" y="663"/>
                    <a:pt x="2287" y="786"/>
                  </a:cubicBezTo>
                  <a:lnTo>
                    <a:pt x="2287" y="810"/>
                  </a:lnTo>
                  <a:cubicBezTo>
                    <a:pt x="2406" y="976"/>
                    <a:pt x="2477" y="1167"/>
                    <a:pt x="2477" y="1381"/>
                  </a:cubicBezTo>
                  <a:lnTo>
                    <a:pt x="2477" y="2024"/>
                  </a:lnTo>
                  <a:cubicBezTo>
                    <a:pt x="2477" y="2048"/>
                    <a:pt x="2406" y="2096"/>
                    <a:pt x="2382" y="2096"/>
                  </a:cubicBezTo>
                  <a:cubicBezTo>
                    <a:pt x="2358" y="2096"/>
                    <a:pt x="2358" y="2048"/>
                    <a:pt x="2358" y="2024"/>
                  </a:cubicBezTo>
                  <a:lnTo>
                    <a:pt x="2358" y="2000"/>
                  </a:lnTo>
                  <a:lnTo>
                    <a:pt x="2358" y="1310"/>
                  </a:lnTo>
                  <a:cubicBezTo>
                    <a:pt x="2358" y="1215"/>
                    <a:pt x="2287" y="1167"/>
                    <a:pt x="2191" y="1143"/>
                  </a:cubicBezTo>
                  <a:cubicBezTo>
                    <a:pt x="2170" y="1135"/>
                    <a:pt x="2150" y="1131"/>
                    <a:pt x="2132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5" y="2262"/>
                    <a:pt x="2144" y="2405"/>
                    <a:pt x="2310" y="2453"/>
                  </a:cubicBezTo>
                  <a:lnTo>
                    <a:pt x="2310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9" y="2405"/>
                    <a:pt x="881" y="2262"/>
                    <a:pt x="881" y="2048"/>
                  </a:cubicBezTo>
                  <a:lnTo>
                    <a:pt x="881" y="2024"/>
                  </a:lnTo>
                  <a:lnTo>
                    <a:pt x="881" y="1286"/>
                  </a:lnTo>
                  <a:cubicBezTo>
                    <a:pt x="881" y="1191"/>
                    <a:pt x="834" y="1143"/>
                    <a:pt x="739" y="1096"/>
                  </a:cubicBezTo>
                  <a:cubicBezTo>
                    <a:pt x="726" y="1093"/>
                    <a:pt x="714" y="1092"/>
                    <a:pt x="702" y="1092"/>
                  </a:cubicBezTo>
                  <a:cubicBezTo>
                    <a:pt x="601" y="1092"/>
                    <a:pt x="524" y="1179"/>
                    <a:pt x="524" y="1286"/>
                  </a:cubicBezTo>
                  <a:lnTo>
                    <a:pt x="524" y="2024"/>
                  </a:lnTo>
                  <a:cubicBezTo>
                    <a:pt x="524" y="2024"/>
                    <a:pt x="500" y="2096"/>
                    <a:pt x="477" y="2096"/>
                  </a:cubicBezTo>
                  <a:cubicBezTo>
                    <a:pt x="429" y="2096"/>
                    <a:pt x="405" y="2048"/>
                    <a:pt x="405" y="2024"/>
                  </a:cubicBezTo>
                  <a:lnTo>
                    <a:pt x="405" y="1334"/>
                  </a:lnTo>
                  <a:cubicBezTo>
                    <a:pt x="405" y="786"/>
                    <a:pt x="858" y="333"/>
                    <a:pt x="1429" y="333"/>
                  </a:cubicBezTo>
                  <a:cubicBezTo>
                    <a:pt x="1548" y="333"/>
                    <a:pt x="1667" y="357"/>
                    <a:pt x="1739" y="381"/>
                  </a:cubicBezTo>
                  <a:cubicBezTo>
                    <a:pt x="1760" y="392"/>
                    <a:pt x="1781" y="396"/>
                    <a:pt x="1801" y="396"/>
                  </a:cubicBezTo>
                  <a:cubicBezTo>
                    <a:pt x="1872" y="396"/>
                    <a:pt x="1935" y="336"/>
                    <a:pt x="1953" y="262"/>
                  </a:cubicBezTo>
                  <a:cubicBezTo>
                    <a:pt x="1977" y="191"/>
                    <a:pt x="1929" y="95"/>
                    <a:pt x="1834" y="71"/>
                  </a:cubicBezTo>
                  <a:cubicBezTo>
                    <a:pt x="1691" y="0"/>
                    <a:pt x="1382" y="0"/>
                    <a:pt x="13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9" name="Google Shape;2599;p55"/>
            <p:cNvSpPr/>
            <p:nvPr/>
          </p:nvSpPr>
          <p:spPr>
            <a:xfrm>
              <a:off x="7425929" y="3757677"/>
              <a:ext cx="41204" cy="41204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334"/>
                  </a:moveTo>
                  <a:cubicBezTo>
                    <a:pt x="858" y="334"/>
                    <a:pt x="1048" y="476"/>
                    <a:pt x="1048" y="691"/>
                  </a:cubicBezTo>
                  <a:cubicBezTo>
                    <a:pt x="1048" y="857"/>
                    <a:pt x="905" y="1048"/>
                    <a:pt x="691" y="1048"/>
                  </a:cubicBezTo>
                  <a:cubicBezTo>
                    <a:pt x="524" y="1048"/>
                    <a:pt x="334" y="905"/>
                    <a:pt x="334" y="691"/>
                  </a:cubicBezTo>
                  <a:cubicBezTo>
                    <a:pt x="334" y="476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1"/>
                    <a:pt x="691" y="1381"/>
                  </a:cubicBezTo>
                  <a:cubicBezTo>
                    <a:pt x="1072" y="1381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7425929" y="3573060"/>
              <a:ext cx="41204" cy="41204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334"/>
                  </a:moveTo>
                  <a:cubicBezTo>
                    <a:pt x="882" y="334"/>
                    <a:pt x="1024" y="500"/>
                    <a:pt x="1048" y="691"/>
                  </a:cubicBezTo>
                  <a:cubicBezTo>
                    <a:pt x="1048" y="905"/>
                    <a:pt x="858" y="1048"/>
                    <a:pt x="691" y="1048"/>
                  </a:cubicBezTo>
                  <a:cubicBezTo>
                    <a:pt x="477" y="1048"/>
                    <a:pt x="334" y="858"/>
                    <a:pt x="334" y="691"/>
                  </a:cubicBezTo>
                  <a:cubicBezTo>
                    <a:pt x="334" y="477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1" name="Google Shape;2601;p55"/>
            <p:cNvSpPr/>
            <p:nvPr/>
          </p:nvSpPr>
          <p:spPr>
            <a:xfrm>
              <a:off x="7403926" y="3622047"/>
              <a:ext cx="82379" cy="122868"/>
            </a:xfrm>
            <a:custGeom>
              <a:avLst/>
              <a:gdLst/>
              <a:ahLst/>
              <a:cxnLst/>
              <a:rect l="l" t="t" r="r" b="b"/>
              <a:pathLst>
                <a:path w="2763" h="4121" extrusionOk="0">
                  <a:moveTo>
                    <a:pt x="1334" y="1"/>
                  </a:moveTo>
                  <a:cubicBezTo>
                    <a:pt x="953" y="1"/>
                    <a:pt x="619" y="120"/>
                    <a:pt x="357" y="405"/>
                  </a:cubicBezTo>
                  <a:cubicBezTo>
                    <a:pt x="191" y="620"/>
                    <a:pt x="95" y="882"/>
                    <a:pt x="24" y="1144"/>
                  </a:cubicBezTo>
                  <a:cubicBezTo>
                    <a:pt x="0" y="1358"/>
                    <a:pt x="0" y="1572"/>
                    <a:pt x="0" y="1787"/>
                  </a:cubicBezTo>
                  <a:lnTo>
                    <a:pt x="0" y="1977"/>
                  </a:lnTo>
                  <a:lnTo>
                    <a:pt x="0" y="2453"/>
                  </a:lnTo>
                  <a:cubicBezTo>
                    <a:pt x="0" y="2501"/>
                    <a:pt x="24" y="2549"/>
                    <a:pt x="72" y="2549"/>
                  </a:cubicBezTo>
                  <a:cubicBezTo>
                    <a:pt x="214" y="2668"/>
                    <a:pt x="357" y="2692"/>
                    <a:pt x="476" y="2692"/>
                  </a:cubicBezTo>
                  <a:lnTo>
                    <a:pt x="476" y="3597"/>
                  </a:lnTo>
                  <a:cubicBezTo>
                    <a:pt x="476" y="3882"/>
                    <a:pt x="691" y="4120"/>
                    <a:pt x="977" y="4120"/>
                  </a:cubicBezTo>
                  <a:cubicBezTo>
                    <a:pt x="1143" y="4120"/>
                    <a:pt x="1262" y="4073"/>
                    <a:pt x="1381" y="3978"/>
                  </a:cubicBezTo>
                  <a:cubicBezTo>
                    <a:pt x="1453" y="4073"/>
                    <a:pt x="1620" y="4120"/>
                    <a:pt x="1762" y="4120"/>
                  </a:cubicBezTo>
                  <a:cubicBezTo>
                    <a:pt x="2048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05" y="2692"/>
                  </a:lnTo>
                  <a:cubicBezTo>
                    <a:pt x="2596" y="2668"/>
                    <a:pt x="2739" y="2453"/>
                    <a:pt x="2739" y="2287"/>
                  </a:cubicBezTo>
                  <a:lnTo>
                    <a:pt x="2739" y="1620"/>
                  </a:lnTo>
                  <a:lnTo>
                    <a:pt x="2763" y="1310"/>
                  </a:lnTo>
                  <a:cubicBezTo>
                    <a:pt x="2763" y="1096"/>
                    <a:pt x="2739" y="953"/>
                    <a:pt x="2691" y="810"/>
                  </a:cubicBezTo>
                  <a:lnTo>
                    <a:pt x="2596" y="620"/>
                  </a:lnTo>
                  <a:cubicBezTo>
                    <a:pt x="2555" y="569"/>
                    <a:pt x="2493" y="540"/>
                    <a:pt x="2433" y="540"/>
                  </a:cubicBezTo>
                  <a:cubicBezTo>
                    <a:pt x="2352" y="540"/>
                    <a:pt x="2276" y="592"/>
                    <a:pt x="2263" y="715"/>
                  </a:cubicBezTo>
                  <a:lnTo>
                    <a:pt x="2263" y="739"/>
                  </a:lnTo>
                  <a:cubicBezTo>
                    <a:pt x="2334" y="834"/>
                    <a:pt x="2358" y="882"/>
                    <a:pt x="2382" y="977"/>
                  </a:cubicBezTo>
                  <a:cubicBezTo>
                    <a:pt x="2453" y="1120"/>
                    <a:pt x="2453" y="1239"/>
                    <a:pt x="2453" y="1382"/>
                  </a:cubicBezTo>
                  <a:lnTo>
                    <a:pt x="2453" y="1858"/>
                  </a:lnTo>
                  <a:lnTo>
                    <a:pt x="2453" y="2263"/>
                  </a:lnTo>
                  <a:cubicBezTo>
                    <a:pt x="2453" y="2287"/>
                    <a:pt x="2405" y="2311"/>
                    <a:pt x="2358" y="2311"/>
                  </a:cubicBezTo>
                  <a:cubicBezTo>
                    <a:pt x="2334" y="2311"/>
                    <a:pt x="2334" y="2287"/>
                    <a:pt x="2334" y="2263"/>
                  </a:cubicBezTo>
                  <a:lnTo>
                    <a:pt x="2334" y="2215"/>
                  </a:lnTo>
                  <a:lnTo>
                    <a:pt x="2334" y="1215"/>
                  </a:lnTo>
                  <a:cubicBezTo>
                    <a:pt x="2334" y="1120"/>
                    <a:pt x="2263" y="1072"/>
                    <a:pt x="2167" y="1025"/>
                  </a:cubicBezTo>
                  <a:cubicBezTo>
                    <a:pt x="2155" y="1022"/>
                    <a:pt x="2143" y="1021"/>
                    <a:pt x="2132" y="1021"/>
                  </a:cubicBezTo>
                  <a:cubicBezTo>
                    <a:pt x="2034" y="1021"/>
                    <a:pt x="1977" y="1108"/>
                    <a:pt x="1977" y="1215"/>
                  </a:cubicBezTo>
                  <a:lnTo>
                    <a:pt x="1977" y="3525"/>
                  </a:lnTo>
                  <a:cubicBezTo>
                    <a:pt x="1977" y="3632"/>
                    <a:pt x="1881" y="3719"/>
                    <a:pt x="1776" y="3719"/>
                  </a:cubicBezTo>
                  <a:cubicBezTo>
                    <a:pt x="1763" y="3719"/>
                    <a:pt x="1751" y="3718"/>
                    <a:pt x="1739" y="3716"/>
                  </a:cubicBezTo>
                  <a:cubicBezTo>
                    <a:pt x="1643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8" y="1858"/>
                    <a:pt x="1453" y="1834"/>
                  </a:cubicBezTo>
                  <a:cubicBezTo>
                    <a:pt x="1440" y="1832"/>
                    <a:pt x="1428" y="1831"/>
                    <a:pt x="1417" y="1831"/>
                  </a:cubicBezTo>
                  <a:cubicBezTo>
                    <a:pt x="1320" y="1831"/>
                    <a:pt x="1262" y="1918"/>
                    <a:pt x="1262" y="2025"/>
                  </a:cubicBezTo>
                  <a:lnTo>
                    <a:pt x="1262" y="3501"/>
                  </a:lnTo>
                  <a:lnTo>
                    <a:pt x="1262" y="3525"/>
                  </a:lnTo>
                  <a:cubicBezTo>
                    <a:pt x="1262" y="3620"/>
                    <a:pt x="1191" y="3692"/>
                    <a:pt x="1143" y="3716"/>
                  </a:cubicBezTo>
                  <a:cubicBezTo>
                    <a:pt x="1131" y="3718"/>
                    <a:pt x="1118" y="3719"/>
                    <a:pt x="1106" y="3719"/>
                  </a:cubicBezTo>
                  <a:cubicBezTo>
                    <a:pt x="1001" y="3719"/>
                    <a:pt x="905" y="3632"/>
                    <a:pt x="905" y="3525"/>
                  </a:cubicBezTo>
                  <a:lnTo>
                    <a:pt x="905" y="1215"/>
                  </a:lnTo>
                  <a:cubicBezTo>
                    <a:pt x="905" y="1120"/>
                    <a:pt x="834" y="1072"/>
                    <a:pt x="738" y="1025"/>
                  </a:cubicBezTo>
                  <a:cubicBezTo>
                    <a:pt x="726" y="1022"/>
                    <a:pt x="714" y="1021"/>
                    <a:pt x="703" y="1021"/>
                  </a:cubicBezTo>
                  <a:cubicBezTo>
                    <a:pt x="605" y="1021"/>
                    <a:pt x="548" y="1108"/>
                    <a:pt x="548" y="1215"/>
                  </a:cubicBezTo>
                  <a:lnTo>
                    <a:pt x="548" y="2263"/>
                  </a:lnTo>
                  <a:cubicBezTo>
                    <a:pt x="548" y="2287"/>
                    <a:pt x="500" y="2311"/>
                    <a:pt x="476" y="2311"/>
                  </a:cubicBezTo>
                  <a:cubicBezTo>
                    <a:pt x="453" y="2311"/>
                    <a:pt x="429" y="2287"/>
                    <a:pt x="429" y="2263"/>
                  </a:cubicBezTo>
                  <a:lnTo>
                    <a:pt x="429" y="1906"/>
                  </a:lnTo>
                  <a:lnTo>
                    <a:pt x="429" y="1429"/>
                  </a:lnTo>
                  <a:cubicBezTo>
                    <a:pt x="429" y="1310"/>
                    <a:pt x="429" y="1144"/>
                    <a:pt x="453" y="1025"/>
                  </a:cubicBezTo>
                  <a:cubicBezTo>
                    <a:pt x="476" y="906"/>
                    <a:pt x="548" y="834"/>
                    <a:pt x="595" y="739"/>
                  </a:cubicBezTo>
                  <a:cubicBezTo>
                    <a:pt x="715" y="548"/>
                    <a:pt x="929" y="405"/>
                    <a:pt x="1143" y="358"/>
                  </a:cubicBezTo>
                  <a:cubicBezTo>
                    <a:pt x="1215" y="310"/>
                    <a:pt x="1334" y="310"/>
                    <a:pt x="1429" y="310"/>
                  </a:cubicBezTo>
                  <a:cubicBezTo>
                    <a:pt x="1548" y="310"/>
                    <a:pt x="1667" y="358"/>
                    <a:pt x="1762" y="382"/>
                  </a:cubicBezTo>
                  <a:cubicBezTo>
                    <a:pt x="1775" y="386"/>
                    <a:pt x="1788" y="388"/>
                    <a:pt x="1801" y="388"/>
                  </a:cubicBezTo>
                  <a:cubicBezTo>
                    <a:pt x="1865" y="388"/>
                    <a:pt x="1937" y="341"/>
                    <a:pt x="1977" y="263"/>
                  </a:cubicBezTo>
                  <a:cubicBezTo>
                    <a:pt x="2001" y="167"/>
                    <a:pt x="1929" y="72"/>
                    <a:pt x="1834" y="48"/>
                  </a:cubicBezTo>
                  <a:cubicBezTo>
                    <a:pt x="1691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2" name="Google Shape;2602;p55"/>
            <p:cNvSpPr/>
            <p:nvPr/>
          </p:nvSpPr>
          <p:spPr>
            <a:xfrm>
              <a:off x="7491970" y="3803831"/>
              <a:ext cx="83094" cy="121436"/>
            </a:xfrm>
            <a:custGeom>
              <a:avLst/>
              <a:gdLst/>
              <a:ahLst/>
              <a:cxnLst/>
              <a:rect l="l" t="t" r="r" b="b"/>
              <a:pathLst>
                <a:path w="2787" h="4073" extrusionOk="0">
                  <a:moveTo>
                    <a:pt x="1286" y="2882"/>
                  </a:moveTo>
                  <a:lnTo>
                    <a:pt x="1286" y="3572"/>
                  </a:lnTo>
                  <a:lnTo>
                    <a:pt x="1286" y="3667"/>
                  </a:lnTo>
                  <a:cubicBezTo>
                    <a:pt x="1238" y="3763"/>
                    <a:pt x="1167" y="3787"/>
                    <a:pt x="1096" y="3787"/>
                  </a:cubicBezTo>
                  <a:cubicBezTo>
                    <a:pt x="1000" y="3787"/>
                    <a:pt x="929" y="3691"/>
                    <a:pt x="929" y="3596"/>
                  </a:cubicBezTo>
                  <a:lnTo>
                    <a:pt x="929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5" y="3787"/>
                    <a:pt x="1810" y="3787"/>
                  </a:cubicBezTo>
                  <a:cubicBezTo>
                    <a:pt x="1715" y="3787"/>
                    <a:pt x="1667" y="3763"/>
                    <a:pt x="1643" y="3667"/>
                  </a:cubicBezTo>
                  <a:lnTo>
                    <a:pt x="1643" y="3596"/>
                  </a:lnTo>
                  <a:lnTo>
                    <a:pt x="1643" y="3572"/>
                  </a:lnTo>
                  <a:lnTo>
                    <a:pt x="1643" y="2882"/>
                  </a:lnTo>
                  <a:close/>
                  <a:moveTo>
                    <a:pt x="1334" y="0"/>
                  </a:moveTo>
                  <a:cubicBezTo>
                    <a:pt x="953" y="0"/>
                    <a:pt x="619" y="119"/>
                    <a:pt x="357" y="429"/>
                  </a:cubicBezTo>
                  <a:cubicBezTo>
                    <a:pt x="0" y="810"/>
                    <a:pt x="0" y="1310"/>
                    <a:pt x="0" y="1786"/>
                  </a:cubicBezTo>
                  <a:lnTo>
                    <a:pt x="0" y="2024"/>
                  </a:lnTo>
                  <a:lnTo>
                    <a:pt x="0" y="2048"/>
                  </a:lnTo>
                  <a:cubicBezTo>
                    <a:pt x="0" y="2120"/>
                    <a:pt x="24" y="2167"/>
                    <a:pt x="48" y="2239"/>
                  </a:cubicBezTo>
                  <a:cubicBezTo>
                    <a:pt x="48" y="2262"/>
                    <a:pt x="72" y="2262"/>
                    <a:pt x="72" y="2286"/>
                  </a:cubicBezTo>
                  <a:lnTo>
                    <a:pt x="119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19" y="2715"/>
                    <a:pt x="238" y="2834"/>
                    <a:pt x="405" y="2834"/>
                  </a:cubicBezTo>
                  <a:lnTo>
                    <a:pt x="476" y="2834"/>
                  </a:lnTo>
                  <a:lnTo>
                    <a:pt x="476" y="3548"/>
                  </a:lnTo>
                  <a:cubicBezTo>
                    <a:pt x="476" y="3834"/>
                    <a:pt x="667" y="4072"/>
                    <a:pt x="977" y="4072"/>
                  </a:cubicBezTo>
                  <a:cubicBezTo>
                    <a:pt x="1119" y="4072"/>
                    <a:pt x="1238" y="4048"/>
                    <a:pt x="1358" y="3929"/>
                  </a:cubicBezTo>
                  <a:cubicBezTo>
                    <a:pt x="1453" y="4025"/>
                    <a:pt x="1572" y="4072"/>
                    <a:pt x="1715" y="4072"/>
                  </a:cubicBezTo>
                  <a:lnTo>
                    <a:pt x="1739" y="4072"/>
                  </a:lnTo>
                  <a:cubicBezTo>
                    <a:pt x="2024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4" y="2834"/>
                  </a:lnTo>
                  <a:cubicBezTo>
                    <a:pt x="2524" y="2763"/>
                    <a:pt x="2620" y="2620"/>
                    <a:pt x="2620" y="2453"/>
                  </a:cubicBezTo>
                  <a:lnTo>
                    <a:pt x="2572" y="2286"/>
                  </a:lnTo>
                  <a:lnTo>
                    <a:pt x="2620" y="2262"/>
                  </a:lnTo>
                  <a:cubicBezTo>
                    <a:pt x="2691" y="2167"/>
                    <a:pt x="2739" y="2096"/>
                    <a:pt x="2739" y="1977"/>
                  </a:cubicBezTo>
                  <a:lnTo>
                    <a:pt x="2739" y="1286"/>
                  </a:lnTo>
                  <a:cubicBezTo>
                    <a:pt x="2786" y="1143"/>
                    <a:pt x="2739" y="905"/>
                    <a:pt x="2620" y="691"/>
                  </a:cubicBezTo>
                  <a:cubicBezTo>
                    <a:pt x="2579" y="640"/>
                    <a:pt x="2517" y="611"/>
                    <a:pt x="2457" y="611"/>
                  </a:cubicBezTo>
                  <a:cubicBezTo>
                    <a:pt x="2376" y="611"/>
                    <a:pt x="2300" y="663"/>
                    <a:pt x="2286" y="786"/>
                  </a:cubicBezTo>
                  <a:lnTo>
                    <a:pt x="2286" y="810"/>
                  </a:lnTo>
                  <a:cubicBezTo>
                    <a:pt x="2405" y="976"/>
                    <a:pt x="2477" y="1167"/>
                    <a:pt x="2477" y="1381"/>
                  </a:cubicBezTo>
                  <a:lnTo>
                    <a:pt x="2477" y="2024"/>
                  </a:lnTo>
                  <a:cubicBezTo>
                    <a:pt x="2477" y="2048"/>
                    <a:pt x="2405" y="2096"/>
                    <a:pt x="2382" y="2096"/>
                  </a:cubicBezTo>
                  <a:cubicBezTo>
                    <a:pt x="2358" y="2096"/>
                    <a:pt x="2358" y="2048"/>
                    <a:pt x="2358" y="2024"/>
                  </a:cubicBezTo>
                  <a:lnTo>
                    <a:pt x="2358" y="2000"/>
                  </a:lnTo>
                  <a:lnTo>
                    <a:pt x="2358" y="1310"/>
                  </a:lnTo>
                  <a:cubicBezTo>
                    <a:pt x="2358" y="1215"/>
                    <a:pt x="2286" y="1167"/>
                    <a:pt x="2191" y="1143"/>
                  </a:cubicBezTo>
                  <a:cubicBezTo>
                    <a:pt x="2170" y="1135"/>
                    <a:pt x="2150" y="1131"/>
                    <a:pt x="2131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4" y="2262"/>
                    <a:pt x="2143" y="2405"/>
                    <a:pt x="2310" y="2453"/>
                  </a:cubicBezTo>
                  <a:lnTo>
                    <a:pt x="2310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8" y="2405"/>
                    <a:pt x="881" y="2262"/>
                    <a:pt x="881" y="2048"/>
                  </a:cubicBezTo>
                  <a:lnTo>
                    <a:pt x="881" y="2024"/>
                  </a:lnTo>
                  <a:lnTo>
                    <a:pt x="881" y="1286"/>
                  </a:lnTo>
                  <a:cubicBezTo>
                    <a:pt x="881" y="1191"/>
                    <a:pt x="834" y="1143"/>
                    <a:pt x="738" y="1096"/>
                  </a:cubicBezTo>
                  <a:cubicBezTo>
                    <a:pt x="726" y="1093"/>
                    <a:pt x="714" y="1092"/>
                    <a:pt x="702" y="1092"/>
                  </a:cubicBezTo>
                  <a:cubicBezTo>
                    <a:pt x="600" y="1092"/>
                    <a:pt x="524" y="1179"/>
                    <a:pt x="524" y="1286"/>
                  </a:cubicBezTo>
                  <a:lnTo>
                    <a:pt x="524" y="2024"/>
                  </a:lnTo>
                  <a:cubicBezTo>
                    <a:pt x="524" y="2024"/>
                    <a:pt x="500" y="2096"/>
                    <a:pt x="476" y="2096"/>
                  </a:cubicBezTo>
                  <a:cubicBezTo>
                    <a:pt x="429" y="2096"/>
                    <a:pt x="405" y="2048"/>
                    <a:pt x="405" y="2024"/>
                  </a:cubicBezTo>
                  <a:lnTo>
                    <a:pt x="405" y="1334"/>
                  </a:lnTo>
                  <a:cubicBezTo>
                    <a:pt x="405" y="786"/>
                    <a:pt x="857" y="333"/>
                    <a:pt x="1429" y="333"/>
                  </a:cubicBezTo>
                  <a:cubicBezTo>
                    <a:pt x="1548" y="333"/>
                    <a:pt x="1667" y="357"/>
                    <a:pt x="1739" y="381"/>
                  </a:cubicBezTo>
                  <a:cubicBezTo>
                    <a:pt x="1759" y="392"/>
                    <a:pt x="1780" y="396"/>
                    <a:pt x="1800" y="396"/>
                  </a:cubicBezTo>
                  <a:cubicBezTo>
                    <a:pt x="1872" y="396"/>
                    <a:pt x="1934" y="336"/>
                    <a:pt x="1953" y="262"/>
                  </a:cubicBezTo>
                  <a:cubicBezTo>
                    <a:pt x="1977" y="191"/>
                    <a:pt x="1929" y="95"/>
                    <a:pt x="1834" y="71"/>
                  </a:cubicBezTo>
                  <a:cubicBezTo>
                    <a:pt x="1691" y="0"/>
                    <a:pt x="1381" y="0"/>
                    <a:pt x="13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3" name="Google Shape;2603;p55"/>
            <p:cNvSpPr/>
            <p:nvPr/>
          </p:nvSpPr>
          <p:spPr>
            <a:xfrm>
              <a:off x="7514690" y="3757677"/>
              <a:ext cx="41204" cy="41204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334"/>
                  </a:moveTo>
                  <a:cubicBezTo>
                    <a:pt x="858" y="334"/>
                    <a:pt x="1048" y="476"/>
                    <a:pt x="1048" y="691"/>
                  </a:cubicBezTo>
                  <a:cubicBezTo>
                    <a:pt x="1048" y="857"/>
                    <a:pt x="905" y="1048"/>
                    <a:pt x="691" y="1048"/>
                  </a:cubicBezTo>
                  <a:cubicBezTo>
                    <a:pt x="524" y="1048"/>
                    <a:pt x="334" y="905"/>
                    <a:pt x="334" y="691"/>
                  </a:cubicBezTo>
                  <a:cubicBezTo>
                    <a:pt x="334" y="476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1"/>
                    <a:pt x="691" y="1381"/>
                  </a:cubicBezTo>
                  <a:cubicBezTo>
                    <a:pt x="1072" y="1381"/>
                    <a:pt x="1381" y="1072"/>
                    <a:pt x="1381" y="691"/>
                  </a:cubicBezTo>
                  <a:cubicBezTo>
                    <a:pt x="1381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4" name="Google Shape;2604;p55"/>
            <p:cNvSpPr/>
            <p:nvPr/>
          </p:nvSpPr>
          <p:spPr>
            <a:xfrm>
              <a:off x="7514690" y="3573060"/>
              <a:ext cx="41204" cy="41204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334"/>
                  </a:moveTo>
                  <a:cubicBezTo>
                    <a:pt x="881" y="334"/>
                    <a:pt x="1024" y="500"/>
                    <a:pt x="1048" y="691"/>
                  </a:cubicBezTo>
                  <a:cubicBezTo>
                    <a:pt x="1048" y="905"/>
                    <a:pt x="905" y="1048"/>
                    <a:pt x="691" y="1048"/>
                  </a:cubicBezTo>
                  <a:cubicBezTo>
                    <a:pt x="476" y="1048"/>
                    <a:pt x="334" y="858"/>
                    <a:pt x="334" y="691"/>
                  </a:cubicBezTo>
                  <a:cubicBezTo>
                    <a:pt x="334" y="477"/>
                    <a:pt x="524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72"/>
                    <a:pt x="310" y="1382"/>
                    <a:pt x="691" y="1382"/>
                  </a:cubicBezTo>
                  <a:cubicBezTo>
                    <a:pt x="1072" y="1382"/>
                    <a:pt x="1381" y="1072"/>
                    <a:pt x="1381" y="691"/>
                  </a:cubicBezTo>
                  <a:cubicBezTo>
                    <a:pt x="1381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5" name="Google Shape;2605;p55"/>
            <p:cNvSpPr/>
            <p:nvPr/>
          </p:nvSpPr>
          <p:spPr>
            <a:xfrm>
              <a:off x="7492656" y="3622047"/>
              <a:ext cx="82409" cy="122868"/>
            </a:xfrm>
            <a:custGeom>
              <a:avLst/>
              <a:gdLst/>
              <a:ahLst/>
              <a:cxnLst/>
              <a:rect l="l" t="t" r="r" b="b"/>
              <a:pathLst>
                <a:path w="2764" h="4121" extrusionOk="0">
                  <a:moveTo>
                    <a:pt x="1335" y="1"/>
                  </a:moveTo>
                  <a:cubicBezTo>
                    <a:pt x="954" y="1"/>
                    <a:pt x="620" y="120"/>
                    <a:pt x="358" y="405"/>
                  </a:cubicBezTo>
                  <a:cubicBezTo>
                    <a:pt x="191" y="620"/>
                    <a:pt x="96" y="882"/>
                    <a:pt x="25" y="1144"/>
                  </a:cubicBezTo>
                  <a:cubicBezTo>
                    <a:pt x="1" y="1358"/>
                    <a:pt x="1" y="1572"/>
                    <a:pt x="1" y="1787"/>
                  </a:cubicBezTo>
                  <a:lnTo>
                    <a:pt x="1" y="1977"/>
                  </a:lnTo>
                  <a:lnTo>
                    <a:pt x="1" y="2453"/>
                  </a:lnTo>
                  <a:cubicBezTo>
                    <a:pt x="1" y="2501"/>
                    <a:pt x="25" y="2549"/>
                    <a:pt x="72" y="2549"/>
                  </a:cubicBezTo>
                  <a:cubicBezTo>
                    <a:pt x="215" y="2668"/>
                    <a:pt x="358" y="2692"/>
                    <a:pt x="477" y="2692"/>
                  </a:cubicBezTo>
                  <a:lnTo>
                    <a:pt x="477" y="3597"/>
                  </a:lnTo>
                  <a:cubicBezTo>
                    <a:pt x="477" y="3882"/>
                    <a:pt x="692" y="4120"/>
                    <a:pt x="977" y="4120"/>
                  </a:cubicBezTo>
                  <a:cubicBezTo>
                    <a:pt x="1144" y="4120"/>
                    <a:pt x="1263" y="4073"/>
                    <a:pt x="1382" y="3978"/>
                  </a:cubicBezTo>
                  <a:cubicBezTo>
                    <a:pt x="1454" y="4073"/>
                    <a:pt x="1620" y="4120"/>
                    <a:pt x="1763" y="4120"/>
                  </a:cubicBezTo>
                  <a:cubicBezTo>
                    <a:pt x="2049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06" y="2692"/>
                  </a:lnTo>
                  <a:cubicBezTo>
                    <a:pt x="2597" y="2668"/>
                    <a:pt x="2740" y="2453"/>
                    <a:pt x="2740" y="2287"/>
                  </a:cubicBezTo>
                  <a:lnTo>
                    <a:pt x="2740" y="1620"/>
                  </a:lnTo>
                  <a:lnTo>
                    <a:pt x="2763" y="1310"/>
                  </a:lnTo>
                  <a:cubicBezTo>
                    <a:pt x="2763" y="1096"/>
                    <a:pt x="2740" y="953"/>
                    <a:pt x="2692" y="810"/>
                  </a:cubicBezTo>
                  <a:lnTo>
                    <a:pt x="2597" y="620"/>
                  </a:lnTo>
                  <a:cubicBezTo>
                    <a:pt x="2556" y="569"/>
                    <a:pt x="2494" y="540"/>
                    <a:pt x="2434" y="540"/>
                  </a:cubicBezTo>
                  <a:cubicBezTo>
                    <a:pt x="2353" y="540"/>
                    <a:pt x="2277" y="592"/>
                    <a:pt x="2263" y="715"/>
                  </a:cubicBezTo>
                  <a:lnTo>
                    <a:pt x="2263" y="739"/>
                  </a:lnTo>
                  <a:cubicBezTo>
                    <a:pt x="2335" y="834"/>
                    <a:pt x="2359" y="882"/>
                    <a:pt x="2382" y="977"/>
                  </a:cubicBezTo>
                  <a:cubicBezTo>
                    <a:pt x="2454" y="1120"/>
                    <a:pt x="2454" y="1239"/>
                    <a:pt x="2454" y="1382"/>
                  </a:cubicBezTo>
                  <a:lnTo>
                    <a:pt x="2454" y="1858"/>
                  </a:lnTo>
                  <a:lnTo>
                    <a:pt x="2454" y="2263"/>
                  </a:lnTo>
                  <a:cubicBezTo>
                    <a:pt x="2454" y="2287"/>
                    <a:pt x="2406" y="2311"/>
                    <a:pt x="2359" y="2311"/>
                  </a:cubicBezTo>
                  <a:cubicBezTo>
                    <a:pt x="2335" y="2311"/>
                    <a:pt x="2335" y="2287"/>
                    <a:pt x="2335" y="2263"/>
                  </a:cubicBezTo>
                  <a:lnTo>
                    <a:pt x="2335" y="2215"/>
                  </a:lnTo>
                  <a:lnTo>
                    <a:pt x="2335" y="1215"/>
                  </a:lnTo>
                  <a:cubicBezTo>
                    <a:pt x="2335" y="1120"/>
                    <a:pt x="2263" y="1072"/>
                    <a:pt x="2168" y="1025"/>
                  </a:cubicBezTo>
                  <a:cubicBezTo>
                    <a:pt x="2156" y="1022"/>
                    <a:pt x="2144" y="1021"/>
                    <a:pt x="2132" y="1021"/>
                  </a:cubicBezTo>
                  <a:cubicBezTo>
                    <a:pt x="2035" y="1021"/>
                    <a:pt x="1978" y="1108"/>
                    <a:pt x="1978" y="1215"/>
                  </a:cubicBezTo>
                  <a:lnTo>
                    <a:pt x="1978" y="3525"/>
                  </a:lnTo>
                  <a:cubicBezTo>
                    <a:pt x="1978" y="3632"/>
                    <a:pt x="1882" y="3719"/>
                    <a:pt x="1777" y="3719"/>
                  </a:cubicBezTo>
                  <a:cubicBezTo>
                    <a:pt x="1764" y="3719"/>
                    <a:pt x="1752" y="3718"/>
                    <a:pt x="1739" y="3716"/>
                  </a:cubicBezTo>
                  <a:cubicBezTo>
                    <a:pt x="1644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9" y="1858"/>
                    <a:pt x="1454" y="1834"/>
                  </a:cubicBezTo>
                  <a:cubicBezTo>
                    <a:pt x="1441" y="1832"/>
                    <a:pt x="1429" y="1831"/>
                    <a:pt x="1418" y="1831"/>
                  </a:cubicBezTo>
                  <a:cubicBezTo>
                    <a:pt x="1320" y="1831"/>
                    <a:pt x="1263" y="1918"/>
                    <a:pt x="1263" y="2025"/>
                  </a:cubicBezTo>
                  <a:lnTo>
                    <a:pt x="1263" y="3501"/>
                  </a:lnTo>
                  <a:lnTo>
                    <a:pt x="1263" y="3525"/>
                  </a:lnTo>
                  <a:cubicBezTo>
                    <a:pt x="1263" y="3620"/>
                    <a:pt x="1192" y="3692"/>
                    <a:pt x="1144" y="3716"/>
                  </a:cubicBezTo>
                  <a:cubicBezTo>
                    <a:pt x="1132" y="3718"/>
                    <a:pt x="1119" y="3719"/>
                    <a:pt x="1107" y="3719"/>
                  </a:cubicBezTo>
                  <a:cubicBezTo>
                    <a:pt x="1001" y="3719"/>
                    <a:pt x="906" y="3632"/>
                    <a:pt x="906" y="3525"/>
                  </a:cubicBezTo>
                  <a:lnTo>
                    <a:pt x="906" y="1215"/>
                  </a:lnTo>
                  <a:cubicBezTo>
                    <a:pt x="906" y="1120"/>
                    <a:pt x="834" y="1072"/>
                    <a:pt x="739" y="1025"/>
                  </a:cubicBezTo>
                  <a:cubicBezTo>
                    <a:pt x="727" y="1022"/>
                    <a:pt x="715" y="1021"/>
                    <a:pt x="703" y="1021"/>
                  </a:cubicBezTo>
                  <a:cubicBezTo>
                    <a:pt x="606" y="1021"/>
                    <a:pt x="549" y="1108"/>
                    <a:pt x="549" y="1215"/>
                  </a:cubicBezTo>
                  <a:lnTo>
                    <a:pt x="549" y="2263"/>
                  </a:lnTo>
                  <a:cubicBezTo>
                    <a:pt x="549" y="2287"/>
                    <a:pt x="501" y="2311"/>
                    <a:pt x="477" y="2311"/>
                  </a:cubicBezTo>
                  <a:cubicBezTo>
                    <a:pt x="453" y="2311"/>
                    <a:pt x="430" y="2287"/>
                    <a:pt x="430" y="2263"/>
                  </a:cubicBezTo>
                  <a:lnTo>
                    <a:pt x="430" y="1906"/>
                  </a:lnTo>
                  <a:lnTo>
                    <a:pt x="430" y="1429"/>
                  </a:lnTo>
                  <a:cubicBezTo>
                    <a:pt x="430" y="1310"/>
                    <a:pt x="430" y="1144"/>
                    <a:pt x="453" y="1025"/>
                  </a:cubicBezTo>
                  <a:cubicBezTo>
                    <a:pt x="477" y="906"/>
                    <a:pt x="549" y="834"/>
                    <a:pt x="596" y="739"/>
                  </a:cubicBezTo>
                  <a:cubicBezTo>
                    <a:pt x="715" y="548"/>
                    <a:pt x="930" y="405"/>
                    <a:pt x="1144" y="358"/>
                  </a:cubicBezTo>
                  <a:cubicBezTo>
                    <a:pt x="1215" y="310"/>
                    <a:pt x="1335" y="310"/>
                    <a:pt x="1430" y="310"/>
                  </a:cubicBezTo>
                  <a:cubicBezTo>
                    <a:pt x="1549" y="310"/>
                    <a:pt x="1668" y="358"/>
                    <a:pt x="1763" y="382"/>
                  </a:cubicBezTo>
                  <a:cubicBezTo>
                    <a:pt x="1775" y="386"/>
                    <a:pt x="1788" y="388"/>
                    <a:pt x="1802" y="388"/>
                  </a:cubicBezTo>
                  <a:cubicBezTo>
                    <a:pt x="1866" y="388"/>
                    <a:pt x="1938" y="341"/>
                    <a:pt x="1978" y="263"/>
                  </a:cubicBezTo>
                  <a:cubicBezTo>
                    <a:pt x="2001" y="167"/>
                    <a:pt x="1930" y="72"/>
                    <a:pt x="1835" y="48"/>
                  </a:cubicBezTo>
                  <a:cubicBezTo>
                    <a:pt x="1692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7580701" y="3803831"/>
              <a:ext cx="84526" cy="121436"/>
            </a:xfrm>
            <a:custGeom>
              <a:avLst/>
              <a:gdLst/>
              <a:ahLst/>
              <a:cxnLst/>
              <a:rect l="l" t="t" r="r" b="b"/>
              <a:pathLst>
                <a:path w="2835" h="4073" extrusionOk="0">
                  <a:moveTo>
                    <a:pt x="1287" y="2882"/>
                  </a:moveTo>
                  <a:lnTo>
                    <a:pt x="1287" y="3572"/>
                  </a:lnTo>
                  <a:lnTo>
                    <a:pt x="1287" y="3667"/>
                  </a:lnTo>
                  <a:cubicBezTo>
                    <a:pt x="1239" y="3763"/>
                    <a:pt x="1168" y="3787"/>
                    <a:pt x="1096" y="3787"/>
                  </a:cubicBezTo>
                  <a:cubicBezTo>
                    <a:pt x="1001" y="3787"/>
                    <a:pt x="930" y="3691"/>
                    <a:pt x="930" y="3596"/>
                  </a:cubicBezTo>
                  <a:lnTo>
                    <a:pt x="930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6" y="3787"/>
                    <a:pt x="1811" y="3787"/>
                  </a:cubicBezTo>
                  <a:cubicBezTo>
                    <a:pt x="1716" y="3787"/>
                    <a:pt x="1668" y="3763"/>
                    <a:pt x="1644" y="3667"/>
                  </a:cubicBezTo>
                  <a:lnTo>
                    <a:pt x="1644" y="3596"/>
                  </a:lnTo>
                  <a:lnTo>
                    <a:pt x="1644" y="3572"/>
                  </a:lnTo>
                  <a:lnTo>
                    <a:pt x="1644" y="2882"/>
                  </a:lnTo>
                  <a:close/>
                  <a:moveTo>
                    <a:pt x="1335" y="0"/>
                  </a:moveTo>
                  <a:cubicBezTo>
                    <a:pt x="954" y="0"/>
                    <a:pt x="620" y="119"/>
                    <a:pt x="358" y="429"/>
                  </a:cubicBezTo>
                  <a:cubicBezTo>
                    <a:pt x="1" y="810"/>
                    <a:pt x="1" y="1310"/>
                    <a:pt x="1" y="1786"/>
                  </a:cubicBezTo>
                  <a:lnTo>
                    <a:pt x="1" y="2024"/>
                  </a:lnTo>
                  <a:lnTo>
                    <a:pt x="1" y="2048"/>
                  </a:lnTo>
                  <a:cubicBezTo>
                    <a:pt x="1" y="2120"/>
                    <a:pt x="25" y="2167"/>
                    <a:pt x="49" y="2239"/>
                  </a:cubicBezTo>
                  <a:cubicBezTo>
                    <a:pt x="49" y="2262"/>
                    <a:pt x="72" y="2262"/>
                    <a:pt x="72" y="2286"/>
                  </a:cubicBezTo>
                  <a:lnTo>
                    <a:pt x="120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20" y="2715"/>
                    <a:pt x="239" y="2834"/>
                    <a:pt x="406" y="2834"/>
                  </a:cubicBezTo>
                  <a:lnTo>
                    <a:pt x="477" y="2834"/>
                  </a:lnTo>
                  <a:lnTo>
                    <a:pt x="477" y="3548"/>
                  </a:lnTo>
                  <a:cubicBezTo>
                    <a:pt x="477" y="3834"/>
                    <a:pt x="668" y="4072"/>
                    <a:pt x="977" y="4072"/>
                  </a:cubicBezTo>
                  <a:cubicBezTo>
                    <a:pt x="1120" y="4072"/>
                    <a:pt x="1239" y="4048"/>
                    <a:pt x="1358" y="3929"/>
                  </a:cubicBezTo>
                  <a:cubicBezTo>
                    <a:pt x="1454" y="4025"/>
                    <a:pt x="1573" y="4072"/>
                    <a:pt x="1716" y="4072"/>
                  </a:cubicBezTo>
                  <a:lnTo>
                    <a:pt x="1739" y="4072"/>
                  </a:lnTo>
                  <a:cubicBezTo>
                    <a:pt x="2025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5" y="2834"/>
                  </a:lnTo>
                  <a:cubicBezTo>
                    <a:pt x="2525" y="2763"/>
                    <a:pt x="2621" y="2620"/>
                    <a:pt x="2621" y="2453"/>
                  </a:cubicBezTo>
                  <a:lnTo>
                    <a:pt x="2573" y="2286"/>
                  </a:lnTo>
                  <a:lnTo>
                    <a:pt x="2621" y="2262"/>
                  </a:lnTo>
                  <a:cubicBezTo>
                    <a:pt x="2692" y="2167"/>
                    <a:pt x="2740" y="2096"/>
                    <a:pt x="2740" y="1977"/>
                  </a:cubicBezTo>
                  <a:lnTo>
                    <a:pt x="2740" y="1286"/>
                  </a:lnTo>
                  <a:cubicBezTo>
                    <a:pt x="2835" y="1143"/>
                    <a:pt x="2740" y="905"/>
                    <a:pt x="2621" y="691"/>
                  </a:cubicBezTo>
                  <a:cubicBezTo>
                    <a:pt x="2580" y="640"/>
                    <a:pt x="2517" y="611"/>
                    <a:pt x="2457" y="611"/>
                  </a:cubicBezTo>
                  <a:cubicBezTo>
                    <a:pt x="2377" y="611"/>
                    <a:pt x="2301" y="663"/>
                    <a:pt x="2287" y="786"/>
                  </a:cubicBezTo>
                  <a:lnTo>
                    <a:pt x="2287" y="810"/>
                  </a:lnTo>
                  <a:cubicBezTo>
                    <a:pt x="2406" y="976"/>
                    <a:pt x="2478" y="1167"/>
                    <a:pt x="2478" y="1381"/>
                  </a:cubicBezTo>
                  <a:lnTo>
                    <a:pt x="2478" y="2024"/>
                  </a:lnTo>
                  <a:cubicBezTo>
                    <a:pt x="2478" y="2048"/>
                    <a:pt x="2406" y="2096"/>
                    <a:pt x="2382" y="2096"/>
                  </a:cubicBezTo>
                  <a:cubicBezTo>
                    <a:pt x="2359" y="2096"/>
                    <a:pt x="2359" y="2048"/>
                    <a:pt x="2359" y="2024"/>
                  </a:cubicBezTo>
                  <a:lnTo>
                    <a:pt x="2359" y="2000"/>
                  </a:lnTo>
                  <a:lnTo>
                    <a:pt x="2359" y="1310"/>
                  </a:lnTo>
                  <a:cubicBezTo>
                    <a:pt x="2359" y="1215"/>
                    <a:pt x="2287" y="1167"/>
                    <a:pt x="2192" y="1143"/>
                  </a:cubicBezTo>
                  <a:cubicBezTo>
                    <a:pt x="2170" y="1135"/>
                    <a:pt x="2151" y="1131"/>
                    <a:pt x="2132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5" y="2262"/>
                    <a:pt x="2144" y="2405"/>
                    <a:pt x="2311" y="2453"/>
                  </a:cubicBezTo>
                  <a:lnTo>
                    <a:pt x="2311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9" y="2405"/>
                    <a:pt x="882" y="2262"/>
                    <a:pt x="882" y="2048"/>
                  </a:cubicBezTo>
                  <a:lnTo>
                    <a:pt x="882" y="2024"/>
                  </a:lnTo>
                  <a:lnTo>
                    <a:pt x="882" y="1286"/>
                  </a:lnTo>
                  <a:cubicBezTo>
                    <a:pt x="882" y="1191"/>
                    <a:pt x="834" y="1143"/>
                    <a:pt x="739" y="1096"/>
                  </a:cubicBezTo>
                  <a:cubicBezTo>
                    <a:pt x="727" y="1093"/>
                    <a:pt x="715" y="1092"/>
                    <a:pt x="703" y="1092"/>
                  </a:cubicBezTo>
                  <a:cubicBezTo>
                    <a:pt x="601" y="1092"/>
                    <a:pt x="525" y="1179"/>
                    <a:pt x="525" y="1286"/>
                  </a:cubicBezTo>
                  <a:lnTo>
                    <a:pt x="525" y="2024"/>
                  </a:lnTo>
                  <a:cubicBezTo>
                    <a:pt x="525" y="2024"/>
                    <a:pt x="501" y="2096"/>
                    <a:pt x="477" y="2096"/>
                  </a:cubicBezTo>
                  <a:cubicBezTo>
                    <a:pt x="430" y="2096"/>
                    <a:pt x="406" y="2048"/>
                    <a:pt x="406" y="2024"/>
                  </a:cubicBezTo>
                  <a:lnTo>
                    <a:pt x="406" y="1334"/>
                  </a:lnTo>
                  <a:cubicBezTo>
                    <a:pt x="406" y="786"/>
                    <a:pt x="858" y="333"/>
                    <a:pt x="1430" y="333"/>
                  </a:cubicBezTo>
                  <a:cubicBezTo>
                    <a:pt x="1549" y="333"/>
                    <a:pt x="1668" y="357"/>
                    <a:pt x="1739" y="381"/>
                  </a:cubicBezTo>
                  <a:cubicBezTo>
                    <a:pt x="1760" y="392"/>
                    <a:pt x="1781" y="396"/>
                    <a:pt x="1801" y="396"/>
                  </a:cubicBezTo>
                  <a:cubicBezTo>
                    <a:pt x="1873" y="396"/>
                    <a:pt x="1935" y="336"/>
                    <a:pt x="1954" y="262"/>
                  </a:cubicBezTo>
                  <a:cubicBezTo>
                    <a:pt x="1978" y="191"/>
                    <a:pt x="1930" y="95"/>
                    <a:pt x="1835" y="71"/>
                  </a:cubicBezTo>
                  <a:cubicBezTo>
                    <a:pt x="1692" y="0"/>
                    <a:pt x="1382" y="0"/>
                    <a:pt x="13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7" name="Google Shape;2607;p55"/>
            <p:cNvSpPr/>
            <p:nvPr/>
          </p:nvSpPr>
          <p:spPr>
            <a:xfrm>
              <a:off x="7603420" y="3757677"/>
              <a:ext cx="41234" cy="41204"/>
            </a:xfrm>
            <a:custGeom>
              <a:avLst/>
              <a:gdLst/>
              <a:ahLst/>
              <a:cxnLst/>
              <a:rect l="l" t="t" r="r" b="b"/>
              <a:pathLst>
                <a:path w="1383" h="1382" extrusionOk="0">
                  <a:moveTo>
                    <a:pt x="692" y="334"/>
                  </a:moveTo>
                  <a:cubicBezTo>
                    <a:pt x="858" y="334"/>
                    <a:pt x="1049" y="476"/>
                    <a:pt x="1049" y="691"/>
                  </a:cubicBezTo>
                  <a:cubicBezTo>
                    <a:pt x="1049" y="857"/>
                    <a:pt x="906" y="1048"/>
                    <a:pt x="692" y="1048"/>
                  </a:cubicBezTo>
                  <a:cubicBezTo>
                    <a:pt x="477" y="1048"/>
                    <a:pt x="334" y="905"/>
                    <a:pt x="334" y="691"/>
                  </a:cubicBezTo>
                  <a:cubicBezTo>
                    <a:pt x="334" y="476"/>
                    <a:pt x="525" y="334"/>
                    <a:pt x="692" y="334"/>
                  </a:cubicBezTo>
                  <a:close/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81"/>
                    <a:pt x="692" y="1381"/>
                  </a:cubicBezTo>
                  <a:cubicBezTo>
                    <a:pt x="1073" y="1381"/>
                    <a:pt x="1382" y="1072"/>
                    <a:pt x="1382" y="691"/>
                  </a:cubicBezTo>
                  <a:cubicBezTo>
                    <a:pt x="1382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8" name="Google Shape;2608;p55"/>
            <p:cNvSpPr/>
            <p:nvPr/>
          </p:nvSpPr>
          <p:spPr>
            <a:xfrm>
              <a:off x="7603420" y="3573060"/>
              <a:ext cx="41234" cy="41204"/>
            </a:xfrm>
            <a:custGeom>
              <a:avLst/>
              <a:gdLst/>
              <a:ahLst/>
              <a:cxnLst/>
              <a:rect l="l" t="t" r="r" b="b"/>
              <a:pathLst>
                <a:path w="1383" h="1382" extrusionOk="0">
                  <a:moveTo>
                    <a:pt x="692" y="334"/>
                  </a:moveTo>
                  <a:cubicBezTo>
                    <a:pt x="882" y="334"/>
                    <a:pt x="1049" y="500"/>
                    <a:pt x="1049" y="691"/>
                  </a:cubicBezTo>
                  <a:cubicBezTo>
                    <a:pt x="1049" y="905"/>
                    <a:pt x="858" y="1048"/>
                    <a:pt x="692" y="1048"/>
                  </a:cubicBezTo>
                  <a:cubicBezTo>
                    <a:pt x="477" y="1048"/>
                    <a:pt x="334" y="858"/>
                    <a:pt x="334" y="691"/>
                  </a:cubicBezTo>
                  <a:cubicBezTo>
                    <a:pt x="334" y="477"/>
                    <a:pt x="525" y="334"/>
                    <a:pt x="692" y="334"/>
                  </a:cubicBezTo>
                  <a:close/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cubicBezTo>
                    <a:pt x="1" y="1072"/>
                    <a:pt x="311" y="1382"/>
                    <a:pt x="692" y="1382"/>
                  </a:cubicBezTo>
                  <a:cubicBezTo>
                    <a:pt x="1073" y="1382"/>
                    <a:pt x="1382" y="1072"/>
                    <a:pt x="1382" y="691"/>
                  </a:cubicBezTo>
                  <a:cubicBezTo>
                    <a:pt x="1382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9" name="Google Shape;2609;p55"/>
            <p:cNvSpPr/>
            <p:nvPr/>
          </p:nvSpPr>
          <p:spPr>
            <a:xfrm>
              <a:off x="7582132" y="3622047"/>
              <a:ext cx="83094" cy="122868"/>
            </a:xfrm>
            <a:custGeom>
              <a:avLst/>
              <a:gdLst/>
              <a:ahLst/>
              <a:cxnLst/>
              <a:rect l="l" t="t" r="r" b="b"/>
              <a:pathLst>
                <a:path w="2787" h="4121" extrusionOk="0">
                  <a:moveTo>
                    <a:pt x="1358" y="1"/>
                  </a:moveTo>
                  <a:cubicBezTo>
                    <a:pt x="953" y="1"/>
                    <a:pt x="620" y="120"/>
                    <a:pt x="358" y="405"/>
                  </a:cubicBezTo>
                  <a:cubicBezTo>
                    <a:pt x="191" y="620"/>
                    <a:pt x="96" y="882"/>
                    <a:pt x="48" y="1144"/>
                  </a:cubicBezTo>
                  <a:cubicBezTo>
                    <a:pt x="1" y="1358"/>
                    <a:pt x="1" y="1572"/>
                    <a:pt x="1" y="1787"/>
                  </a:cubicBezTo>
                  <a:lnTo>
                    <a:pt x="1" y="1977"/>
                  </a:lnTo>
                  <a:lnTo>
                    <a:pt x="1" y="2453"/>
                  </a:lnTo>
                  <a:cubicBezTo>
                    <a:pt x="1" y="2501"/>
                    <a:pt x="48" y="2549"/>
                    <a:pt x="72" y="2549"/>
                  </a:cubicBezTo>
                  <a:cubicBezTo>
                    <a:pt x="215" y="2668"/>
                    <a:pt x="358" y="2692"/>
                    <a:pt x="477" y="2692"/>
                  </a:cubicBezTo>
                  <a:lnTo>
                    <a:pt x="477" y="3597"/>
                  </a:lnTo>
                  <a:cubicBezTo>
                    <a:pt x="477" y="3882"/>
                    <a:pt x="691" y="4120"/>
                    <a:pt x="1001" y="4120"/>
                  </a:cubicBezTo>
                  <a:cubicBezTo>
                    <a:pt x="1144" y="4120"/>
                    <a:pt x="1263" y="4073"/>
                    <a:pt x="1382" y="3978"/>
                  </a:cubicBezTo>
                  <a:cubicBezTo>
                    <a:pt x="1477" y="4073"/>
                    <a:pt x="1620" y="4120"/>
                    <a:pt x="1763" y="4120"/>
                  </a:cubicBezTo>
                  <a:cubicBezTo>
                    <a:pt x="2072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30" y="2692"/>
                  </a:lnTo>
                  <a:cubicBezTo>
                    <a:pt x="2596" y="2668"/>
                    <a:pt x="2739" y="2453"/>
                    <a:pt x="2739" y="2287"/>
                  </a:cubicBezTo>
                  <a:lnTo>
                    <a:pt x="2739" y="1620"/>
                  </a:lnTo>
                  <a:lnTo>
                    <a:pt x="2787" y="1310"/>
                  </a:lnTo>
                  <a:cubicBezTo>
                    <a:pt x="2787" y="1096"/>
                    <a:pt x="2739" y="953"/>
                    <a:pt x="2692" y="810"/>
                  </a:cubicBezTo>
                  <a:lnTo>
                    <a:pt x="2596" y="620"/>
                  </a:lnTo>
                  <a:cubicBezTo>
                    <a:pt x="2556" y="569"/>
                    <a:pt x="2498" y="540"/>
                    <a:pt x="2441" y="540"/>
                  </a:cubicBezTo>
                  <a:cubicBezTo>
                    <a:pt x="2364" y="540"/>
                    <a:pt x="2290" y="592"/>
                    <a:pt x="2263" y="715"/>
                  </a:cubicBezTo>
                  <a:lnTo>
                    <a:pt x="2263" y="739"/>
                  </a:lnTo>
                  <a:cubicBezTo>
                    <a:pt x="2334" y="834"/>
                    <a:pt x="2358" y="882"/>
                    <a:pt x="2382" y="977"/>
                  </a:cubicBezTo>
                  <a:cubicBezTo>
                    <a:pt x="2453" y="1120"/>
                    <a:pt x="2453" y="1239"/>
                    <a:pt x="2453" y="1382"/>
                  </a:cubicBezTo>
                  <a:lnTo>
                    <a:pt x="2453" y="1858"/>
                  </a:lnTo>
                  <a:lnTo>
                    <a:pt x="2453" y="2263"/>
                  </a:lnTo>
                  <a:cubicBezTo>
                    <a:pt x="2453" y="2287"/>
                    <a:pt x="2430" y="2311"/>
                    <a:pt x="2358" y="2311"/>
                  </a:cubicBezTo>
                  <a:cubicBezTo>
                    <a:pt x="2334" y="2311"/>
                    <a:pt x="2334" y="2287"/>
                    <a:pt x="2334" y="2263"/>
                  </a:cubicBezTo>
                  <a:lnTo>
                    <a:pt x="2334" y="2215"/>
                  </a:lnTo>
                  <a:lnTo>
                    <a:pt x="2334" y="1215"/>
                  </a:lnTo>
                  <a:cubicBezTo>
                    <a:pt x="2334" y="1120"/>
                    <a:pt x="2263" y="1072"/>
                    <a:pt x="2191" y="1025"/>
                  </a:cubicBezTo>
                  <a:cubicBezTo>
                    <a:pt x="2179" y="1022"/>
                    <a:pt x="2167" y="1021"/>
                    <a:pt x="2155" y="1021"/>
                  </a:cubicBezTo>
                  <a:cubicBezTo>
                    <a:pt x="2054" y="1021"/>
                    <a:pt x="1977" y="1108"/>
                    <a:pt x="1977" y="1215"/>
                  </a:cubicBezTo>
                  <a:lnTo>
                    <a:pt x="1977" y="3525"/>
                  </a:lnTo>
                  <a:cubicBezTo>
                    <a:pt x="1977" y="3632"/>
                    <a:pt x="1882" y="3719"/>
                    <a:pt x="1776" y="3719"/>
                  </a:cubicBezTo>
                  <a:cubicBezTo>
                    <a:pt x="1764" y="3719"/>
                    <a:pt x="1751" y="3718"/>
                    <a:pt x="1739" y="3716"/>
                  </a:cubicBezTo>
                  <a:cubicBezTo>
                    <a:pt x="1644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9" y="1858"/>
                    <a:pt x="1477" y="1834"/>
                  </a:cubicBezTo>
                  <a:cubicBezTo>
                    <a:pt x="1465" y="1832"/>
                    <a:pt x="1452" y="1831"/>
                    <a:pt x="1441" y="1831"/>
                  </a:cubicBezTo>
                  <a:cubicBezTo>
                    <a:pt x="1339" y="1831"/>
                    <a:pt x="1263" y="1918"/>
                    <a:pt x="1263" y="2025"/>
                  </a:cubicBezTo>
                  <a:lnTo>
                    <a:pt x="1263" y="3501"/>
                  </a:lnTo>
                  <a:lnTo>
                    <a:pt x="1263" y="3525"/>
                  </a:lnTo>
                  <a:cubicBezTo>
                    <a:pt x="1263" y="3620"/>
                    <a:pt x="1191" y="3692"/>
                    <a:pt x="1144" y="3716"/>
                  </a:cubicBezTo>
                  <a:cubicBezTo>
                    <a:pt x="1131" y="3718"/>
                    <a:pt x="1119" y="3719"/>
                    <a:pt x="1107" y="3719"/>
                  </a:cubicBezTo>
                  <a:cubicBezTo>
                    <a:pt x="1001" y="3719"/>
                    <a:pt x="906" y="3632"/>
                    <a:pt x="906" y="3525"/>
                  </a:cubicBezTo>
                  <a:lnTo>
                    <a:pt x="906" y="1215"/>
                  </a:lnTo>
                  <a:cubicBezTo>
                    <a:pt x="906" y="1120"/>
                    <a:pt x="834" y="1072"/>
                    <a:pt x="763" y="1025"/>
                  </a:cubicBezTo>
                  <a:cubicBezTo>
                    <a:pt x="750" y="1022"/>
                    <a:pt x="738" y="1021"/>
                    <a:pt x="726" y="1021"/>
                  </a:cubicBezTo>
                  <a:cubicBezTo>
                    <a:pt x="625" y="1021"/>
                    <a:pt x="548" y="1108"/>
                    <a:pt x="548" y="1215"/>
                  </a:cubicBezTo>
                  <a:lnTo>
                    <a:pt x="548" y="2263"/>
                  </a:lnTo>
                  <a:cubicBezTo>
                    <a:pt x="548" y="2287"/>
                    <a:pt x="524" y="2311"/>
                    <a:pt x="477" y="2311"/>
                  </a:cubicBezTo>
                  <a:cubicBezTo>
                    <a:pt x="453" y="2311"/>
                    <a:pt x="429" y="2287"/>
                    <a:pt x="429" y="2263"/>
                  </a:cubicBezTo>
                  <a:lnTo>
                    <a:pt x="429" y="1906"/>
                  </a:lnTo>
                  <a:lnTo>
                    <a:pt x="429" y="1429"/>
                  </a:lnTo>
                  <a:cubicBezTo>
                    <a:pt x="429" y="1310"/>
                    <a:pt x="429" y="1144"/>
                    <a:pt x="453" y="1025"/>
                  </a:cubicBezTo>
                  <a:cubicBezTo>
                    <a:pt x="477" y="906"/>
                    <a:pt x="548" y="834"/>
                    <a:pt x="596" y="739"/>
                  </a:cubicBezTo>
                  <a:cubicBezTo>
                    <a:pt x="715" y="548"/>
                    <a:pt x="929" y="405"/>
                    <a:pt x="1144" y="358"/>
                  </a:cubicBezTo>
                  <a:cubicBezTo>
                    <a:pt x="1239" y="310"/>
                    <a:pt x="1358" y="310"/>
                    <a:pt x="1429" y="310"/>
                  </a:cubicBezTo>
                  <a:cubicBezTo>
                    <a:pt x="1549" y="310"/>
                    <a:pt x="1668" y="358"/>
                    <a:pt x="1763" y="382"/>
                  </a:cubicBezTo>
                  <a:cubicBezTo>
                    <a:pt x="1779" y="386"/>
                    <a:pt x="1796" y="388"/>
                    <a:pt x="1812" y="388"/>
                  </a:cubicBezTo>
                  <a:cubicBezTo>
                    <a:pt x="1889" y="388"/>
                    <a:pt x="1957" y="341"/>
                    <a:pt x="1977" y="263"/>
                  </a:cubicBezTo>
                  <a:cubicBezTo>
                    <a:pt x="2001" y="167"/>
                    <a:pt x="1953" y="72"/>
                    <a:pt x="1858" y="48"/>
                  </a:cubicBezTo>
                  <a:cubicBezTo>
                    <a:pt x="1715" y="1"/>
                    <a:pt x="1406" y="1"/>
                    <a:pt x="1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0" name="Google Shape;2610;p55"/>
            <p:cNvSpPr/>
            <p:nvPr/>
          </p:nvSpPr>
          <p:spPr>
            <a:xfrm>
              <a:off x="7669461" y="3803831"/>
              <a:ext cx="84526" cy="121436"/>
            </a:xfrm>
            <a:custGeom>
              <a:avLst/>
              <a:gdLst/>
              <a:ahLst/>
              <a:cxnLst/>
              <a:rect l="l" t="t" r="r" b="b"/>
              <a:pathLst>
                <a:path w="2835" h="4073" extrusionOk="0">
                  <a:moveTo>
                    <a:pt x="1287" y="2882"/>
                  </a:moveTo>
                  <a:lnTo>
                    <a:pt x="1287" y="3572"/>
                  </a:lnTo>
                  <a:lnTo>
                    <a:pt x="1287" y="3667"/>
                  </a:lnTo>
                  <a:cubicBezTo>
                    <a:pt x="1239" y="3763"/>
                    <a:pt x="1168" y="3787"/>
                    <a:pt x="1096" y="3787"/>
                  </a:cubicBezTo>
                  <a:cubicBezTo>
                    <a:pt x="1001" y="3787"/>
                    <a:pt x="930" y="3691"/>
                    <a:pt x="930" y="3596"/>
                  </a:cubicBezTo>
                  <a:lnTo>
                    <a:pt x="930" y="2882"/>
                  </a:lnTo>
                  <a:close/>
                  <a:moveTo>
                    <a:pt x="2001" y="2882"/>
                  </a:moveTo>
                  <a:lnTo>
                    <a:pt x="2001" y="3596"/>
                  </a:lnTo>
                  <a:cubicBezTo>
                    <a:pt x="2001" y="3691"/>
                    <a:pt x="1906" y="3787"/>
                    <a:pt x="1811" y="3787"/>
                  </a:cubicBezTo>
                  <a:cubicBezTo>
                    <a:pt x="1715" y="3787"/>
                    <a:pt x="1668" y="3763"/>
                    <a:pt x="1644" y="3667"/>
                  </a:cubicBezTo>
                  <a:lnTo>
                    <a:pt x="1644" y="3596"/>
                  </a:lnTo>
                  <a:lnTo>
                    <a:pt x="1644" y="3572"/>
                  </a:lnTo>
                  <a:lnTo>
                    <a:pt x="1644" y="2882"/>
                  </a:lnTo>
                  <a:close/>
                  <a:moveTo>
                    <a:pt x="1334" y="0"/>
                  </a:moveTo>
                  <a:cubicBezTo>
                    <a:pt x="953" y="0"/>
                    <a:pt x="620" y="119"/>
                    <a:pt x="358" y="429"/>
                  </a:cubicBezTo>
                  <a:cubicBezTo>
                    <a:pt x="1" y="810"/>
                    <a:pt x="1" y="1310"/>
                    <a:pt x="1" y="1786"/>
                  </a:cubicBezTo>
                  <a:lnTo>
                    <a:pt x="1" y="2024"/>
                  </a:lnTo>
                  <a:lnTo>
                    <a:pt x="1" y="2048"/>
                  </a:lnTo>
                  <a:cubicBezTo>
                    <a:pt x="1" y="2120"/>
                    <a:pt x="25" y="2167"/>
                    <a:pt x="48" y="2239"/>
                  </a:cubicBezTo>
                  <a:cubicBezTo>
                    <a:pt x="48" y="2262"/>
                    <a:pt x="72" y="2262"/>
                    <a:pt x="72" y="2286"/>
                  </a:cubicBezTo>
                  <a:lnTo>
                    <a:pt x="120" y="2334"/>
                  </a:lnTo>
                  <a:lnTo>
                    <a:pt x="72" y="2501"/>
                  </a:lnTo>
                  <a:lnTo>
                    <a:pt x="72" y="2524"/>
                  </a:lnTo>
                  <a:cubicBezTo>
                    <a:pt x="120" y="2715"/>
                    <a:pt x="239" y="2834"/>
                    <a:pt x="406" y="2834"/>
                  </a:cubicBezTo>
                  <a:lnTo>
                    <a:pt x="477" y="2834"/>
                  </a:lnTo>
                  <a:lnTo>
                    <a:pt x="477" y="3548"/>
                  </a:lnTo>
                  <a:cubicBezTo>
                    <a:pt x="477" y="3834"/>
                    <a:pt x="668" y="4072"/>
                    <a:pt x="977" y="4072"/>
                  </a:cubicBezTo>
                  <a:cubicBezTo>
                    <a:pt x="1120" y="4072"/>
                    <a:pt x="1239" y="4048"/>
                    <a:pt x="1358" y="3929"/>
                  </a:cubicBezTo>
                  <a:cubicBezTo>
                    <a:pt x="1453" y="4025"/>
                    <a:pt x="1573" y="4072"/>
                    <a:pt x="1715" y="4072"/>
                  </a:cubicBezTo>
                  <a:lnTo>
                    <a:pt x="1739" y="4072"/>
                  </a:lnTo>
                  <a:cubicBezTo>
                    <a:pt x="2025" y="4072"/>
                    <a:pt x="2263" y="3834"/>
                    <a:pt x="2263" y="3548"/>
                  </a:cubicBezTo>
                  <a:lnTo>
                    <a:pt x="2263" y="2834"/>
                  </a:lnTo>
                  <a:lnTo>
                    <a:pt x="2335" y="2834"/>
                  </a:lnTo>
                  <a:cubicBezTo>
                    <a:pt x="2525" y="2763"/>
                    <a:pt x="2620" y="2620"/>
                    <a:pt x="2620" y="2453"/>
                  </a:cubicBezTo>
                  <a:lnTo>
                    <a:pt x="2573" y="2286"/>
                  </a:lnTo>
                  <a:lnTo>
                    <a:pt x="2620" y="2262"/>
                  </a:lnTo>
                  <a:cubicBezTo>
                    <a:pt x="2692" y="2167"/>
                    <a:pt x="2739" y="2096"/>
                    <a:pt x="2739" y="1977"/>
                  </a:cubicBezTo>
                  <a:lnTo>
                    <a:pt x="2739" y="1286"/>
                  </a:lnTo>
                  <a:cubicBezTo>
                    <a:pt x="2835" y="1143"/>
                    <a:pt x="2739" y="905"/>
                    <a:pt x="2620" y="691"/>
                  </a:cubicBezTo>
                  <a:cubicBezTo>
                    <a:pt x="2580" y="640"/>
                    <a:pt x="2517" y="611"/>
                    <a:pt x="2457" y="611"/>
                  </a:cubicBezTo>
                  <a:cubicBezTo>
                    <a:pt x="2377" y="611"/>
                    <a:pt x="2301" y="663"/>
                    <a:pt x="2287" y="786"/>
                  </a:cubicBezTo>
                  <a:lnTo>
                    <a:pt x="2287" y="810"/>
                  </a:lnTo>
                  <a:cubicBezTo>
                    <a:pt x="2406" y="976"/>
                    <a:pt x="2477" y="1167"/>
                    <a:pt x="2477" y="1381"/>
                  </a:cubicBezTo>
                  <a:lnTo>
                    <a:pt x="2477" y="2024"/>
                  </a:lnTo>
                  <a:cubicBezTo>
                    <a:pt x="2477" y="2048"/>
                    <a:pt x="2406" y="2096"/>
                    <a:pt x="2382" y="2096"/>
                  </a:cubicBezTo>
                  <a:cubicBezTo>
                    <a:pt x="2358" y="2096"/>
                    <a:pt x="2358" y="2048"/>
                    <a:pt x="2358" y="2024"/>
                  </a:cubicBezTo>
                  <a:lnTo>
                    <a:pt x="2358" y="2000"/>
                  </a:lnTo>
                  <a:lnTo>
                    <a:pt x="2358" y="1310"/>
                  </a:lnTo>
                  <a:cubicBezTo>
                    <a:pt x="2358" y="1215"/>
                    <a:pt x="2287" y="1167"/>
                    <a:pt x="2192" y="1143"/>
                  </a:cubicBezTo>
                  <a:cubicBezTo>
                    <a:pt x="2170" y="1135"/>
                    <a:pt x="2150" y="1131"/>
                    <a:pt x="2132" y="1131"/>
                  </a:cubicBezTo>
                  <a:cubicBezTo>
                    <a:pt x="2049" y="1131"/>
                    <a:pt x="2001" y="1212"/>
                    <a:pt x="2001" y="1310"/>
                  </a:cubicBezTo>
                  <a:lnTo>
                    <a:pt x="2001" y="2048"/>
                  </a:lnTo>
                  <a:lnTo>
                    <a:pt x="2001" y="2096"/>
                  </a:lnTo>
                  <a:cubicBezTo>
                    <a:pt x="2025" y="2262"/>
                    <a:pt x="2144" y="2405"/>
                    <a:pt x="2311" y="2453"/>
                  </a:cubicBezTo>
                  <a:lnTo>
                    <a:pt x="2311" y="2524"/>
                  </a:lnTo>
                  <a:lnTo>
                    <a:pt x="572" y="2524"/>
                  </a:lnTo>
                  <a:lnTo>
                    <a:pt x="572" y="2453"/>
                  </a:lnTo>
                  <a:cubicBezTo>
                    <a:pt x="739" y="2405"/>
                    <a:pt x="882" y="2262"/>
                    <a:pt x="882" y="2048"/>
                  </a:cubicBezTo>
                  <a:lnTo>
                    <a:pt x="882" y="2024"/>
                  </a:lnTo>
                  <a:lnTo>
                    <a:pt x="882" y="1286"/>
                  </a:lnTo>
                  <a:cubicBezTo>
                    <a:pt x="882" y="1191"/>
                    <a:pt x="834" y="1143"/>
                    <a:pt x="739" y="1096"/>
                  </a:cubicBezTo>
                  <a:cubicBezTo>
                    <a:pt x="727" y="1093"/>
                    <a:pt x="714" y="1092"/>
                    <a:pt x="703" y="1092"/>
                  </a:cubicBezTo>
                  <a:cubicBezTo>
                    <a:pt x="601" y="1092"/>
                    <a:pt x="525" y="1179"/>
                    <a:pt x="525" y="1286"/>
                  </a:cubicBezTo>
                  <a:lnTo>
                    <a:pt x="525" y="2024"/>
                  </a:lnTo>
                  <a:cubicBezTo>
                    <a:pt x="525" y="2024"/>
                    <a:pt x="501" y="2096"/>
                    <a:pt x="477" y="2096"/>
                  </a:cubicBezTo>
                  <a:cubicBezTo>
                    <a:pt x="429" y="2096"/>
                    <a:pt x="406" y="2048"/>
                    <a:pt x="406" y="2024"/>
                  </a:cubicBezTo>
                  <a:lnTo>
                    <a:pt x="406" y="1334"/>
                  </a:lnTo>
                  <a:cubicBezTo>
                    <a:pt x="406" y="786"/>
                    <a:pt x="858" y="333"/>
                    <a:pt x="1430" y="333"/>
                  </a:cubicBezTo>
                  <a:cubicBezTo>
                    <a:pt x="1549" y="333"/>
                    <a:pt x="1668" y="357"/>
                    <a:pt x="1739" y="381"/>
                  </a:cubicBezTo>
                  <a:cubicBezTo>
                    <a:pt x="1760" y="392"/>
                    <a:pt x="1781" y="396"/>
                    <a:pt x="1801" y="396"/>
                  </a:cubicBezTo>
                  <a:cubicBezTo>
                    <a:pt x="1873" y="396"/>
                    <a:pt x="1935" y="336"/>
                    <a:pt x="1954" y="262"/>
                  </a:cubicBezTo>
                  <a:cubicBezTo>
                    <a:pt x="1977" y="191"/>
                    <a:pt x="1930" y="95"/>
                    <a:pt x="1834" y="71"/>
                  </a:cubicBezTo>
                  <a:cubicBezTo>
                    <a:pt x="1692" y="0"/>
                    <a:pt x="1382" y="0"/>
                    <a:pt x="13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1" name="Google Shape;2611;p55"/>
            <p:cNvSpPr/>
            <p:nvPr/>
          </p:nvSpPr>
          <p:spPr>
            <a:xfrm>
              <a:off x="7692180" y="3757677"/>
              <a:ext cx="41204" cy="41204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334"/>
                  </a:moveTo>
                  <a:cubicBezTo>
                    <a:pt x="858" y="334"/>
                    <a:pt x="1049" y="476"/>
                    <a:pt x="1049" y="691"/>
                  </a:cubicBezTo>
                  <a:cubicBezTo>
                    <a:pt x="1049" y="857"/>
                    <a:pt x="906" y="1048"/>
                    <a:pt x="691" y="1048"/>
                  </a:cubicBezTo>
                  <a:cubicBezTo>
                    <a:pt x="525" y="1048"/>
                    <a:pt x="334" y="905"/>
                    <a:pt x="334" y="691"/>
                  </a:cubicBezTo>
                  <a:cubicBezTo>
                    <a:pt x="334" y="476"/>
                    <a:pt x="525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cubicBezTo>
                    <a:pt x="1072" y="1381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2" name="Google Shape;2612;p55"/>
            <p:cNvSpPr/>
            <p:nvPr/>
          </p:nvSpPr>
          <p:spPr>
            <a:xfrm>
              <a:off x="7692180" y="3573060"/>
              <a:ext cx="41204" cy="41204"/>
            </a:xfrm>
            <a:custGeom>
              <a:avLst/>
              <a:gdLst/>
              <a:ahLst/>
              <a:cxnLst/>
              <a:rect l="l" t="t" r="r" b="b"/>
              <a:pathLst>
                <a:path w="1382" h="1382" extrusionOk="0">
                  <a:moveTo>
                    <a:pt x="691" y="334"/>
                  </a:moveTo>
                  <a:cubicBezTo>
                    <a:pt x="882" y="334"/>
                    <a:pt x="1049" y="500"/>
                    <a:pt x="1049" y="691"/>
                  </a:cubicBezTo>
                  <a:cubicBezTo>
                    <a:pt x="1049" y="905"/>
                    <a:pt x="858" y="1048"/>
                    <a:pt x="691" y="1048"/>
                  </a:cubicBezTo>
                  <a:cubicBezTo>
                    <a:pt x="477" y="1048"/>
                    <a:pt x="334" y="858"/>
                    <a:pt x="334" y="691"/>
                  </a:cubicBezTo>
                  <a:cubicBezTo>
                    <a:pt x="334" y="477"/>
                    <a:pt x="525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2"/>
                    <a:pt x="691" y="1382"/>
                  </a:cubicBezTo>
                  <a:cubicBezTo>
                    <a:pt x="1072" y="1382"/>
                    <a:pt x="1382" y="1072"/>
                    <a:pt x="1382" y="691"/>
                  </a:cubicBezTo>
                  <a:cubicBezTo>
                    <a:pt x="1382" y="310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3" name="Google Shape;2613;p55"/>
            <p:cNvSpPr/>
            <p:nvPr/>
          </p:nvSpPr>
          <p:spPr>
            <a:xfrm>
              <a:off x="7670892" y="3622047"/>
              <a:ext cx="83094" cy="122868"/>
            </a:xfrm>
            <a:custGeom>
              <a:avLst/>
              <a:gdLst/>
              <a:ahLst/>
              <a:cxnLst/>
              <a:rect l="l" t="t" r="r" b="b"/>
              <a:pathLst>
                <a:path w="2787" h="4121" extrusionOk="0">
                  <a:moveTo>
                    <a:pt x="1358" y="1"/>
                  </a:moveTo>
                  <a:cubicBezTo>
                    <a:pt x="953" y="1"/>
                    <a:pt x="620" y="120"/>
                    <a:pt x="358" y="405"/>
                  </a:cubicBezTo>
                  <a:cubicBezTo>
                    <a:pt x="191" y="620"/>
                    <a:pt x="96" y="882"/>
                    <a:pt x="48" y="1144"/>
                  </a:cubicBezTo>
                  <a:cubicBezTo>
                    <a:pt x="0" y="1358"/>
                    <a:pt x="0" y="1572"/>
                    <a:pt x="0" y="1787"/>
                  </a:cubicBezTo>
                  <a:lnTo>
                    <a:pt x="0" y="1977"/>
                  </a:lnTo>
                  <a:lnTo>
                    <a:pt x="0" y="2453"/>
                  </a:lnTo>
                  <a:cubicBezTo>
                    <a:pt x="0" y="2501"/>
                    <a:pt x="48" y="2549"/>
                    <a:pt x="72" y="2549"/>
                  </a:cubicBezTo>
                  <a:cubicBezTo>
                    <a:pt x="215" y="2668"/>
                    <a:pt x="358" y="2692"/>
                    <a:pt x="477" y="2692"/>
                  </a:cubicBezTo>
                  <a:lnTo>
                    <a:pt x="477" y="3597"/>
                  </a:lnTo>
                  <a:cubicBezTo>
                    <a:pt x="477" y="3882"/>
                    <a:pt x="691" y="4120"/>
                    <a:pt x="1001" y="4120"/>
                  </a:cubicBezTo>
                  <a:cubicBezTo>
                    <a:pt x="1143" y="4120"/>
                    <a:pt x="1263" y="4073"/>
                    <a:pt x="1382" y="3978"/>
                  </a:cubicBezTo>
                  <a:cubicBezTo>
                    <a:pt x="1477" y="4073"/>
                    <a:pt x="1620" y="4120"/>
                    <a:pt x="1763" y="4120"/>
                  </a:cubicBezTo>
                  <a:cubicBezTo>
                    <a:pt x="2072" y="4120"/>
                    <a:pt x="2263" y="3859"/>
                    <a:pt x="2263" y="3597"/>
                  </a:cubicBezTo>
                  <a:lnTo>
                    <a:pt x="2263" y="2692"/>
                  </a:lnTo>
                  <a:lnTo>
                    <a:pt x="2429" y="2692"/>
                  </a:lnTo>
                  <a:cubicBezTo>
                    <a:pt x="2596" y="2668"/>
                    <a:pt x="2739" y="2453"/>
                    <a:pt x="2739" y="2287"/>
                  </a:cubicBezTo>
                  <a:lnTo>
                    <a:pt x="2739" y="1620"/>
                  </a:lnTo>
                  <a:lnTo>
                    <a:pt x="2787" y="1310"/>
                  </a:lnTo>
                  <a:cubicBezTo>
                    <a:pt x="2787" y="1096"/>
                    <a:pt x="2739" y="953"/>
                    <a:pt x="2691" y="810"/>
                  </a:cubicBezTo>
                  <a:lnTo>
                    <a:pt x="2596" y="620"/>
                  </a:lnTo>
                  <a:cubicBezTo>
                    <a:pt x="2555" y="569"/>
                    <a:pt x="2497" y="540"/>
                    <a:pt x="2441" y="540"/>
                  </a:cubicBezTo>
                  <a:cubicBezTo>
                    <a:pt x="2364" y="540"/>
                    <a:pt x="2290" y="592"/>
                    <a:pt x="2263" y="715"/>
                  </a:cubicBezTo>
                  <a:lnTo>
                    <a:pt x="2263" y="739"/>
                  </a:lnTo>
                  <a:cubicBezTo>
                    <a:pt x="2334" y="834"/>
                    <a:pt x="2358" y="882"/>
                    <a:pt x="2382" y="977"/>
                  </a:cubicBezTo>
                  <a:cubicBezTo>
                    <a:pt x="2453" y="1120"/>
                    <a:pt x="2453" y="1239"/>
                    <a:pt x="2453" y="1382"/>
                  </a:cubicBezTo>
                  <a:lnTo>
                    <a:pt x="2453" y="1858"/>
                  </a:lnTo>
                  <a:lnTo>
                    <a:pt x="2453" y="2263"/>
                  </a:lnTo>
                  <a:cubicBezTo>
                    <a:pt x="2453" y="2287"/>
                    <a:pt x="2429" y="2311"/>
                    <a:pt x="2358" y="2311"/>
                  </a:cubicBezTo>
                  <a:cubicBezTo>
                    <a:pt x="2334" y="2311"/>
                    <a:pt x="2334" y="2287"/>
                    <a:pt x="2334" y="2263"/>
                  </a:cubicBezTo>
                  <a:lnTo>
                    <a:pt x="2334" y="2215"/>
                  </a:lnTo>
                  <a:lnTo>
                    <a:pt x="2334" y="1215"/>
                  </a:lnTo>
                  <a:cubicBezTo>
                    <a:pt x="2334" y="1120"/>
                    <a:pt x="2263" y="1072"/>
                    <a:pt x="2191" y="1025"/>
                  </a:cubicBezTo>
                  <a:cubicBezTo>
                    <a:pt x="2179" y="1022"/>
                    <a:pt x="2167" y="1021"/>
                    <a:pt x="2155" y="1021"/>
                  </a:cubicBezTo>
                  <a:cubicBezTo>
                    <a:pt x="2053" y="1021"/>
                    <a:pt x="1977" y="1108"/>
                    <a:pt x="1977" y="1215"/>
                  </a:cubicBezTo>
                  <a:lnTo>
                    <a:pt x="1977" y="3525"/>
                  </a:lnTo>
                  <a:cubicBezTo>
                    <a:pt x="1977" y="3632"/>
                    <a:pt x="1881" y="3719"/>
                    <a:pt x="1776" y="3719"/>
                  </a:cubicBezTo>
                  <a:cubicBezTo>
                    <a:pt x="1764" y="3719"/>
                    <a:pt x="1751" y="3718"/>
                    <a:pt x="1739" y="3716"/>
                  </a:cubicBezTo>
                  <a:cubicBezTo>
                    <a:pt x="1644" y="3692"/>
                    <a:pt x="1620" y="3620"/>
                    <a:pt x="1620" y="3525"/>
                  </a:cubicBezTo>
                  <a:lnTo>
                    <a:pt x="1620" y="3501"/>
                  </a:lnTo>
                  <a:lnTo>
                    <a:pt x="1620" y="2025"/>
                  </a:lnTo>
                  <a:cubicBezTo>
                    <a:pt x="1620" y="1930"/>
                    <a:pt x="1548" y="1858"/>
                    <a:pt x="1477" y="1834"/>
                  </a:cubicBezTo>
                  <a:cubicBezTo>
                    <a:pt x="1464" y="1832"/>
                    <a:pt x="1452" y="1831"/>
                    <a:pt x="1440" y="1831"/>
                  </a:cubicBezTo>
                  <a:cubicBezTo>
                    <a:pt x="1339" y="1831"/>
                    <a:pt x="1263" y="1918"/>
                    <a:pt x="1263" y="2025"/>
                  </a:cubicBezTo>
                  <a:lnTo>
                    <a:pt x="1263" y="3501"/>
                  </a:lnTo>
                  <a:lnTo>
                    <a:pt x="1263" y="3525"/>
                  </a:lnTo>
                  <a:cubicBezTo>
                    <a:pt x="1263" y="3620"/>
                    <a:pt x="1191" y="3692"/>
                    <a:pt x="1143" y="3716"/>
                  </a:cubicBezTo>
                  <a:cubicBezTo>
                    <a:pt x="1131" y="3718"/>
                    <a:pt x="1119" y="3719"/>
                    <a:pt x="1106" y="3719"/>
                  </a:cubicBezTo>
                  <a:cubicBezTo>
                    <a:pt x="1001" y="3719"/>
                    <a:pt x="905" y="3632"/>
                    <a:pt x="905" y="3525"/>
                  </a:cubicBezTo>
                  <a:lnTo>
                    <a:pt x="905" y="1215"/>
                  </a:lnTo>
                  <a:cubicBezTo>
                    <a:pt x="905" y="1120"/>
                    <a:pt x="834" y="1072"/>
                    <a:pt x="762" y="1025"/>
                  </a:cubicBezTo>
                  <a:cubicBezTo>
                    <a:pt x="750" y="1022"/>
                    <a:pt x="738" y="1021"/>
                    <a:pt x="726" y="1021"/>
                  </a:cubicBezTo>
                  <a:cubicBezTo>
                    <a:pt x="625" y="1021"/>
                    <a:pt x="548" y="1108"/>
                    <a:pt x="548" y="1215"/>
                  </a:cubicBezTo>
                  <a:lnTo>
                    <a:pt x="548" y="2263"/>
                  </a:lnTo>
                  <a:cubicBezTo>
                    <a:pt x="548" y="2287"/>
                    <a:pt x="524" y="2311"/>
                    <a:pt x="477" y="2311"/>
                  </a:cubicBezTo>
                  <a:cubicBezTo>
                    <a:pt x="453" y="2311"/>
                    <a:pt x="429" y="2287"/>
                    <a:pt x="429" y="2263"/>
                  </a:cubicBezTo>
                  <a:lnTo>
                    <a:pt x="429" y="1906"/>
                  </a:lnTo>
                  <a:lnTo>
                    <a:pt x="429" y="1429"/>
                  </a:lnTo>
                  <a:cubicBezTo>
                    <a:pt x="429" y="1310"/>
                    <a:pt x="429" y="1144"/>
                    <a:pt x="453" y="1025"/>
                  </a:cubicBezTo>
                  <a:cubicBezTo>
                    <a:pt x="477" y="906"/>
                    <a:pt x="548" y="834"/>
                    <a:pt x="596" y="739"/>
                  </a:cubicBezTo>
                  <a:cubicBezTo>
                    <a:pt x="715" y="548"/>
                    <a:pt x="929" y="405"/>
                    <a:pt x="1143" y="358"/>
                  </a:cubicBezTo>
                  <a:cubicBezTo>
                    <a:pt x="1239" y="310"/>
                    <a:pt x="1358" y="310"/>
                    <a:pt x="1429" y="310"/>
                  </a:cubicBezTo>
                  <a:cubicBezTo>
                    <a:pt x="1548" y="310"/>
                    <a:pt x="1667" y="358"/>
                    <a:pt x="1763" y="382"/>
                  </a:cubicBezTo>
                  <a:cubicBezTo>
                    <a:pt x="1779" y="386"/>
                    <a:pt x="1795" y="388"/>
                    <a:pt x="1811" y="388"/>
                  </a:cubicBezTo>
                  <a:cubicBezTo>
                    <a:pt x="1888" y="388"/>
                    <a:pt x="1957" y="341"/>
                    <a:pt x="1977" y="263"/>
                  </a:cubicBezTo>
                  <a:cubicBezTo>
                    <a:pt x="2001" y="167"/>
                    <a:pt x="1953" y="72"/>
                    <a:pt x="1858" y="48"/>
                  </a:cubicBezTo>
                  <a:cubicBezTo>
                    <a:pt x="1715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14" name="Google Shape;2614;p55"/>
          <p:cNvGrpSpPr/>
          <p:nvPr/>
        </p:nvGrpSpPr>
        <p:grpSpPr>
          <a:xfrm>
            <a:off x="1048518" y="1922930"/>
            <a:ext cx="362163" cy="354351"/>
            <a:chOff x="1696206" y="1922930"/>
            <a:chExt cx="362163" cy="354351"/>
          </a:xfrm>
        </p:grpSpPr>
        <p:sp>
          <p:nvSpPr>
            <p:cNvPr id="2615" name="Google Shape;2615;p55"/>
            <p:cNvSpPr/>
            <p:nvPr/>
          </p:nvSpPr>
          <p:spPr>
            <a:xfrm>
              <a:off x="1701185" y="1927909"/>
              <a:ext cx="342962" cy="342276"/>
            </a:xfrm>
            <a:custGeom>
              <a:avLst/>
              <a:gdLst/>
              <a:ahLst/>
              <a:cxnLst/>
              <a:rect l="l" t="t" r="r" b="b"/>
              <a:pathLst>
                <a:path w="11503" h="11480" extrusionOk="0">
                  <a:moveTo>
                    <a:pt x="5740" y="1596"/>
                  </a:moveTo>
                  <a:cubicBezTo>
                    <a:pt x="8050" y="1596"/>
                    <a:pt x="9884" y="3454"/>
                    <a:pt x="9884" y="5740"/>
                  </a:cubicBezTo>
                  <a:cubicBezTo>
                    <a:pt x="9884" y="8026"/>
                    <a:pt x="8050" y="9883"/>
                    <a:pt x="5740" y="9883"/>
                  </a:cubicBezTo>
                  <a:cubicBezTo>
                    <a:pt x="3454" y="9883"/>
                    <a:pt x="1596" y="8026"/>
                    <a:pt x="1596" y="5740"/>
                  </a:cubicBezTo>
                  <a:cubicBezTo>
                    <a:pt x="1596" y="3454"/>
                    <a:pt x="3454" y="1596"/>
                    <a:pt x="5740" y="1596"/>
                  </a:cubicBezTo>
                  <a:close/>
                  <a:moveTo>
                    <a:pt x="5740" y="1"/>
                  </a:moveTo>
                  <a:cubicBezTo>
                    <a:pt x="2573" y="1"/>
                    <a:pt x="1" y="2572"/>
                    <a:pt x="1" y="5740"/>
                  </a:cubicBezTo>
                  <a:cubicBezTo>
                    <a:pt x="1" y="8883"/>
                    <a:pt x="2596" y="11479"/>
                    <a:pt x="5740" y="11479"/>
                  </a:cubicBezTo>
                  <a:cubicBezTo>
                    <a:pt x="8907" y="11479"/>
                    <a:pt x="11503" y="8883"/>
                    <a:pt x="11503" y="5740"/>
                  </a:cubicBezTo>
                  <a:cubicBezTo>
                    <a:pt x="11503" y="2572"/>
                    <a:pt x="8931" y="1"/>
                    <a:pt x="574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6" name="Google Shape;2616;p55"/>
            <p:cNvSpPr/>
            <p:nvPr/>
          </p:nvSpPr>
          <p:spPr>
            <a:xfrm>
              <a:off x="1792778" y="1940700"/>
              <a:ext cx="252086" cy="329486"/>
            </a:xfrm>
            <a:custGeom>
              <a:avLst/>
              <a:gdLst/>
              <a:ahLst/>
              <a:cxnLst/>
              <a:rect l="l" t="t" r="r" b="b"/>
              <a:pathLst>
                <a:path w="8455" h="11051" extrusionOk="0">
                  <a:moveTo>
                    <a:pt x="4906" y="0"/>
                  </a:moveTo>
                  <a:lnTo>
                    <a:pt x="4906" y="0"/>
                  </a:lnTo>
                  <a:cubicBezTo>
                    <a:pt x="6716" y="953"/>
                    <a:pt x="7978" y="2906"/>
                    <a:pt x="7978" y="5096"/>
                  </a:cubicBezTo>
                  <a:cubicBezTo>
                    <a:pt x="7978" y="8288"/>
                    <a:pt x="5383" y="10836"/>
                    <a:pt x="2239" y="10836"/>
                  </a:cubicBezTo>
                  <a:cubicBezTo>
                    <a:pt x="1429" y="10836"/>
                    <a:pt x="691" y="10693"/>
                    <a:pt x="1" y="10407"/>
                  </a:cubicBezTo>
                  <a:lnTo>
                    <a:pt x="1" y="10407"/>
                  </a:lnTo>
                  <a:cubicBezTo>
                    <a:pt x="810" y="10812"/>
                    <a:pt x="1715" y="11050"/>
                    <a:pt x="2668" y="11050"/>
                  </a:cubicBezTo>
                  <a:cubicBezTo>
                    <a:pt x="5859" y="11050"/>
                    <a:pt x="8431" y="8454"/>
                    <a:pt x="8431" y="5311"/>
                  </a:cubicBezTo>
                  <a:cubicBezTo>
                    <a:pt x="8455" y="2929"/>
                    <a:pt x="7002" y="881"/>
                    <a:pt x="490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7" name="Google Shape;2617;p55"/>
            <p:cNvSpPr/>
            <p:nvPr/>
          </p:nvSpPr>
          <p:spPr>
            <a:xfrm>
              <a:off x="1871610" y="1927909"/>
              <a:ext cx="172539" cy="171138"/>
            </a:xfrm>
            <a:custGeom>
              <a:avLst/>
              <a:gdLst/>
              <a:ahLst/>
              <a:cxnLst/>
              <a:rect l="l" t="t" r="r" b="b"/>
              <a:pathLst>
                <a:path w="5787" h="5740" extrusionOk="0">
                  <a:moveTo>
                    <a:pt x="24" y="1"/>
                  </a:moveTo>
                  <a:lnTo>
                    <a:pt x="0" y="1596"/>
                  </a:lnTo>
                  <a:cubicBezTo>
                    <a:pt x="2286" y="1596"/>
                    <a:pt x="4144" y="3430"/>
                    <a:pt x="4144" y="5740"/>
                  </a:cubicBezTo>
                  <a:lnTo>
                    <a:pt x="5787" y="5740"/>
                  </a:lnTo>
                  <a:cubicBezTo>
                    <a:pt x="5787" y="2572"/>
                    <a:pt x="3215" y="1"/>
                    <a:pt x="2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8" name="Google Shape;2618;p55"/>
            <p:cNvSpPr/>
            <p:nvPr/>
          </p:nvSpPr>
          <p:spPr>
            <a:xfrm>
              <a:off x="1939052" y="1940700"/>
              <a:ext cx="105813" cy="158347"/>
            </a:xfrm>
            <a:custGeom>
              <a:avLst/>
              <a:gdLst/>
              <a:ahLst/>
              <a:cxnLst/>
              <a:rect l="l" t="t" r="r" b="b"/>
              <a:pathLst>
                <a:path w="3549" h="5311" extrusionOk="0">
                  <a:moveTo>
                    <a:pt x="0" y="0"/>
                  </a:moveTo>
                  <a:lnTo>
                    <a:pt x="0" y="0"/>
                  </a:lnTo>
                  <a:cubicBezTo>
                    <a:pt x="1810" y="953"/>
                    <a:pt x="3072" y="2906"/>
                    <a:pt x="3072" y="5096"/>
                  </a:cubicBezTo>
                  <a:lnTo>
                    <a:pt x="3072" y="5311"/>
                  </a:lnTo>
                  <a:lnTo>
                    <a:pt x="3549" y="5311"/>
                  </a:lnTo>
                  <a:lnTo>
                    <a:pt x="3549" y="5168"/>
                  </a:lnTo>
                  <a:lnTo>
                    <a:pt x="3549" y="5096"/>
                  </a:lnTo>
                  <a:cubicBezTo>
                    <a:pt x="3549" y="4858"/>
                    <a:pt x="3525" y="4644"/>
                    <a:pt x="3477" y="4406"/>
                  </a:cubicBezTo>
                  <a:lnTo>
                    <a:pt x="3406" y="3977"/>
                  </a:lnTo>
                  <a:cubicBezTo>
                    <a:pt x="3215" y="3167"/>
                    <a:pt x="2858" y="2453"/>
                    <a:pt x="2382" y="1810"/>
                  </a:cubicBezTo>
                  <a:cubicBezTo>
                    <a:pt x="2191" y="1620"/>
                    <a:pt x="2025" y="1381"/>
                    <a:pt x="1810" y="1191"/>
                  </a:cubicBezTo>
                  <a:cubicBezTo>
                    <a:pt x="1667" y="1048"/>
                    <a:pt x="1525" y="929"/>
                    <a:pt x="1358" y="810"/>
                  </a:cubicBezTo>
                  <a:cubicBezTo>
                    <a:pt x="953" y="476"/>
                    <a:pt x="477" y="214"/>
                    <a:pt x="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9" name="Google Shape;2619;p55"/>
            <p:cNvSpPr/>
            <p:nvPr/>
          </p:nvSpPr>
          <p:spPr>
            <a:xfrm>
              <a:off x="1739528" y="1927194"/>
              <a:ext cx="133512" cy="95169"/>
            </a:xfrm>
            <a:custGeom>
              <a:avLst/>
              <a:gdLst/>
              <a:ahLst/>
              <a:cxnLst/>
              <a:rect l="l" t="t" r="r" b="b"/>
              <a:pathLst>
                <a:path w="4478" h="3192" extrusionOk="0">
                  <a:moveTo>
                    <a:pt x="4478" y="1"/>
                  </a:moveTo>
                  <a:cubicBezTo>
                    <a:pt x="2668" y="1"/>
                    <a:pt x="1048" y="858"/>
                    <a:pt x="1" y="2168"/>
                  </a:cubicBezTo>
                  <a:lnTo>
                    <a:pt x="1287" y="3192"/>
                  </a:lnTo>
                  <a:cubicBezTo>
                    <a:pt x="2025" y="2239"/>
                    <a:pt x="3168" y="1644"/>
                    <a:pt x="4478" y="1644"/>
                  </a:cubicBezTo>
                  <a:lnTo>
                    <a:pt x="4478" y="1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0" name="Google Shape;2620;p55"/>
            <p:cNvSpPr/>
            <p:nvPr/>
          </p:nvSpPr>
          <p:spPr>
            <a:xfrm>
              <a:off x="1696206" y="1922930"/>
              <a:ext cx="362163" cy="354351"/>
            </a:xfrm>
            <a:custGeom>
              <a:avLst/>
              <a:gdLst/>
              <a:ahLst/>
              <a:cxnLst/>
              <a:rect l="l" t="t" r="r" b="b"/>
              <a:pathLst>
                <a:path w="12147" h="11885" extrusionOk="0">
                  <a:moveTo>
                    <a:pt x="5788" y="334"/>
                  </a:moveTo>
                  <a:lnTo>
                    <a:pt x="5788" y="1620"/>
                  </a:lnTo>
                  <a:cubicBezTo>
                    <a:pt x="5669" y="1620"/>
                    <a:pt x="5550" y="1620"/>
                    <a:pt x="5431" y="1644"/>
                  </a:cubicBezTo>
                  <a:cubicBezTo>
                    <a:pt x="4407" y="1763"/>
                    <a:pt x="3502" y="2216"/>
                    <a:pt x="2859" y="2930"/>
                  </a:cubicBezTo>
                  <a:lnTo>
                    <a:pt x="2692" y="3073"/>
                  </a:lnTo>
                  <a:lnTo>
                    <a:pt x="1715" y="2263"/>
                  </a:lnTo>
                  <a:lnTo>
                    <a:pt x="2025" y="1977"/>
                  </a:lnTo>
                  <a:cubicBezTo>
                    <a:pt x="2906" y="1072"/>
                    <a:pt x="4049" y="525"/>
                    <a:pt x="5288" y="358"/>
                  </a:cubicBezTo>
                  <a:cubicBezTo>
                    <a:pt x="5431" y="334"/>
                    <a:pt x="5597" y="334"/>
                    <a:pt x="5740" y="334"/>
                  </a:cubicBezTo>
                  <a:close/>
                  <a:moveTo>
                    <a:pt x="6097" y="429"/>
                  </a:moveTo>
                  <a:cubicBezTo>
                    <a:pt x="7526" y="453"/>
                    <a:pt x="8860" y="1049"/>
                    <a:pt x="9884" y="2073"/>
                  </a:cubicBezTo>
                  <a:cubicBezTo>
                    <a:pt x="10884" y="3073"/>
                    <a:pt x="11456" y="4406"/>
                    <a:pt x="11503" y="5835"/>
                  </a:cubicBezTo>
                  <a:lnTo>
                    <a:pt x="10241" y="5835"/>
                  </a:lnTo>
                  <a:cubicBezTo>
                    <a:pt x="10170" y="4454"/>
                    <a:pt x="9455" y="3192"/>
                    <a:pt x="8288" y="2430"/>
                  </a:cubicBezTo>
                  <a:cubicBezTo>
                    <a:pt x="8260" y="2402"/>
                    <a:pt x="8228" y="2388"/>
                    <a:pt x="8196" y="2388"/>
                  </a:cubicBezTo>
                  <a:cubicBezTo>
                    <a:pt x="8145" y="2388"/>
                    <a:pt x="8093" y="2420"/>
                    <a:pt x="8050" y="2478"/>
                  </a:cubicBezTo>
                  <a:cubicBezTo>
                    <a:pt x="8003" y="2573"/>
                    <a:pt x="8026" y="2668"/>
                    <a:pt x="8122" y="2716"/>
                  </a:cubicBezTo>
                  <a:cubicBezTo>
                    <a:pt x="9241" y="3454"/>
                    <a:pt x="9908" y="4692"/>
                    <a:pt x="9908" y="6026"/>
                  </a:cubicBezTo>
                  <a:cubicBezTo>
                    <a:pt x="9908" y="8098"/>
                    <a:pt x="8122" y="9884"/>
                    <a:pt x="5931" y="9884"/>
                  </a:cubicBezTo>
                  <a:cubicBezTo>
                    <a:pt x="3764" y="9884"/>
                    <a:pt x="1977" y="8098"/>
                    <a:pt x="1977" y="5931"/>
                  </a:cubicBezTo>
                  <a:cubicBezTo>
                    <a:pt x="1977" y="5073"/>
                    <a:pt x="2287" y="4240"/>
                    <a:pt x="2787" y="3549"/>
                  </a:cubicBezTo>
                  <a:cubicBezTo>
                    <a:pt x="3287" y="2859"/>
                    <a:pt x="4049" y="2382"/>
                    <a:pt x="4835" y="2144"/>
                  </a:cubicBezTo>
                  <a:cubicBezTo>
                    <a:pt x="5192" y="2073"/>
                    <a:pt x="5550" y="2001"/>
                    <a:pt x="5954" y="2001"/>
                  </a:cubicBezTo>
                  <a:cubicBezTo>
                    <a:pt x="6455" y="2001"/>
                    <a:pt x="6955" y="2096"/>
                    <a:pt x="7431" y="2311"/>
                  </a:cubicBezTo>
                  <a:cubicBezTo>
                    <a:pt x="7444" y="2314"/>
                    <a:pt x="7457" y="2315"/>
                    <a:pt x="7470" y="2315"/>
                  </a:cubicBezTo>
                  <a:cubicBezTo>
                    <a:pt x="7556" y="2315"/>
                    <a:pt x="7648" y="2254"/>
                    <a:pt x="7669" y="2192"/>
                  </a:cubicBezTo>
                  <a:cubicBezTo>
                    <a:pt x="7669" y="2096"/>
                    <a:pt x="7645" y="2025"/>
                    <a:pt x="7550" y="2001"/>
                  </a:cubicBezTo>
                  <a:cubicBezTo>
                    <a:pt x="7098" y="1811"/>
                    <a:pt x="6597" y="1715"/>
                    <a:pt x="6097" y="1715"/>
                  </a:cubicBezTo>
                  <a:lnTo>
                    <a:pt x="6097" y="429"/>
                  </a:lnTo>
                  <a:close/>
                  <a:moveTo>
                    <a:pt x="5502" y="1"/>
                  </a:moveTo>
                  <a:cubicBezTo>
                    <a:pt x="5264" y="48"/>
                    <a:pt x="4978" y="72"/>
                    <a:pt x="4740" y="96"/>
                  </a:cubicBezTo>
                  <a:cubicBezTo>
                    <a:pt x="4454" y="168"/>
                    <a:pt x="4121" y="239"/>
                    <a:pt x="3835" y="358"/>
                  </a:cubicBezTo>
                  <a:cubicBezTo>
                    <a:pt x="3049" y="668"/>
                    <a:pt x="2311" y="1144"/>
                    <a:pt x="1715" y="1739"/>
                  </a:cubicBezTo>
                  <a:cubicBezTo>
                    <a:pt x="596" y="2859"/>
                    <a:pt x="1" y="4359"/>
                    <a:pt x="1" y="5931"/>
                  </a:cubicBezTo>
                  <a:cubicBezTo>
                    <a:pt x="1" y="7431"/>
                    <a:pt x="549" y="8884"/>
                    <a:pt x="1573" y="9979"/>
                  </a:cubicBezTo>
                  <a:cubicBezTo>
                    <a:pt x="1598" y="10017"/>
                    <a:pt x="1644" y="10042"/>
                    <a:pt x="1692" y="10042"/>
                  </a:cubicBezTo>
                  <a:cubicBezTo>
                    <a:pt x="1734" y="10042"/>
                    <a:pt x="1778" y="10023"/>
                    <a:pt x="1811" y="9979"/>
                  </a:cubicBezTo>
                  <a:cubicBezTo>
                    <a:pt x="1858" y="9931"/>
                    <a:pt x="1858" y="9812"/>
                    <a:pt x="1811" y="9741"/>
                  </a:cubicBezTo>
                  <a:cubicBezTo>
                    <a:pt x="858" y="8693"/>
                    <a:pt x="310" y="7359"/>
                    <a:pt x="310" y="5931"/>
                  </a:cubicBezTo>
                  <a:cubicBezTo>
                    <a:pt x="310" y="4716"/>
                    <a:pt x="715" y="3525"/>
                    <a:pt x="1454" y="2573"/>
                  </a:cubicBezTo>
                  <a:lnTo>
                    <a:pt x="2430" y="3382"/>
                  </a:lnTo>
                  <a:cubicBezTo>
                    <a:pt x="1906" y="4121"/>
                    <a:pt x="1573" y="5002"/>
                    <a:pt x="1573" y="6026"/>
                  </a:cubicBezTo>
                  <a:cubicBezTo>
                    <a:pt x="1596" y="8336"/>
                    <a:pt x="3502" y="10217"/>
                    <a:pt x="5812" y="10241"/>
                  </a:cubicBezTo>
                  <a:cubicBezTo>
                    <a:pt x="5841" y="10242"/>
                    <a:pt x="5871" y="10242"/>
                    <a:pt x="5900" y="10242"/>
                  </a:cubicBezTo>
                  <a:cubicBezTo>
                    <a:pt x="8217" y="10242"/>
                    <a:pt x="10099" y="8402"/>
                    <a:pt x="10193" y="6121"/>
                  </a:cubicBezTo>
                  <a:lnTo>
                    <a:pt x="11479" y="6121"/>
                  </a:lnTo>
                  <a:cubicBezTo>
                    <a:pt x="11456" y="7550"/>
                    <a:pt x="10860" y="8884"/>
                    <a:pt x="9836" y="9884"/>
                  </a:cubicBezTo>
                  <a:cubicBezTo>
                    <a:pt x="8788" y="10932"/>
                    <a:pt x="7360" y="11527"/>
                    <a:pt x="5883" y="11527"/>
                  </a:cubicBezTo>
                  <a:cubicBezTo>
                    <a:pt x="4597" y="11527"/>
                    <a:pt x="3359" y="11074"/>
                    <a:pt x="2358" y="10289"/>
                  </a:cubicBezTo>
                  <a:cubicBezTo>
                    <a:pt x="2336" y="10255"/>
                    <a:pt x="2299" y="10238"/>
                    <a:pt x="2260" y="10238"/>
                  </a:cubicBezTo>
                  <a:cubicBezTo>
                    <a:pt x="2216" y="10238"/>
                    <a:pt x="2170" y="10261"/>
                    <a:pt x="2144" y="10312"/>
                  </a:cubicBezTo>
                  <a:cubicBezTo>
                    <a:pt x="2073" y="10360"/>
                    <a:pt x="2073" y="10479"/>
                    <a:pt x="2168" y="10551"/>
                  </a:cubicBezTo>
                  <a:cubicBezTo>
                    <a:pt x="3192" y="11408"/>
                    <a:pt x="4549" y="11884"/>
                    <a:pt x="5907" y="11884"/>
                  </a:cubicBezTo>
                  <a:cubicBezTo>
                    <a:pt x="7883" y="11884"/>
                    <a:pt x="9717" y="10932"/>
                    <a:pt x="10860" y="9241"/>
                  </a:cubicBezTo>
                  <a:cubicBezTo>
                    <a:pt x="11265" y="8622"/>
                    <a:pt x="11575" y="7907"/>
                    <a:pt x="11718" y="7145"/>
                  </a:cubicBezTo>
                  <a:cubicBezTo>
                    <a:pt x="12146" y="5097"/>
                    <a:pt x="11503" y="3144"/>
                    <a:pt x="10098" y="1739"/>
                  </a:cubicBezTo>
                  <a:cubicBezTo>
                    <a:pt x="8979" y="596"/>
                    <a:pt x="7502" y="1"/>
                    <a:pt x="5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1" name="Google Shape;2621;p55"/>
          <p:cNvGrpSpPr/>
          <p:nvPr/>
        </p:nvGrpSpPr>
        <p:grpSpPr>
          <a:xfrm>
            <a:off x="1805872" y="1922125"/>
            <a:ext cx="354351" cy="354441"/>
            <a:chOff x="2377359" y="1922125"/>
            <a:chExt cx="354351" cy="354441"/>
          </a:xfrm>
        </p:grpSpPr>
        <p:sp>
          <p:nvSpPr>
            <p:cNvPr id="2622" name="Google Shape;2622;p55"/>
            <p:cNvSpPr/>
            <p:nvPr/>
          </p:nvSpPr>
          <p:spPr>
            <a:xfrm>
              <a:off x="2632996" y="1957009"/>
              <a:ext cx="69588" cy="290428"/>
            </a:xfrm>
            <a:custGeom>
              <a:avLst/>
              <a:gdLst/>
              <a:ahLst/>
              <a:cxnLst/>
              <a:rect l="l" t="t" r="r" b="b"/>
              <a:pathLst>
                <a:path w="2334" h="9741" extrusionOk="0">
                  <a:moveTo>
                    <a:pt x="71" y="1"/>
                  </a:moveTo>
                  <a:cubicBezTo>
                    <a:pt x="24" y="1"/>
                    <a:pt x="0" y="25"/>
                    <a:pt x="0" y="49"/>
                  </a:cubicBezTo>
                  <a:lnTo>
                    <a:pt x="0" y="9741"/>
                  </a:lnTo>
                  <a:lnTo>
                    <a:pt x="2334" y="9741"/>
                  </a:lnTo>
                  <a:lnTo>
                    <a:pt x="2286" y="49"/>
                  </a:lnTo>
                  <a:cubicBezTo>
                    <a:pt x="2286" y="25"/>
                    <a:pt x="2262" y="1"/>
                    <a:pt x="2239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3" name="Google Shape;2623;p55"/>
            <p:cNvSpPr/>
            <p:nvPr/>
          </p:nvSpPr>
          <p:spPr>
            <a:xfrm>
              <a:off x="2529328" y="2068488"/>
              <a:ext cx="68187" cy="178950"/>
            </a:xfrm>
            <a:custGeom>
              <a:avLst/>
              <a:gdLst/>
              <a:ahLst/>
              <a:cxnLst/>
              <a:rect l="l" t="t" r="r" b="b"/>
              <a:pathLst>
                <a:path w="2287" h="6002" extrusionOk="0">
                  <a:moveTo>
                    <a:pt x="48" y="1"/>
                  </a:moveTo>
                  <a:cubicBezTo>
                    <a:pt x="24" y="1"/>
                    <a:pt x="0" y="48"/>
                    <a:pt x="0" y="72"/>
                  </a:cubicBezTo>
                  <a:lnTo>
                    <a:pt x="0" y="6002"/>
                  </a:lnTo>
                  <a:lnTo>
                    <a:pt x="2286" y="6002"/>
                  </a:lnTo>
                  <a:lnTo>
                    <a:pt x="2286" y="72"/>
                  </a:lnTo>
                  <a:cubicBezTo>
                    <a:pt x="2286" y="48"/>
                    <a:pt x="2262" y="1"/>
                    <a:pt x="2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4" name="Google Shape;2624;p55"/>
            <p:cNvSpPr/>
            <p:nvPr/>
          </p:nvSpPr>
          <p:spPr>
            <a:xfrm>
              <a:off x="2426346" y="2144458"/>
              <a:ext cx="68217" cy="102981"/>
            </a:xfrm>
            <a:custGeom>
              <a:avLst/>
              <a:gdLst/>
              <a:ahLst/>
              <a:cxnLst/>
              <a:rect l="l" t="t" r="r" b="b"/>
              <a:pathLst>
                <a:path w="2288" h="3454" extrusionOk="0">
                  <a:moveTo>
                    <a:pt x="49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3454"/>
                  </a:lnTo>
                  <a:lnTo>
                    <a:pt x="2287" y="3454"/>
                  </a:lnTo>
                  <a:lnTo>
                    <a:pt x="2287" y="49"/>
                  </a:lnTo>
                  <a:cubicBezTo>
                    <a:pt x="2287" y="25"/>
                    <a:pt x="2263" y="1"/>
                    <a:pt x="2240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5" name="Google Shape;2625;p55"/>
            <p:cNvSpPr/>
            <p:nvPr/>
          </p:nvSpPr>
          <p:spPr>
            <a:xfrm>
              <a:off x="2686246" y="1957009"/>
              <a:ext cx="16339" cy="290428"/>
            </a:xfrm>
            <a:custGeom>
              <a:avLst/>
              <a:gdLst/>
              <a:ahLst/>
              <a:cxnLst/>
              <a:rect l="l" t="t" r="r" b="b"/>
              <a:pathLst>
                <a:path w="548" h="9741" extrusionOk="0">
                  <a:moveTo>
                    <a:pt x="0" y="1"/>
                  </a:moveTo>
                  <a:cubicBezTo>
                    <a:pt x="24" y="1"/>
                    <a:pt x="72" y="25"/>
                    <a:pt x="72" y="49"/>
                  </a:cubicBezTo>
                  <a:lnTo>
                    <a:pt x="72" y="9741"/>
                  </a:lnTo>
                  <a:lnTo>
                    <a:pt x="548" y="9741"/>
                  </a:lnTo>
                  <a:lnTo>
                    <a:pt x="548" y="49"/>
                  </a:lnTo>
                  <a:cubicBezTo>
                    <a:pt x="548" y="25"/>
                    <a:pt x="500" y="1"/>
                    <a:pt x="47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6" name="Google Shape;2626;p55"/>
            <p:cNvSpPr/>
            <p:nvPr/>
          </p:nvSpPr>
          <p:spPr>
            <a:xfrm>
              <a:off x="2582578" y="2068488"/>
              <a:ext cx="15653" cy="178264"/>
            </a:xfrm>
            <a:custGeom>
              <a:avLst/>
              <a:gdLst/>
              <a:ahLst/>
              <a:cxnLst/>
              <a:rect l="l" t="t" r="r" b="b"/>
              <a:pathLst>
                <a:path w="525" h="5979" extrusionOk="0">
                  <a:moveTo>
                    <a:pt x="0" y="1"/>
                  </a:moveTo>
                  <a:cubicBezTo>
                    <a:pt x="24" y="1"/>
                    <a:pt x="48" y="25"/>
                    <a:pt x="48" y="72"/>
                  </a:cubicBezTo>
                  <a:lnTo>
                    <a:pt x="48" y="5978"/>
                  </a:lnTo>
                  <a:lnTo>
                    <a:pt x="524" y="5978"/>
                  </a:lnTo>
                  <a:lnTo>
                    <a:pt x="524" y="72"/>
                  </a:lnTo>
                  <a:cubicBezTo>
                    <a:pt x="524" y="48"/>
                    <a:pt x="500" y="1"/>
                    <a:pt x="476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7" name="Google Shape;2627;p55"/>
            <p:cNvSpPr/>
            <p:nvPr/>
          </p:nvSpPr>
          <p:spPr>
            <a:xfrm>
              <a:off x="2479626" y="2143057"/>
              <a:ext cx="15623" cy="102981"/>
            </a:xfrm>
            <a:custGeom>
              <a:avLst/>
              <a:gdLst/>
              <a:ahLst/>
              <a:cxnLst/>
              <a:rect l="l" t="t" r="r" b="b"/>
              <a:pathLst>
                <a:path w="524" h="3454" extrusionOk="0">
                  <a:moveTo>
                    <a:pt x="0" y="0"/>
                  </a:moveTo>
                  <a:cubicBezTo>
                    <a:pt x="24" y="0"/>
                    <a:pt x="48" y="48"/>
                    <a:pt x="48" y="72"/>
                  </a:cubicBezTo>
                  <a:lnTo>
                    <a:pt x="48" y="3453"/>
                  </a:lnTo>
                  <a:lnTo>
                    <a:pt x="524" y="3453"/>
                  </a:lnTo>
                  <a:lnTo>
                    <a:pt x="524" y="72"/>
                  </a:lnTo>
                  <a:cubicBezTo>
                    <a:pt x="524" y="48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8" name="Google Shape;2628;p55"/>
            <p:cNvSpPr/>
            <p:nvPr/>
          </p:nvSpPr>
          <p:spPr>
            <a:xfrm>
              <a:off x="2424229" y="1929340"/>
              <a:ext cx="193171" cy="156171"/>
            </a:xfrm>
            <a:custGeom>
              <a:avLst/>
              <a:gdLst/>
              <a:ahLst/>
              <a:cxnLst/>
              <a:rect l="l" t="t" r="r" b="b"/>
              <a:pathLst>
                <a:path w="6479" h="5238" extrusionOk="0">
                  <a:moveTo>
                    <a:pt x="6002" y="0"/>
                  </a:moveTo>
                  <a:lnTo>
                    <a:pt x="4859" y="143"/>
                  </a:lnTo>
                  <a:cubicBezTo>
                    <a:pt x="4621" y="167"/>
                    <a:pt x="4478" y="381"/>
                    <a:pt x="4501" y="595"/>
                  </a:cubicBezTo>
                  <a:cubicBezTo>
                    <a:pt x="4501" y="738"/>
                    <a:pt x="4644" y="881"/>
                    <a:pt x="4811" y="929"/>
                  </a:cubicBezTo>
                  <a:lnTo>
                    <a:pt x="215" y="4525"/>
                  </a:lnTo>
                  <a:cubicBezTo>
                    <a:pt x="48" y="4668"/>
                    <a:pt x="1" y="4906"/>
                    <a:pt x="167" y="5096"/>
                  </a:cubicBezTo>
                  <a:cubicBezTo>
                    <a:pt x="247" y="5189"/>
                    <a:pt x="356" y="5238"/>
                    <a:pt x="466" y="5238"/>
                  </a:cubicBezTo>
                  <a:cubicBezTo>
                    <a:pt x="553" y="5238"/>
                    <a:pt x="641" y="5207"/>
                    <a:pt x="715" y="5144"/>
                  </a:cubicBezTo>
                  <a:lnTo>
                    <a:pt x="5406" y="1453"/>
                  </a:lnTo>
                  <a:cubicBezTo>
                    <a:pt x="5406" y="1667"/>
                    <a:pt x="5526" y="1834"/>
                    <a:pt x="5716" y="1881"/>
                  </a:cubicBezTo>
                  <a:cubicBezTo>
                    <a:pt x="5744" y="1888"/>
                    <a:pt x="5772" y="1891"/>
                    <a:pt x="5799" y="1891"/>
                  </a:cubicBezTo>
                  <a:cubicBezTo>
                    <a:pt x="5983" y="1891"/>
                    <a:pt x="6151" y="1758"/>
                    <a:pt x="6192" y="1572"/>
                  </a:cubicBezTo>
                  <a:lnTo>
                    <a:pt x="6430" y="453"/>
                  </a:lnTo>
                  <a:cubicBezTo>
                    <a:pt x="6478" y="334"/>
                    <a:pt x="6430" y="191"/>
                    <a:pt x="6359" y="119"/>
                  </a:cubicBezTo>
                  <a:cubicBezTo>
                    <a:pt x="6264" y="48"/>
                    <a:pt x="6168" y="0"/>
                    <a:pt x="6049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9" name="Google Shape;2629;p55"/>
            <p:cNvSpPr/>
            <p:nvPr/>
          </p:nvSpPr>
          <p:spPr>
            <a:xfrm>
              <a:off x="2427061" y="1967921"/>
              <a:ext cx="153398" cy="117889"/>
            </a:xfrm>
            <a:custGeom>
              <a:avLst/>
              <a:gdLst/>
              <a:ahLst/>
              <a:cxnLst/>
              <a:rect l="l" t="t" r="r" b="b"/>
              <a:pathLst>
                <a:path w="5145" h="3954" extrusionOk="0">
                  <a:moveTo>
                    <a:pt x="4897" y="0"/>
                  </a:moveTo>
                  <a:cubicBezTo>
                    <a:pt x="4871" y="0"/>
                    <a:pt x="4841" y="6"/>
                    <a:pt x="4811" y="16"/>
                  </a:cubicBezTo>
                  <a:lnTo>
                    <a:pt x="263" y="3588"/>
                  </a:lnTo>
                  <a:cubicBezTo>
                    <a:pt x="168" y="3660"/>
                    <a:pt x="96" y="3683"/>
                    <a:pt x="1" y="3683"/>
                  </a:cubicBezTo>
                  <a:cubicBezTo>
                    <a:pt x="1" y="3731"/>
                    <a:pt x="25" y="3779"/>
                    <a:pt x="48" y="3802"/>
                  </a:cubicBezTo>
                  <a:cubicBezTo>
                    <a:pt x="143" y="3897"/>
                    <a:pt x="262" y="3954"/>
                    <a:pt x="377" y="3954"/>
                  </a:cubicBezTo>
                  <a:cubicBezTo>
                    <a:pt x="463" y="3954"/>
                    <a:pt x="548" y="3922"/>
                    <a:pt x="620" y="3850"/>
                  </a:cubicBezTo>
                  <a:lnTo>
                    <a:pt x="5145" y="278"/>
                  </a:lnTo>
                  <a:cubicBezTo>
                    <a:pt x="5073" y="230"/>
                    <a:pt x="5002" y="135"/>
                    <a:pt x="4978" y="40"/>
                  </a:cubicBezTo>
                  <a:cubicBezTo>
                    <a:pt x="4964" y="12"/>
                    <a:pt x="4934" y="0"/>
                    <a:pt x="4897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55"/>
            <p:cNvSpPr/>
            <p:nvPr/>
          </p:nvSpPr>
          <p:spPr>
            <a:xfrm>
              <a:off x="2586126" y="1926478"/>
              <a:ext cx="31276" cy="59242"/>
            </a:xfrm>
            <a:custGeom>
              <a:avLst/>
              <a:gdLst/>
              <a:ahLst/>
              <a:cxnLst/>
              <a:rect l="l" t="t" r="r" b="b"/>
              <a:pathLst>
                <a:path w="1049" h="1987" extrusionOk="0">
                  <a:moveTo>
                    <a:pt x="643" y="1"/>
                  </a:moveTo>
                  <a:cubicBezTo>
                    <a:pt x="643" y="96"/>
                    <a:pt x="691" y="168"/>
                    <a:pt x="643" y="239"/>
                  </a:cubicBezTo>
                  <a:lnTo>
                    <a:pt x="405" y="1382"/>
                  </a:lnTo>
                  <a:cubicBezTo>
                    <a:pt x="381" y="1596"/>
                    <a:pt x="215" y="1692"/>
                    <a:pt x="0" y="1692"/>
                  </a:cubicBezTo>
                  <a:cubicBezTo>
                    <a:pt x="48" y="1858"/>
                    <a:pt x="143" y="1930"/>
                    <a:pt x="286" y="1977"/>
                  </a:cubicBezTo>
                  <a:cubicBezTo>
                    <a:pt x="314" y="1984"/>
                    <a:pt x="342" y="1987"/>
                    <a:pt x="369" y="1987"/>
                  </a:cubicBezTo>
                  <a:cubicBezTo>
                    <a:pt x="553" y="1987"/>
                    <a:pt x="721" y="1854"/>
                    <a:pt x="762" y="1668"/>
                  </a:cubicBezTo>
                  <a:lnTo>
                    <a:pt x="1000" y="549"/>
                  </a:lnTo>
                  <a:cubicBezTo>
                    <a:pt x="1048" y="430"/>
                    <a:pt x="1000" y="287"/>
                    <a:pt x="929" y="120"/>
                  </a:cubicBezTo>
                  <a:cubicBezTo>
                    <a:pt x="858" y="72"/>
                    <a:pt x="762" y="1"/>
                    <a:pt x="643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55"/>
            <p:cNvSpPr/>
            <p:nvPr/>
          </p:nvSpPr>
          <p:spPr>
            <a:xfrm>
              <a:off x="2381623" y="2247410"/>
              <a:ext cx="343678" cy="23464"/>
            </a:xfrm>
            <a:custGeom>
              <a:avLst/>
              <a:gdLst/>
              <a:ahLst/>
              <a:cxnLst/>
              <a:rect l="l" t="t" r="r" b="b"/>
              <a:pathLst>
                <a:path w="11527" h="787" extrusionOk="0">
                  <a:moveTo>
                    <a:pt x="120" y="1"/>
                  </a:moveTo>
                  <a:cubicBezTo>
                    <a:pt x="72" y="1"/>
                    <a:pt x="1" y="49"/>
                    <a:pt x="1" y="120"/>
                  </a:cubicBezTo>
                  <a:lnTo>
                    <a:pt x="1" y="668"/>
                  </a:lnTo>
                  <a:cubicBezTo>
                    <a:pt x="1" y="739"/>
                    <a:pt x="72" y="787"/>
                    <a:pt x="120" y="787"/>
                  </a:cubicBezTo>
                  <a:lnTo>
                    <a:pt x="11408" y="787"/>
                  </a:lnTo>
                  <a:cubicBezTo>
                    <a:pt x="11479" y="787"/>
                    <a:pt x="11527" y="739"/>
                    <a:pt x="11527" y="668"/>
                  </a:cubicBezTo>
                  <a:lnTo>
                    <a:pt x="11527" y="120"/>
                  </a:lnTo>
                  <a:cubicBezTo>
                    <a:pt x="11527" y="49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55"/>
            <p:cNvSpPr/>
            <p:nvPr/>
          </p:nvSpPr>
          <p:spPr>
            <a:xfrm>
              <a:off x="2708250" y="2247410"/>
              <a:ext cx="17770" cy="23464"/>
            </a:xfrm>
            <a:custGeom>
              <a:avLst/>
              <a:gdLst/>
              <a:ahLst/>
              <a:cxnLst/>
              <a:rect l="l" t="t" r="r" b="b"/>
              <a:pathLst>
                <a:path w="596" h="787" extrusionOk="0">
                  <a:moveTo>
                    <a:pt x="0" y="1"/>
                  </a:moveTo>
                  <a:cubicBezTo>
                    <a:pt x="72" y="1"/>
                    <a:pt x="119" y="49"/>
                    <a:pt x="119" y="120"/>
                  </a:cubicBezTo>
                  <a:lnTo>
                    <a:pt x="119" y="668"/>
                  </a:lnTo>
                  <a:cubicBezTo>
                    <a:pt x="119" y="739"/>
                    <a:pt x="72" y="787"/>
                    <a:pt x="0" y="787"/>
                  </a:cubicBezTo>
                  <a:lnTo>
                    <a:pt x="477" y="787"/>
                  </a:lnTo>
                  <a:cubicBezTo>
                    <a:pt x="548" y="787"/>
                    <a:pt x="596" y="739"/>
                    <a:pt x="596" y="668"/>
                  </a:cubicBezTo>
                  <a:lnTo>
                    <a:pt x="596" y="120"/>
                  </a:lnTo>
                  <a:cubicBezTo>
                    <a:pt x="596" y="25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55"/>
            <p:cNvSpPr/>
            <p:nvPr/>
          </p:nvSpPr>
          <p:spPr>
            <a:xfrm>
              <a:off x="2419250" y="1922930"/>
              <a:ext cx="202384" cy="168455"/>
            </a:xfrm>
            <a:custGeom>
              <a:avLst/>
              <a:gdLst/>
              <a:ahLst/>
              <a:cxnLst/>
              <a:rect l="l" t="t" r="r" b="b"/>
              <a:pathLst>
                <a:path w="6788" h="5650" extrusionOk="0">
                  <a:moveTo>
                    <a:pt x="6193" y="334"/>
                  </a:moveTo>
                  <a:cubicBezTo>
                    <a:pt x="6240" y="334"/>
                    <a:pt x="6335" y="358"/>
                    <a:pt x="6407" y="406"/>
                  </a:cubicBezTo>
                  <a:cubicBezTo>
                    <a:pt x="6455" y="453"/>
                    <a:pt x="6455" y="525"/>
                    <a:pt x="6455" y="596"/>
                  </a:cubicBezTo>
                  <a:lnTo>
                    <a:pt x="6216" y="1739"/>
                  </a:lnTo>
                  <a:cubicBezTo>
                    <a:pt x="6195" y="1856"/>
                    <a:pt x="6098" y="1911"/>
                    <a:pt x="5999" y="1911"/>
                  </a:cubicBezTo>
                  <a:cubicBezTo>
                    <a:pt x="5876" y="1911"/>
                    <a:pt x="5751" y="1826"/>
                    <a:pt x="5764" y="1668"/>
                  </a:cubicBezTo>
                  <a:cubicBezTo>
                    <a:pt x="5764" y="1620"/>
                    <a:pt x="5740" y="1549"/>
                    <a:pt x="5693" y="1525"/>
                  </a:cubicBezTo>
                  <a:cubicBezTo>
                    <a:pt x="5663" y="1515"/>
                    <a:pt x="5637" y="1509"/>
                    <a:pt x="5613" y="1509"/>
                  </a:cubicBezTo>
                  <a:cubicBezTo>
                    <a:pt x="5578" y="1509"/>
                    <a:pt x="5544" y="1521"/>
                    <a:pt x="5502" y="1549"/>
                  </a:cubicBezTo>
                  <a:lnTo>
                    <a:pt x="834" y="5240"/>
                  </a:lnTo>
                  <a:cubicBezTo>
                    <a:pt x="763" y="5288"/>
                    <a:pt x="715" y="5311"/>
                    <a:pt x="644" y="5311"/>
                  </a:cubicBezTo>
                  <a:cubicBezTo>
                    <a:pt x="596" y="5311"/>
                    <a:pt x="525" y="5288"/>
                    <a:pt x="501" y="5216"/>
                  </a:cubicBezTo>
                  <a:cubicBezTo>
                    <a:pt x="406" y="5121"/>
                    <a:pt x="406" y="5073"/>
                    <a:pt x="406" y="5002"/>
                  </a:cubicBezTo>
                  <a:cubicBezTo>
                    <a:pt x="406" y="4954"/>
                    <a:pt x="453" y="4883"/>
                    <a:pt x="501" y="4859"/>
                  </a:cubicBezTo>
                  <a:lnTo>
                    <a:pt x="5097" y="1263"/>
                  </a:lnTo>
                  <a:cubicBezTo>
                    <a:pt x="5145" y="1215"/>
                    <a:pt x="5169" y="1144"/>
                    <a:pt x="5145" y="1072"/>
                  </a:cubicBezTo>
                  <a:cubicBezTo>
                    <a:pt x="5145" y="1025"/>
                    <a:pt x="5097" y="953"/>
                    <a:pt x="5026" y="953"/>
                  </a:cubicBezTo>
                  <a:cubicBezTo>
                    <a:pt x="4930" y="930"/>
                    <a:pt x="4883" y="882"/>
                    <a:pt x="4859" y="739"/>
                  </a:cubicBezTo>
                  <a:cubicBezTo>
                    <a:pt x="4811" y="620"/>
                    <a:pt x="4930" y="525"/>
                    <a:pt x="5050" y="477"/>
                  </a:cubicBezTo>
                  <a:lnTo>
                    <a:pt x="6193" y="334"/>
                  </a:lnTo>
                  <a:close/>
                  <a:moveTo>
                    <a:pt x="6121" y="1"/>
                  </a:moveTo>
                  <a:lnTo>
                    <a:pt x="5002" y="168"/>
                  </a:lnTo>
                  <a:cubicBezTo>
                    <a:pt x="4859" y="191"/>
                    <a:pt x="4692" y="239"/>
                    <a:pt x="4621" y="358"/>
                  </a:cubicBezTo>
                  <a:cubicBezTo>
                    <a:pt x="4526" y="477"/>
                    <a:pt x="4454" y="644"/>
                    <a:pt x="4478" y="787"/>
                  </a:cubicBezTo>
                  <a:cubicBezTo>
                    <a:pt x="4526" y="906"/>
                    <a:pt x="4573" y="1025"/>
                    <a:pt x="4668" y="1120"/>
                  </a:cubicBezTo>
                  <a:lnTo>
                    <a:pt x="287" y="4573"/>
                  </a:lnTo>
                  <a:cubicBezTo>
                    <a:pt x="48" y="4764"/>
                    <a:pt x="1" y="5121"/>
                    <a:pt x="191" y="5359"/>
                  </a:cubicBezTo>
                  <a:cubicBezTo>
                    <a:pt x="263" y="5526"/>
                    <a:pt x="406" y="5597"/>
                    <a:pt x="572" y="5645"/>
                  </a:cubicBezTo>
                  <a:cubicBezTo>
                    <a:pt x="592" y="5648"/>
                    <a:pt x="611" y="5649"/>
                    <a:pt x="630" y="5649"/>
                  </a:cubicBezTo>
                  <a:cubicBezTo>
                    <a:pt x="753" y="5649"/>
                    <a:pt x="874" y="5588"/>
                    <a:pt x="977" y="5526"/>
                  </a:cubicBezTo>
                  <a:lnTo>
                    <a:pt x="5454" y="2001"/>
                  </a:lnTo>
                  <a:cubicBezTo>
                    <a:pt x="5526" y="2144"/>
                    <a:pt x="5645" y="2239"/>
                    <a:pt x="5835" y="2263"/>
                  </a:cubicBezTo>
                  <a:cubicBezTo>
                    <a:pt x="5876" y="2273"/>
                    <a:pt x="5917" y="2278"/>
                    <a:pt x="5959" y="2278"/>
                  </a:cubicBezTo>
                  <a:cubicBezTo>
                    <a:pt x="6210" y="2278"/>
                    <a:pt x="6465" y="2100"/>
                    <a:pt x="6526" y="1835"/>
                  </a:cubicBezTo>
                  <a:lnTo>
                    <a:pt x="6764" y="691"/>
                  </a:lnTo>
                  <a:cubicBezTo>
                    <a:pt x="6788" y="525"/>
                    <a:pt x="6764" y="310"/>
                    <a:pt x="6597" y="191"/>
                  </a:cubicBezTo>
                  <a:cubicBezTo>
                    <a:pt x="6478" y="72"/>
                    <a:pt x="6335" y="1"/>
                    <a:pt x="619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55"/>
            <p:cNvSpPr/>
            <p:nvPr/>
          </p:nvSpPr>
          <p:spPr>
            <a:xfrm>
              <a:off x="2377359" y="1922125"/>
              <a:ext cx="354351" cy="354441"/>
            </a:xfrm>
            <a:custGeom>
              <a:avLst/>
              <a:gdLst/>
              <a:ahLst/>
              <a:cxnLst/>
              <a:rect l="l" t="t" r="r" b="b"/>
              <a:pathLst>
                <a:path w="11885" h="11888" extrusionOk="0">
                  <a:moveTo>
                    <a:pt x="7264" y="5076"/>
                  </a:moveTo>
                  <a:lnTo>
                    <a:pt x="7264" y="10697"/>
                  </a:lnTo>
                  <a:lnTo>
                    <a:pt x="5288" y="10697"/>
                  </a:lnTo>
                  <a:lnTo>
                    <a:pt x="5288" y="5076"/>
                  </a:lnTo>
                  <a:close/>
                  <a:moveTo>
                    <a:pt x="11503" y="11054"/>
                  </a:moveTo>
                  <a:lnTo>
                    <a:pt x="11503" y="11530"/>
                  </a:lnTo>
                  <a:lnTo>
                    <a:pt x="334" y="11530"/>
                  </a:lnTo>
                  <a:lnTo>
                    <a:pt x="334" y="11054"/>
                  </a:lnTo>
                  <a:close/>
                  <a:moveTo>
                    <a:pt x="893" y="0"/>
                  </a:moveTo>
                  <a:cubicBezTo>
                    <a:pt x="792" y="0"/>
                    <a:pt x="715" y="88"/>
                    <a:pt x="715" y="195"/>
                  </a:cubicBezTo>
                  <a:lnTo>
                    <a:pt x="715" y="980"/>
                  </a:lnTo>
                  <a:lnTo>
                    <a:pt x="501" y="980"/>
                  </a:lnTo>
                  <a:cubicBezTo>
                    <a:pt x="429" y="980"/>
                    <a:pt x="334" y="1052"/>
                    <a:pt x="334" y="1147"/>
                  </a:cubicBezTo>
                  <a:cubicBezTo>
                    <a:pt x="334" y="1266"/>
                    <a:pt x="382" y="1338"/>
                    <a:pt x="501" y="1338"/>
                  </a:cubicBezTo>
                  <a:lnTo>
                    <a:pt x="715" y="1338"/>
                  </a:lnTo>
                  <a:lnTo>
                    <a:pt x="715" y="2243"/>
                  </a:lnTo>
                  <a:lnTo>
                    <a:pt x="501" y="2243"/>
                  </a:lnTo>
                  <a:cubicBezTo>
                    <a:pt x="429" y="2243"/>
                    <a:pt x="358" y="2290"/>
                    <a:pt x="334" y="2385"/>
                  </a:cubicBezTo>
                  <a:cubicBezTo>
                    <a:pt x="310" y="2505"/>
                    <a:pt x="382" y="2600"/>
                    <a:pt x="501" y="2600"/>
                  </a:cubicBezTo>
                  <a:lnTo>
                    <a:pt x="715" y="2600"/>
                  </a:lnTo>
                  <a:lnTo>
                    <a:pt x="715" y="3481"/>
                  </a:lnTo>
                  <a:lnTo>
                    <a:pt x="501" y="3481"/>
                  </a:lnTo>
                  <a:cubicBezTo>
                    <a:pt x="429" y="3481"/>
                    <a:pt x="358" y="3552"/>
                    <a:pt x="334" y="3648"/>
                  </a:cubicBezTo>
                  <a:cubicBezTo>
                    <a:pt x="310" y="3767"/>
                    <a:pt x="382" y="3838"/>
                    <a:pt x="501" y="3838"/>
                  </a:cubicBezTo>
                  <a:lnTo>
                    <a:pt x="715" y="3838"/>
                  </a:lnTo>
                  <a:lnTo>
                    <a:pt x="715" y="4743"/>
                  </a:lnTo>
                  <a:lnTo>
                    <a:pt x="501" y="4743"/>
                  </a:lnTo>
                  <a:cubicBezTo>
                    <a:pt x="429" y="4743"/>
                    <a:pt x="334" y="4791"/>
                    <a:pt x="334" y="4886"/>
                  </a:cubicBezTo>
                  <a:cubicBezTo>
                    <a:pt x="334" y="5005"/>
                    <a:pt x="382" y="5100"/>
                    <a:pt x="501" y="5100"/>
                  </a:cubicBezTo>
                  <a:lnTo>
                    <a:pt x="715" y="5100"/>
                  </a:lnTo>
                  <a:lnTo>
                    <a:pt x="715" y="5981"/>
                  </a:lnTo>
                  <a:lnTo>
                    <a:pt x="501" y="5981"/>
                  </a:lnTo>
                  <a:cubicBezTo>
                    <a:pt x="429" y="5981"/>
                    <a:pt x="334" y="6053"/>
                    <a:pt x="334" y="6148"/>
                  </a:cubicBezTo>
                  <a:cubicBezTo>
                    <a:pt x="334" y="6267"/>
                    <a:pt x="382" y="6339"/>
                    <a:pt x="501" y="6339"/>
                  </a:cubicBezTo>
                  <a:lnTo>
                    <a:pt x="715" y="6339"/>
                  </a:lnTo>
                  <a:lnTo>
                    <a:pt x="715" y="7244"/>
                  </a:lnTo>
                  <a:lnTo>
                    <a:pt x="501" y="7244"/>
                  </a:lnTo>
                  <a:cubicBezTo>
                    <a:pt x="429" y="7244"/>
                    <a:pt x="358" y="7291"/>
                    <a:pt x="334" y="7386"/>
                  </a:cubicBezTo>
                  <a:cubicBezTo>
                    <a:pt x="310" y="7506"/>
                    <a:pt x="382" y="7601"/>
                    <a:pt x="501" y="7601"/>
                  </a:cubicBezTo>
                  <a:lnTo>
                    <a:pt x="715" y="7601"/>
                  </a:lnTo>
                  <a:lnTo>
                    <a:pt x="715" y="8482"/>
                  </a:lnTo>
                  <a:lnTo>
                    <a:pt x="501" y="8482"/>
                  </a:lnTo>
                  <a:cubicBezTo>
                    <a:pt x="429" y="8482"/>
                    <a:pt x="358" y="8553"/>
                    <a:pt x="334" y="8649"/>
                  </a:cubicBezTo>
                  <a:cubicBezTo>
                    <a:pt x="310" y="8768"/>
                    <a:pt x="382" y="8839"/>
                    <a:pt x="501" y="8839"/>
                  </a:cubicBezTo>
                  <a:lnTo>
                    <a:pt x="715" y="8839"/>
                  </a:lnTo>
                  <a:lnTo>
                    <a:pt x="715" y="9744"/>
                  </a:lnTo>
                  <a:lnTo>
                    <a:pt x="501" y="9744"/>
                  </a:lnTo>
                  <a:cubicBezTo>
                    <a:pt x="429" y="9744"/>
                    <a:pt x="334" y="9792"/>
                    <a:pt x="334" y="9887"/>
                  </a:cubicBezTo>
                  <a:cubicBezTo>
                    <a:pt x="334" y="10006"/>
                    <a:pt x="382" y="10101"/>
                    <a:pt x="501" y="10101"/>
                  </a:cubicBezTo>
                  <a:lnTo>
                    <a:pt x="715" y="10101"/>
                  </a:lnTo>
                  <a:lnTo>
                    <a:pt x="715" y="10720"/>
                  </a:lnTo>
                  <a:lnTo>
                    <a:pt x="310" y="10720"/>
                  </a:lnTo>
                  <a:cubicBezTo>
                    <a:pt x="144" y="10720"/>
                    <a:pt x="1" y="10840"/>
                    <a:pt x="1" y="11030"/>
                  </a:cubicBezTo>
                  <a:lnTo>
                    <a:pt x="1" y="11578"/>
                  </a:lnTo>
                  <a:cubicBezTo>
                    <a:pt x="1" y="11744"/>
                    <a:pt x="120" y="11887"/>
                    <a:pt x="310" y="11887"/>
                  </a:cubicBezTo>
                  <a:lnTo>
                    <a:pt x="11575" y="11887"/>
                  </a:lnTo>
                  <a:cubicBezTo>
                    <a:pt x="11741" y="11887"/>
                    <a:pt x="11884" y="11768"/>
                    <a:pt x="11884" y="11578"/>
                  </a:cubicBezTo>
                  <a:lnTo>
                    <a:pt x="11884" y="11030"/>
                  </a:lnTo>
                  <a:cubicBezTo>
                    <a:pt x="11837" y="10840"/>
                    <a:pt x="11741" y="10720"/>
                    <a:pt x="11551" y="10720"/>
                  </a:cubicBezTo>
                  <a:lnTo>
                    <a:pt x="11051" y="10720"/>
                  </a:lnTo>
                  <a:lnTo>
                    <a:pt x="11051" y="3171"/>
                  </a:lnTo>
                  <a:cubicBezTo>
                    <a:pt x="11051" y="3076"/>
                    <a:pt x="10979" y="2981"/>
                    <a:pt x="10884" y="2981"/>
                  </a:cubicBezTo>
                  <a:cubicBezTo>
                    <a:pt x="10765" y="2981"/>
                    <a:pt x="10693" y="3052"/>
                    <a:pt x="10693" y="3171"/>
                  </a:cubicBezTo>
                  <a:lnTo>
                    <a:pt x="10693" y="10720"/>
                  </a:lnTo>
                  <a:lnTo>
                    <a:pt x="8717" y="10720"/>
                  </a:lnTo>
                  <a:lnTo>
                    <a:pt x="8717" y="1314"/>
                  </a:lnTo>
                  <a:lnTo>
                    <a:pt x="10693" y="1314"/>
                  </a:lnTo>
                  <a:lnTo>
                    <a:pt x="10693" y="2338"/>
                  </a:lnTo>
                  <a:cubicBezTo>
                    <a:pt x="10693" y="2409"/>
                    <a:pt x="10741" y="2505"/>
                    <a:pt x="10836" y="2505"/>
                  </a:cubicBezTo>
                  <a:cubicBezTo>
                    <a:pt x="10955" y="2505"/>
                    <a:pt x="11051" y="2433"/>
                    <a:pt x="11051" y="2338"/>
                  </a:cubicBezTo>
                  <a:lnTo>
                    <a:pt x="11051" y="1195"/>
                  </a:lnTo>
                  <a:cubicBezTo>
                    <a:pt x="11051" y="1052"/>
                    <a:pt x="10932" y="957"/>
                    <a:pt x="10813" y="957"/>
                  </a:cubicBezTo>
                  <a:lnTo>
                    <a:pt x="8645" y="957"/>
                  </a:lnTo>
                  <a:cubicBezTo>
                    <a:pt x="8479" y="957"/>
                    <a:pt x="8407" y="1076"/>
                    <a:pt x="8407" y="1195"/>
                  </a:cubicBezTo>
                  <a:lnTo>
                    <a:pt x="8407" y="10697"/>
                  </a:lnTo>
                  <a:lnTo>
                    <a:pt x="7621" y="10697"/>
                  </a:lnTo>
                  <a:lnTo>
                    <a:pt x="7621" y="4957"/>
                  </a:lnTo>
                  <a:cubicBezTo>
                    <a:pt x="7621" y="4791"/>
                    <a:pt x="7502" y="4719"/>
                    <a:pt x="7383" y="4719"/>
                  </a:cubicBezTo>
                  <a:lnTo>
                    <a:pt x="5216" y="4719"/>
                  </a:lnTo>
                  <a:cubicBezTo>
                    <a:pt x="5073" y="4719"/>
                    <a:pt x="4978" y="4838"/>
                    <a:pt x="4978" y="4957"/>
                  </a:cubicBezTo>
                  <a:lnTo>
                    <a:pt x="4978" y="10697"/>
                  </a:lnTo>
                  <a:lnTo>
                    <a:pt x="4168" y="10697"/>
                  </a:lnTo>
                  <a:lnTo>
                    <a:pt x="4168" y="7458"/>
                  </a:lnTo>
                  <a:cubicBezTo>
                    <a:pt x="4168" y="7291"/>
                    <a:pt x="4049" y="7220"/>
                    <a:pt x="3930" y="7220"/>
                  </a:cubicBezTo>
                  <a:lnTo>
                    <a:pt x="1692" y="7220"/>
                  </a:lnTo>
                  <a:cubicBezTo>
                    <a:pt x="1620" y="7220"/>
                    <a:pt x="1525" y="7291"/>
                    <a:pt x="1525" y="7386"/>
                  </a:cubicBezTo>
                  <a:lnTo>
                    <a:pt x="1525" y="8672"/>
                  </a:lnTo>
                  <a:cubicBezTo>
                    <a:pt x="1525" y="8696"/>
                    <a:pt x="1549" y="8768"/>
                    <a:pt x="1573" y="8791"/>
                  </a:cubicBezTo>
                  <a:cubicBezTo>
                    <a:pt x="1619" y="8818"/>
                    <a:pt x="1664" y="8830"/>
                    <a:pt x="1704" y="8830"/>
                  </a:cubicBezTo>
                  <a:cubicBezTo>
                    <a:pt x="1808" y="8830"/>
                    <a:pt x="1882" y="8752"/>
                    <a:pt x="1882" y="8649"/>
                  </a:cubicBezTo>
                  <a:lnTo>
                    <a:pt x="1882" y="7577"/>
                  </a:lnTo>
                  <a:lnTo>
                    <a:pt x="3835" y="7577"/>
                  </a:lnTo>
                  <a:lnTo>
                    <a:pt x="3835" y="10697"/>
                  </a:lnTo>
                  <a:lnTo>
                    <a:pt x="1882" y="10697"/>
                  </a:lnTo>
                  <a:lnTo>
                    <a:pt x="1882" y="9482"/>
                  </a:lnTo>
                  <a:cubicBezTo>
                    <a:pt x="1882" y="9387"/>
                    <a:pt x="1811" y="9292"/>
                    <a:pt x="1739" y="9292"/>
                  </a:cubicBezTo>
                  <a:cubicBezTo>
                    <a:pt x="1620" y="9292"/>
                    <a:pt x="1525" y="9363"/>
                    <a:pt x="1525" y="9482"/>
                  </a:cubicBezTo>
                  <a:lnTo>
                    <a:pt x="1525" y="10697"/>
                  </a:lnTo>
                  <a:lnTo>
                    <a:pt x="1072" y="10697"/>
                  </a:lnTo>
                  <a:lnTo>
                    <a:pt x="1072" y="195"/>
                  </a:lnTo>
                  <a:cubicBezTo>
                    <a:pt x="1072" y="99"/>
                    <a:pt x="1025" y="28"/>
                    <a:pt x="930" y="4"/>
                  </a:cubicBezTo>
                  <a:cubicBezTo>
                    <a:pt x="917" y="2"/>
                    <a:pt x="905" y="0"/>
                    <a:pt x="89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35" name="Google Shape;2635;p55"/>
          <p:cNvGrpSpPr/>
          <p:nvPr/>
        </p:nvGrpSpPr>
        <p:grpSpPr>
          <a:xfrm>
            <a:off x="2547602" y="1922870"/>
            <a:ext cx="354354" cy="352980"/>
            <a:chOff x="2738089" y="1922870"/>
            <a:chExt cx="354354" cy="352980"/>
          </a:xfrm>
        </p:grpSpPr>
        <p:sp>
          <p:nvSpPr>
            <p:cNvPr id="2636" name="Google Shape;2636;p55"/>
            <p:cNvSpPr/>
            <p:nvPr/>
          </p:nvSpPr>
          <p:spPr>
            <a:xfrm>
              <a:off x="2990148" y="1976896"/>
              <a:ext cx="98747" cy="293290"/>
            </a:xfrm>
            <a:custGeom>
              <a:avLst/>
              <a:gdLst/>
              <a:ahLst/>
              <a:cxnLst/>
              <a:rect l="l" t="t" r="r" b="b"/>
              <a:pathLst>
                <a:path w="3312" h="9837" extrusionOk="0">
                  <a:moveTo>
                    <a:pt x="1" y="1"/>
                  </a:moveTo>
                  <a:lnTo>
                    <a:pt x="1" y="9622"/>
                  </a:lnTo>
                  <a:cubicBezTo>
                    <a:pt x="1" y="9741"/>
                    <a:pt x="96" y="9836"/>
                    <a:pt x="215" y="9836"/>
                  </a:cubicBezTo>
                  <a:lnTo>
                    <a:pt x="3073" y="9836"/>
                  </a:lnTo>
                  <a:cubicBezTo>
                    <a:pt x="3192" y="9836"/>
                    <a:pt x="3264" y="9717"/>
                    <a:pt x="3311" y="9598"/>
                  </a:cubicBezTo>
                  <a:lnTo>
                    <a:pt x="3311" y="1"/>
                  </a:ln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55"/>
            <p:cNvSpPr/>
            <p:nvPr/>
          </p:nvSpPr>
          <p:spPr>
            <a:xfrm>
              <a:off x="3068264" y="1976180"/>
              <a:ext cx="19201" cy="293290"/>
            </a:xfrm>
            <a:custGeom>
              <a:avLst/>
              <a:gdLst/>
              <a:ahLst/>
              <a:cxnLst/>
              <a:rect l="l" t="t" r="r" b="b"/>
              <a:pathLst>
                <a:path w="644" h="9837" extrusionOk="0">
                  <a:moveTo>
                    <a:pt x="215" y="1"/>
                  </a:moveTo>
                  <a:lnTo>
                    <a:pt x="215" y="9622"/>
                  </a:lnTo>
                  <a:cubicBezTo>
                    <a:pt x="215" y="9741"/>
                    <a:pt x="120" y="9836"/>
                    <a:pt x="1" y="9836"/>
                  </a:cubicBezTo>
                  <a:lnTo>
                    <a:pt x="453" y="9836"/>
                  </a:lnTo>
                  <a:cubicBezTo>
                    <a:pt x="572" y="9836"/>
                    <a:pt x="644" y="9741"/>
                    <a:pt x="644" y="9622"/>
                  </a:cubicBezTo>
                  <a:lnTo>
                    <a:pt x="644" y="25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55"/>
            <p:cNvSpPr/>
            <p:nvPr/>
          </p:nvSpPr>
          <p:spPr>
            <a:xfrm>
              <a:off x="2865908" y="1927909"/>
              <a:ext cx="98717" cy="292575"/>
            </a:xfrm>
            <a:custGeom>
              <a:avLst/>
              <a:gdLst/>
              <a:ahLst/>
              <a:cxnLst/>
              <a:rect l="l" t="t" r="r" b="b"/>
              <a:pathLst>
                <a:path w="3311" h="9813" extrusionOk="0">
                  <a:moveTo>
                    <a:pt x="239" y="1"/>
                  </a:moveTo>
                  <a:cubicBezTo>
                    <a:pt x="119" y="1"/>
                    <a:pt x="24" y="120"/>
                    <a:pt x="0" y="239"/>
                  </a:cubicBezTo>
                  <a:lnTo>
                    <a:pt x="0" y="9812"/>
                  </a:lnTo>
                  <a:lnTo>
                    <a:pt x="3311" y="9812"/>
                  </a:lnTo>
                  <a:lnTo>
                    <a:pt x="3311" y="191"/>
                  </a:lnTo>
                  <a:cubicBezTo>
                    <a:pt x="3311" y="72"/>
                    <a:pt x="3215" y="1"/>
                    <a:pt x="3096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55"/>
            <p:cNvSpPr/>
            <p:nvPr/>
          </p:nvSpPr>
          <p:spPr>
            <a:xfrm>
              <a:off x="2944024" y="1928535"/>
              <a:ext cx="20602" cy="292634"/>
            </a:xfrm>
            <a:custGeom>
              <a:avLst/>
              <a:gdLst/>
              <a:ahLst/>
              <a:cxnLst/>
              <a:rect l="l" t="t" r="r" b="b"/>
              <a:pathLst>
                <a:path w="691" h="9815" extrusionOk="0">
                  <a:moveTo>
                    <a:pt x="507" y="0"/>
                  </a:moveTo>
                  <a:cubicBezTo>
                    <a:pt x="497" y="0"/>
                    <a:pt x="487" y="1"/>
                    <a:pt x="476" y="3"/>
                  </a:cubicBezTo>
                  <a:lnTo>
                    <a:pt x="0" y="3"/>
                  </a:lnTo>
                  <a:cubicBezTo>
                    <a:pt x="119" y="3"/>
                    <a:pt x="214" y="99"/>
                    <a:pt x="214" y="218"/>
                  </a:cubicBezTo>
                  <a:lnTo>
                    <a:pt x="214" y="9815"/>
                  </a:lnTo>
                  <a:lnTo>
                    <a:pt x="691" y="9815"/>
                  </a:lnTo>
                  <a:lnTo>
                    <a:pt x="691" y="218"/>
                  </a:lnTo>
                  <a:cubicBezTo>
                    <a:pt x="691" y="109"/>
                    <a:pt x="611" y="0"/>
                    <a:pt x="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0" name="Google Shape;2640;p55"/>
            <p:cNvSpPr/>
            <p:nvPr/>
          </p:nvSpPr>
          <p:spPr>
            <a:xfrm>
              <a:off x="2744499" y="1976896"/>
              <a:ext cx="98717" cy="293290"/>
            </a:xfrm>
            <a:custGeom>
              <a:avLst/>
              <a:gdLst/>
              <a:ahLst/>
              <a:cxnLst/>
              <a:rect l="l" t="t" r="r" b="b"/>
              <a:pathLst>
                <a:path w="3311" h="9837" extrusionOk="0">
                  <a:moveTo>
                    <a:pt x="0" y="1"/>
                  </a:moveTo>
                  <a:lnTo>
                    <a:pt x="0" y="9622"/>
                  </a:lnTo>
                  <a:cubicBezTo>
                    <a:pt x="0" y="9741"/>
                    <a:pt x="95" y="9836"/>
                    <a:pt x="214" y="9836"/>
                  </a:cubicBezTo>
                  <a:lnTo>
                    <a:pt x="3072" y="9836"/>
                  </a:lnTo>
                  <a:cubicBezTo>
                    <a:pt x="3167" y="9836"/>
                    <a:pt x="3310" y="9717"/>
                    <a:pt x="3310" y="9598"/>
                  </a:cubicBezTo>
                  <a:lnTo>
                    <a:pt x="3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1" name="Google Shape;2641;p55"/>
            <p:cNvSpPr/>
            <p:nvPr/>
          </p:nvSpPr>
          <p:spPr>
            <a:xfrm>
              <a:off x="2822586" y="1976180"/>
              <a:ext cx="20632" cy="293290"/>
            </a:xfrm>
            <a:custGeom>
              <a:avLst/>
              <a:gdLst/>
              <a:ahLst/>
              <a:cxnLst/>
              <a:rect l="l" t="t" r="r" b="b"/>
              <a:pathLst>
                <a:path w="692" h="9837" extrusionOk="0">
                  <a:moveTo>
                    <a:pt x="215" y="1"/>
                  </a:moveTo>
                  <a:lnTo>
                    <a:pt x="215" y="9622"/>
                  </a:lnTo>
                  <a:cubicBezTo>
                    <a:pt x="215" y="9741"/>
                    <a:pt x="120" y="9836"/>
                    <a:pt x="1" y="9836"/>
                  </a:cubicBezTo>
                  <a:lnTo>
                    <a:pt x="477" y="9836"/>
                  </a:lnTo>
                  <a:cubicBezTo>
                    <a:pt x="596" y="9836"/>
                    <a:pt x="691" y="9741"/>
                    <a:pt x="691" y="9622"/>
                  </a:cubicBezTo>
                  <a:lnTo>
                    <a:pt x="691" y="25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55"/>
            <p:cNvSpPr/>
            <p:nvPr/>
          </p:nvSpPr>
          <p:spPr>
            <a:xfrm>
              <a:off x="2743784" y="1928565"/>
              <a:ext cx="98002" cy="114221"/>
            </a:xfrm>
            <a:custGeom>
              <a:avLst/>
              <a:gdLst/>
              <a:ahLst/>
              <a:cxnLst/>
              <a:rect l="l" t="t" r="r" b="b"/>
              <a:pathLst>
                <a:path w="3287" h="3831" extrusionOk="0">
                  <a:moveTo>
                    <a:pt x="1702" y="0"/>
                  </a:moveTo>
                  <a:cubicBezTo>
                    <a:pt x="1675" y="0"/>
                    <a:pt x="1647" y="1"/>
                    <a:pt x="1620" y="2"/>
                  </a:cubicBezTo>
                  <a:cubicBezTo>
                    <a:pt x="762" y="26"/>
                    <a:pt x="48" y="717"/>
                    <a:pt x="24" y="1574"/>
                  </a:cubicBezTo>
                  <a:cubicBezTo>
                    <a:pt x="0" y="2312"/>
                    <a:pt x="500" y="2979"/>
                    <a:pt x="1143" y="3170"/>
                  </a:cubicBezTo>
                  <a:lnTo>
                    <a:pt x="1596" y="3813"/>
                  </a:lnTo>
                  <a:cubicBezTo>
                    <a:pt x="1608" y="3825"/>
                    <a:pt x="1632" y="3830"/>
                    <a:pt x="1655" y="3830"/>
                  </a:cubicBezTo>
                  <a:cubicBezTo>
                    <a:pt x="1679" y="3830"/>
                    <a:pt x="1703" y="3825"/>
                    <a:pt x="1715" y="3813"/>
                  </a:cubicBezTo>
                  <a:lnTo>
                    <a:pt x="2167" y="3170"/>
                  </a:lnTo>
                  <a:cubicBezTo>
                    <a:pt x="2810" y="2979"/>
                    <a:pt x="3287" y="2360"/>
                    <a:pt x="3287" y="1622"/>
                  </a:cubicBezTo>
                  <a:cubicBezTo>
                    <a:pt x="3287" y="744"/>
                    <a:pt x="2592" y="0"/>
                    <a:pt x="1702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55"/>
            <p:cNvSpPr/>
            <p:nvPr/>
          </p:nvSpPr>
          <p:spPr>
            <a:xfrm>
              <a:off x="2784243" y="1935005"/>
              <a:ext cx="57543" cy="108497"/>
            </a:xfrm>
            <a:custGeom>
              <a:avLst/>
              <a:gdLst/>
              <a:ahLst/>
              <a:cxnLst/>
              <a:rect l="l" t="t" r="r" b="b"/>
              <a:pathLst>
                <a:path w="1930" h="3639" extrusionOk="0">
                  <a:moveTo>
                    <a:pt x="1096" y="1"/>
                  </a:moveTo>
                  <a:cubicBezTo>
                    <a:pt x="1382" y="286"/>
                    <a:pt x="1549" y="667"/>
                    <a:pt x="1549" y="1120"/>
                  </a:cubicBezTo>
                  <a:cubicBezTo>
                    <a:pt x="1549" y="1858"/>
                    <a:pt x="1072" y="2477"/>
                    <a:pt x="429" y="2692"/>
                  </a:cubicBezTo>
                  <a:lnTo>
                    <a:pt x="1" y="3287"/>
                  </a:lnTo>
                  <a:lnTo>
                    <a:pt x="239" y="3620"/>
                  </a:lnTo>
                  <a:cubicBezTo>
                    <a:pt x="251" y="3632"/>
                    <a:pt x="275" y="3638"/>
                    <a:pt x="298" y="3638"/>
                  </a:cubicBezTo>
                  <a:cubicBezTo>
                    <a:pt x="322" y="3638"/>
                    <a:pt x="346" y="3632"/>
                    <a:pt x="358" y="3620"/>
                  </a:cubicBezTo>
                  <a:lnTo>
                    <a:pt x="810" y="3001"/>
                  </a:lnTo>
                  <a:cubicBezTo>
                    <a:pt x="1453" y="2763"/>
                    <a:pt x="1930" y="2168"/>
                    <a:pt x="1930" y="1406"/>
                  </a:cubicBezTo>
                  <a:cubicBezTo>
                    <a:pt x="1930" y="787"/>
                    <a:pt x="1620" y="286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4" name="Google Shape;2644;p55"/>
            <p:cNvSpPr/>
            <p:nvPr/>
          </p:nvSpPr>
          <p:spPr>
            <a:xfrm>
              <a:off x="2866623" y="2155996"/>
              <a:ext cx="98717" cy="114191"/>
            </a:xfrm>
            <a:custGeom>
              <a:avLst/>
              <a:gdLst/>
              <a:ahLst/>
              <a:cxnLst/>
              <a:rect l="l" t="t" r="r" b="b"/>
              <a:pathLst>
                <a:path w="3311" h="3830" extrusionOk="0">
                  <a:moveTo>
                    <a:pt x="1646" y="1"/>
                  </a:moveTo>
                  <a:cubicBezTo>
                    <a:pt x="1626" y="1"/>
                    <a:pt x="1608" y="7"/>
                    <a:pt x="1596" y="19"/>
                  </a:cubicBezTo>
                  <a:lnTo>
                    <a:pt x="1143" y="638"/>
                  </a:lnTo>
                  <a:cubicBezTo>
                    <a:pt x="477" y="828"/>
                    <a:pt x="0" y="1448"/>
                    <a:pt x="0" y="2186"/>
                  </a:cubicBezTo>
                  <a:cubicBezTo>
                    <a:pt x="0" y="3100"/>
                    <a:pt x="739" y="3830"/>
                    <a:pt x="1625" y="3830"/>
                  </a:cubicBezTo>
                  <a:cubicBezTo>
                    <a:pt x="1639" y="3830"/>
                    <a:pt x="1653" y="3829"/>
                    <a:pt x="1667" y="3829"/>
                  </a:cubicBezTo>
                  <a:cubicBezTo>
                    <a:pt x="2548" y="3805"/>
                    <a:pt x="3239" y="3115"/>
                    <a:pt x="3287" y="2257"/>
                  </a:cubicBezTo>
                  <a:cubicBezTo>
                    <a:pt x="3310" y="1519"/>
                    <a:pt x="2810" y="852"/>
                    <a:pt x="2144" y="638"/>
                  </a:cubicBezTo>
                  <a:lnTo>
                    <a:pt x="1715" y="19"/>
                  </a:lnTo>
                  <a:cubicBezTo>
                    <a:pt x="1691" y="7"/>
                    <a:pt x="1667" y="1"/>
                    <a:pt x="1646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5" name="Google Shape;2645;p55"/>
            <p:cNvSpPr/>
            <p:nvPr/>
          </p:nvSpPr>
          <p:spPr>
            <a:xfrm>
              <a:off x="2907798" y="2154774"/>
              <a:ext cx="57543" cy="109004"/>
            </a:xfrm>
            <a:custGeom>
              <a:avLst/>
              <a:gdLst/>
              <a:ahLst/>
              <a:cxnLst/>
              <a:rect l="l" t="t" r="r" b="b"/>
              <a:pathLst>
                <a:path w="1930" h="3656" extrusionOk="0">
                  <a:moveTo>
                    <a:pt x="298" y="0"/>
                  </a:moveTo>
                  <a:cubicBezTo>
                    <a:pt x="274" y="0"/>
                    <a:pt x="251" y="12"/>
                    <a:pt x="239" y="36"/>
                  </a:cubicBezTo>
                  <a:lnTo>
                    <a:pt x="0" y="369"/>
                  </a:lnTo>
                  <a:lnTo>
                    <a:pt x="405" y="965"/>
                  </a:lnTo>
                  <a:cubicBezTo>
                    <a:pt x="1072" y="1155"/>
                    <a:pt x="1548" y="1774"/>
                    <a:pt x="1548" y="2536"/>
                  </a:cubicBezTo>
                  <a:cubicBezTo>
                    <a:pt x="1548" y="2965"/>
                    <a:pt x="1358" y="3370"/>
                    <a:pt x="1096" y="3656"/>
                  </a:cubicBezTo>
                  <a:cubicBezTo>
                    <a:pt x="1572" y="3370"/>
                    <a:pt x="1929" y="2822"/>
                    <a:pt x="1929" y="2227"/>
                  </a:cubicBezTo>
                  <a:cubicBezTo>
                    <a:pt x="1929" y="1489"/>
                    <a:pt x="1453" y="893"/>
                    <a:pt x="810" y="655"/>
                  </a:cubicBezTo>
                  <a:lnTo>
                    <a:pt x="358" y="36"/>
                  </a:lnTo>
                  <a:cubicBezTo>
                    <a:pt x="346" y="12"/>
                    <a:pt x="322" y="0"/>
                    <a:pt x="298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6" name="Google Shape;2646;p55"/>
            <p:cNvSpPr/>
            <p:nvPr/>
          </p:nvSpPr>
          <p:spPr>
            <a:xfrm>
              <a:off x="2989462" y="1928565"/>
              <a:ext cx="98002" cy="114221"/>
            </a:xfrm>
            <a:custGeom>
              <a:avLst/>
              <a:gdLst/>
              <a:ahLst/>
              <a:cxnLst/>
              <a:rect l="l" t="t" r="r" b="b"/>
              <a:pathLst>
                <a:path w="3287" h="3831" extrusionOk="0">
                  <a:moveTo>
                    <a:pt x="1724" y="0"/>
                  </a:moveTo>
                  <a:cubicBezTo>
                    <a:pt x="1697" y="0"/>
                    <a:pt x="1670" y="1"/>
                    <a:pt x="1643" y="2"/>
                  </a:cubicBezTo>
                  <a:cubicBezTo>
                    <a:pt x="762" y="26"/>
                    <a:pt x="48" y="717"/>
                    <a:pt x="24" y="1574"/>
                  </a:cubicBezTo>
                  <a:cubicBezTo>
                    <a:pt x="0" y="2312"/>
                    <a:pt x="500" y="2979"/>
                    <a:pt x="1143" y="3170"/>
                  </a:cubicBezTo>
                  <a:lnTo>
                    <a:pt x="1596" y="3813"/>
                  </a:lnTo>
                  <a:cubicBezTo>
                    <a:pt x="1608" y="3825"/>
                    <a:pt x="1631" y="3830"/>
                    <a:pt x="1655" y="3830"/>
                  </a:cubicBezTo>
                  <a:cubicBezTo>
                    <a:pt x="1679" y="3830"/>
                    <a:pt x="1703" y="3825"/>
                    <a:pt x="1715" y="3813"/>
                  </a:cubicBezTo>
                  <a:lnTo>
                    <a:pt x="2167" y="3170"/>
                  </a:lnTo>
                  <a:cubicBezTo>
                    <a:pt x="2834" y="2979"/>
                    <a:pt x="3287" y="2360"/>
                    <a:pt x="3287" y="1622"/>
                  </a:cubicBezTo>
                  <a:cubicBezTo>
                    <a:pt x="3287" y="744"/>
                    <a:pt x="2592" y="0"/>
                    <a:pt x="1724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7" name="Google Shape;2647;p55"/>
            <p:cNvSpPr/>
            <p:nvPr/>
          </p:nvSpPr>
          <p:spPr>
            <a:xfrm>
              <a:off x="3029922" y="1935005"/>
              <a:ext cx="57543" cy="108497"/>
            </a:xfrm>
            <a:custGeom>
              <a:avLst/>
              <a:gdLst/>
              <a:ahLst/>
              <a:cxnLst/>
              <a:rect l="l" t="t" r="r" b="b"/>
              <a:pathLst>
                <a:path w="1930" h="3639" extrusionOk="0">
                  <a:moveTo>
                    <a:pt x="1120" y="1"/>
                  </a:moveTo>
                  <a:lnTo>
                    <a:pt x="1120" y="1"/>
                  </a:lnTo>
                  <a:cubicBezTo>
                    <a:pt x="1382" y="286"/>
                    <a:pt x="1549" y="667"/>
                    <a:pt x="1549" y="1120"/>
                  </a:cubicBezTo>
                  <a:cubicBezTo>
                    <a:pt x="1549" y="1858"/>
                    <a:pt x="1072" y="2477"/>
                    <a:pt x="429" y="2692"/>
                  </a:cubicBezTo>
                  <a:lnTo>
                    <a:pt x="1" y="3287"/>
                  </a:lnTo>
                  <a:lnTo>
                    <a:pt x="239" y="3620"/>
                  </a:lnTo>
                  <a:cubicBezTo>
                    <a:pt x="263" y="3632"/>
                    <a:pt x="286" y="3638"/>
                    <a:pt x="307" y="3638"/>
                  </a:cubicBezTo>
                  <a:cubicBezTo>
                    <a:pt x="328" y="3638"/>
                    <a:pt x="346" y="3632"/>
                    <a:pt x="358" y="3620"/>
                  </a:cubicBezTo>
                  <a:lnTo>
                    <a:pt x="810" y="3001"/>
                  </a:lnTo>
                  <a:cubicBezTo>
                    <a:pt x="1477" y="2763"/>
                    <a:pt x="1930" y="2168"/>
                    <a:pt x="1930" y="1406"/>
                  </a:cubicBezTo>
                  <a:cubicBezTo>
                    <a:pt x="1930" y="787"/>
                    <a:pt x="1620" y="286"/>
                    <a:pt x="1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8" name="Google Shape;2648;p55"/>
            <p:cNvSpPr/>
            <p:nvPr/>
          </p:nvSpPr>
          <p:spPr>
            <a:xfrm>
              <a:off x="2738089" y="1922870"/>
              <a:ext cx="109391" cy="351549"/>
            </a:xfrm>
            <a:custGeom>
              <a:avLst/>
              <a:gdLst/>
              <a:ahLst/>
              <a:cxnLst/>
              <a:rect l="l" t="t" r="r" b="b"/>
              <a:pathLst>
                <a:path w="3669" h="11791" extrusionOk="0">
                  <a:moveTo>
                    <a:pt x="1835" y="336"/>
                  </a:moveTo>
                  <a:cubicBezTo>
                    <a:pt x="2239" y="336"/>
                    <a:pt x="2597" y="479"/>
                    <a:pt x="2859" y="765"/>
                  </a:cubicBezTo>
                  <a:cubicBezTo>
                    <a:pt x="3168" y="1027"/>
                    <a:pt x="3311" y="1408"/>
                    <a:pt x="3311" y="1789"/>
                  </a:cubicBezTo>
                  <a:cubicBezTo>
                    <a:pt x="3311" y="2456"/>
                    <a:pt x="2930" y="3003"/>
                    <a:pt x="2287" y="3218"/>
                  </a:cubicBezTo>
                  <a:cubicBezTo>
                    <a:pt x="2263" y="3218"/>
                    <a:pt x="2239" y="3265"/>
                    <a:pt x="2216" y="3289"/>
                  </a:cubicBezTo>
                  <a:lnTo>
                    <a:pt x="1858" y="3789"/>
                  </a:lnTo>
                  <a:lnTo>
                    <a:pt x="1501" y="3289"/>
                  </a:lnTo>
                  <a:cubicBezTo>
                    <a:pt x="1453" y="3265"/>
                    <a:pt x="1430" y="3218"/>
                    <a:pt x="1406" y="3218"/>
                  </a:cubicBezTo>
                  <a:cubicBezTo>
                    <a:pt x="787" y="3003"/>
                    <a:pt x="358" y="2408"/>
                    <a:pt x="382" y="1765"/>
                  </a:cubicBezTo>
                  <a:cubicBezTo>
                    <a:pt x="406" y="1003"/>
                    <a:pt x="1049" y="360"/>
                    <a:pt x="1811" y="336"/>
                  </a:cubicBezTo>
                  <a:close/>
                  <a:moveTo>
                    <a:pt x="1900" y="1"/>
                  </a:moveTo>
                  <a:cubicBezTo>
                    <a:pt x="1870" y="1"/>
                    <a:pt x="1840" y="1"/>
                    <a:pt x="1811" y="3"/>
                  </a:cubicBezTo>
                  <a:cubicBezTo>
                    <a:pt x="858" y="27"/>
                    <a:pt x="48" y="812"/>
                    <a:pt x="25" y="1765"/>
                  </a:cubicBezTo>
                  <a:lnTo>
                    <a:pt x="25" y="1813"/>
                  </a:lnTo>
                  <a:lnTo>
                    <a:pt x="25" y="5766"/>
                  </a:lnTo>
                  <a:cubicBezTo>
                    <a:pt x="25" y="5837"/>
                    <a:pt x="96" y="5933"/>
                    <a:pt x="191" y="5933"/>
                  </a:cubicBezTo>
                  <a:cubicBezTo>
                    <a:pt x="310" y="5933"/>
                    <a:pt x="382" y="5885"/>
                    <a:pt x="382" y="5766"/>
                  </a:cubicBezTo>
                  <a:lnTo>
                    <a:pt x="382" y="2861"/>
                  </a:lnTo>
                  <a:cubicBezTo>
                    <a:pt x="596" y="3170"/>
                    <a:pt x="906" y="3384"/>
                    <a:pt x="1263" y="3527"/>
                  </a:cubicBezTo>
                  <a:lnTo>
                    <a:pt x="1668" y="4099"/>
                  </a:lnTo>
                  <a:cubicBezTo>
                    <a:pt x="1721" y="4152"/>
                    <a:pt x="1815" y="4179"/>
                    <a:pt x="1899" y="4179"/>
                  </a:cubicBezTo>
                  <a:cubicBezTo>
                    <a:pt x="1927" y="4179"/>
                    <a:pt x="1954" y="4176"/>
                    <a:pt x="1977" y="4170"/>
                  </a:cubicBezTo>
                  <a:lnTo>
                    <a:pt x="2049" y="4099"/>
                  </a:lnTo>
                  <a:lnTo>
                    <a:pt x="2478" y="3527"/>
                  </a:lnTo>
                  <a:cubicBezTo>
                    <a:pt x="2835" y="3408"/>
                    <a:pt x="3121" y="3170"/>
                    <a:pt x="3335" y="2861"/>
                  </a:cubicBezTo>
                  <a:lnTo>
                    <a:pt x="3335" y="11410"/>
                  </a:lnTo>
                  <a:cubicBezTo>
                    <a:pt x="3335" y="11434"/>
                    <a:pt x="3311" y="11481"/>
                    <a:pt x="3287" y="11481"/>
                  </a:cubicBezTo>
                  <a:lnTo>
                    <a:pt x="429" y="11481"/>
                  </a:lnTo>
                  <a:cubicBezTo>
                    <a:pt x="382" y="11481"/>
                    <a:pt x="358" y="11434"/>
                    <a:pt x="358" y="11410"/>
                  </a:cubicBezTo>
                  <a:lnTo>
                    <a:pt x="358" y="6552"/>
                  </a:lnTo>
                  <a:cubicBezTo>
                    <a:pt x="358" y="6480"/>
                    <a:pt x="310" y="6385"/>
                    <a:pt x="215" y="6385"/>
                  </a:cubicBezTo>
                  <a:cubicBezTo>
                    <a:pt x="96" y="6385"/>
                    <a:pt x="1" y="6433"/>
                    <a:pt x="1" y="6552"/>
                  </a:cubicBezTo>
                  <a:lnTo>
                    <a:pt x="1" y="11410"/>
                  </a:lnTo>
                  <a:cubicBezTo>
                    <a:pt x="1" y="11624"/>
                    <a:pt x="191" y="11791"/>
                    <a:pt x="382" y="11791"/>
                  </a:cubicBezTo>
                  <a:lnTo>
                    <a:pt x="3240" y="11791"/>
                  </a:lnTo>
                  <a:cubicBezTo>
                    <a:pt x="3454" y="11791"/>
                    <a:pt x="3644" y="11624"/>
                    <a:pt x="3644" y="11410"/>
                  </a:cubicBezTo>
                  <a:lnTo>
                    <a:pt x="3644" y="1789"/>
                  </a:lnTo>
                  <a:cubicBezTo>
                    <a:pt x="3668" y="1360"/>
                    <a:pt x="3478" y="884"/>
                    <a:pt x="3121" y="527"/>
                  </a:cubicBezTo>
                  <a:cubicBezTo>
                    <a:pt x="2786" y="169"/>
                    <a:pt x="2346" y="1"/>
                    <a:pt x="190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55"/>
            <p:cNvSpPr/>
            <p:nvPr/>
          </p:nvSpPr>
          <p:spPr>
            <a:xfrm>
              <a:off x="2772884" y="1952209"/>
              <a:ext cx="37656" cy="44782"/>
            </a:xfrm>
            <a:custGeom>
              <a:avLst/>
              <a:gdLst/>
              <a:ahLst/>
              <a:cxnLst/>
              <a:rect l="l" t="t" r="r" b="b"/>
              <a:pathLst>
                <a:path w="1263" h="1502" extrusionOk="0">
                  <a:moveTo>
                    <a:pt x="668" y="614"/>
                  </a:moveTo>
                  <a:lnTo>
                    <a:pt x="763" y="876"/>
                  </a:lnTo>
                  <a:lnTo>
                    <a:pt x="596" y="876"/>
                  </a:lnTo>
                  <a:lnTo>
                    <a:pt x="668" y="614"/>
                  </a:lnTo>
                  <a:close/>
                  <a:moveTo>
                    <a:pt x="652" y="1"/>
                  </a:moveTo>
                  <a:cubicBezTo>
                    <a:pt x="574" y="1"/>
                    <a:pt x="512" y="50"/>
                    <a:pt x="477" y="138"/>
                  </a:cubicBezTo>
                  <a:lnTo>
                    <a:pt x="25" y="1257"/>
                  </a:lnTo>
                  <a:cubicBezTo>
                    <a:pt x="1" y="1353"/>
                    <a:pt x="48" y="1472"/>
                    <a:pt x="144" y="1496"/>
                  </a:cubicBezTo>
                  <a:cubicBezTo>
                    <a:pt x="160" y="1500"/>
                    <a:pt x="176" y="1502"/>
                    <a:pt x="191" y="1502"/>
                  </a:cubicBezTo>
                  <a:cubicBezTo>
                    <a:pt x="263" y="1502"/>
                    <a:pt x="318" y="1455"/>
                    <a:pt x="358" y="1376"/>
                  </a:cubicBezTo>
                  <a:lnTo>
                    <a:pt x="406" y="1186"/>
                  </a:lnTo>
                  <a:lnTo>
                    <a:pt x="858" y="1186"/>
                  </a:lnTo>
                  <a:lnTo>
                    <a:pt x="929" y="1376"/>
                  </a:lnTo>
                  <a:cubicBezTo>
                    <a:pt x="953" y="1472"/>
                    <a:pt x="1049" y="1496"/>
                    <a:pt x="1096" y="1496"/>
                  </a:cubicBezTo>
                  <a:cubicBezTo>
                    <a:pt x="1215" y="1472"/>
                    <a:pt x="1263" y="1376"/>
                    <a:pt x="1239" y="1257"/>
                  </a:cubicBezTo>
                  <a:lnTo>
                    <a:pt x="858" y="138"/>
                  </a:lnTo>
                  <a:cubicBezTo>
                    <a:pt x="834" y="67"/>
                    <a:pt x="810" y="43"/>
                    <a:pt x="739" y="19"/>
                  </a:cubicBezTo>
                  <a:cubicBezTo>
                    <a:pt x="708" y="7"/>
                    <a:pt x="679" y="1"/>
                    <a:pt x="65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55"/>
            <p:cNvSpPr/>
            <p:nvPr/>
          </p:nvSpPr>
          <p:spPr>
            <a:xfrm>
              <a:off x="2761524" y="2092639"/>
              <a:ext cx="63923" cy="10674"/>
            </a:xfrm>
            <a:custGeom>
              <a:avLst/>
              <a:gdLst/>
              <a:ahLst/>
              <a:cxnLst/>
              <a:rect l="l" t="t" r="r" b="b"/>
              <a:pathLst>
                <a:path w="2144" h="358" extrusionOk="0">
                  <a:moveTo>
                    <a:pt x="191" y="0"/>
                  </a:moveTo>
                  <a:cubicBezTo>
                    <a:pt x="120" y="0"/>
                    <a:pt x="25" y="72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49" y="358"/>
                    <a:pt x="2144" y="286"/>
                    <a:pt x="2144" y="215"/>
                  </a:cubicBezTo>
                  <a:cubicBezTo>
                    <a:pt x="2144" y="96"/>
                    <a:pt x="2073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1" name="Google Shape;2651;p55"/>
            <p:cNvSpPr/>
            <p:nvPr/>
          </p:nvSpPr>
          <p:spPr>
            <a:xfrm>
              <a:off x="2761524" y="2116789"/>
              <a:ext cx="63923" cy="10674"/>
            </a:xfrm>
            <a:custGeom>
              <a:avLst/>
              <a:gdLst/>
              <a:ahLst/>
              <a:cxnLst/>
              <a:rect l="l" t="t" r="r" b="b"/>
              <a:pathLst>
                <a:path w="2144" h="358" extrusionOk="0">
                  <a:moveTo>
                    <a:pt x="191" y="0"/>
                  </a:moveTo>
                  <a:cubicBezTo>
                    <a:pt x="120" y="0"/>
                    <a:pt x="25" y="48"/>
                    <a:pt x="25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49" y="357"/>
                    <a:pt x="2144" y="286"/>
                    <a:pt x="2144" y="214"/>
                  </a:cubicBezTo>
                  <a:cubicBezTo>
                    <a:pt x="2144" y="95"/>
                    <a:pt x="2073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2" name="Google Shape;2652;p55"/>
            <p:cNvSpPr/>
            <p:nvPr/>
          </p:nvSpPr>
          <p:spPr>
            <a:xfrm>
              <a:off x="2761524" y="2139509"/>
              <a:ext cx="63923" cy="10674"/>
            </a:xfrm>
            <a:custGeom>
              <a:avLst/>
              <a:gdLst/>
              <a:ahLst/>
              <a:cxnLst/>
              <a:rect l="l" t="t" r="r" b="b"/>
              <a:pathLst>
                <a:path w="2144" h="358" extrusionOk="0">
                  <a:moveTo>
                    <a:pt x="191" y="0"/>
                  </a:moveTo>
                  <a:cubicBezTo>
                    <a:pt x="120" y="0"/>
                    <a:pt x="25" y="72"/>
                    <a:pt x="25" y="143"/>
                  </a:cubicBezTo>
                  <a:cubicBezTo>
                    <a:pt x="1" y="286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49" y="357"/>
                    <a:pt x="2144" y="310"/>
                    <a:pt x="2144" y="215"/>
                  </a:cubicBezTo>
                  <a:cubicBezTo>
                    <a:pt x="2144" y="95"/>
                    <a:pt x="2073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55"/>
            <p:cNvSpPr/>
            <p:nvPr/>
          </p:nvSpPr>
          <p:spPr>
            <a:xfrm>
              <a:off x="2761524" y="2163629"/>
              <a:ext cx="63923" cy="10704"/>
            </a:xfrm>
            <a:custGeom>
              <a:avLst/>
              <a:gdLst/>
              <a:ahLst/>
              <a:cxnLst/>
              <a:rect l="l" t="t" r="r" b="b"/>
              <a:pathLst>
                <a:path w="2144" h="359" extrusionOk="0">
                  <a:moveTo>
                    <a:pt x="191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49" y="358"/>
                    <a:pt x="2144" y="287"/>
                    <a:pt x="2144" y="215"/>
                  </a:cubicBezTo>
                  <a:cubicBezTo>
                    <a:pt x="2144" y="96"/>
                    <a:pt x="2073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55"/>
            <p:cNvSpPr/>
            <p:nvPr/>
          </p:nvSpPr>
          <p:spPr>
            <a:xfrm>
              <a:off x="2761524" y="2187780"/>
              <a:ext cx="63923" cy="10674"/>
            </a:xfrm>
            <a:custGeom>
              <a:avLst/>
              <a:gdLst/>
              <a:ahLst/>
              <a:cxnLst/>
              <a:rect l="l" t="t" r="r" b="b"/>
              <a:pathLst>
                <a:path w="2144" h="358" extrusionOk="0">
                  <a:moveTo>
                    <a:pt x="191" y="1"/>
                  </a:moveTo>
                  <a:cubicBezTo>
                    <a:pt x="120" y="1"/>
                    <a:pt x="25" y="48"/>
                    <a:pt x="25" y="143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49" y="358"/>
                    <a:pt x="2144" y="286"/>
                    <a:pt x="2144" y="215"/>
                  </a:cubicBezTo>
                  <a:cubicBezTo>
                    <a:pt x="2144" y="96"/>
                    <a:pt x="2073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55"/>
            <p:cNvSpPr/>
            <p:nvPr/>
          </p:nvSpPr>
          <p:spPr>
            <a:xfrm>
              <a:off x="2761524" y="2210499"/>
              <a:ext cx="32707" cy="10674"/>
            </a:xfrm>
            <a:custGeom>
              <a:avLst/>
              <a:gdLst/>
              <a:ahLst/>
              <a:cxnLst/>
              <a:rect l="l" t="t" r="r" b="b"/>
              <a:pathLst>
                <a:path w="1097" h="358" extrusionOk="0">
                  <a:moveTo>
                    <a:pt x="191" y="1"/>
                  </a:moveTo>
                  <a:cubicBezTo>
                    <a:pt x="120" y="1"/>
                    <a:pt x="25" y="72"/>
                    <a:pt x="25" y="144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906" y="358"/>
                  </a:lnTo>
                  <a:cubicBezTo>
                    <a:pt x="1001" y="358"/>
                    <a:pt x="1096" y="310"/>
                    <a:pt x="1096" y="215"/>
                  </a:cubicBezTo>
                  <a:cubicBezTo>
                    <a:pt x="1096" y="96"/>
                    <a:pt x="1025" y="1"/>
                    <a:pt x="9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55"/>
            <p:cNvSpPr/>
            <p:nvPr/>
          </p:nvSpPr>
          <p:spPr>
            <a:xfrm>
              <a:off x="2983768" y="1922870"/>
              <a:ext cx="108676" cy="352264"/>
            </a:xfrm>
            <a:custGeom>
              <a:avLst/>
              <a:gdLst/>
              <a:ahLst/>
              <a:cxnLst/>
              <a:rect l="l" t="t" r="r" b="b"/>
              <a:pathLst>
                <a:path w="3645" h="11815" extrusionOk="0">
                  <a:moveTo>
                    <a:pt x="1858" y="336"/>
                  </a:moveTo>
                  <a:cubicBezTo>
                    <a:pt x="2239" y="336"/>
                    <a:pt x="2596" y="479"/>
                    <a:pt x="2858" y="765"/>
                  </a:cubicBezTo>
                  <a:cubicBezTo>
                    <a:pt x="3168" y="1027"/>
                    <a:pt x="3311" y="1408"/>
                    <a:pt x="3311" y="1789"/>
                  </a:cubicBezTo>
                  <a:cubicBezTo>
                    <a:pt x="3311" y="2456"/>
                    <a:pt x="2882" y="3003"/>
                    <a:pt x="2287" y="3218"/>
                  </a:cubicBezTo>
                  <a:cubicBezTo>
                    <a:pt x="2263" y="3218"/>
                    <a:pt x="2239" y="3265"/>
                    <a:pt x="2215" y="3289"/>
                  </a:cubicBezTo>
                  <a:lnTo>
                    <a:pt x="1858" y="3789"/>
                  </a:lnTo>
                  <a:lnTo>
                    <a:pt x="1501" y="3289"/>
                  </a:lnTo>
                  <a:cubicBezTo>
                    <a:pt x="1477" y="3265"/>
                    <a:pt x="1429" y="3218"/>
                    <a:pt x="1406" y="3218"/>
                  </a:cubicBezTo>
                  <a:cubicBezTo>
                    <a:pt x="787" y="3003"/>
                    <a:pt x="358" y="2408"/>
                    <a:pt x="382" y="1765"/>
                  </a:cubicBezTo>
                  <a:cubicBezTo>
                    <a:pt x="429" y="1003"/>
                    <a:pt x="1048" y="360"/>
                    <a:pt x="1811" y="336"/>
                  </a:cubicBezTo>
                  <a:close/>
                  <a:moveTo>
                    <a:pt x="334" y="2861"/>
                  </a:moveTo>
                  <a:cubicBezTo>
                    <a:pt x="548" y="3170"/>
                    <a:pt x="834" y="3384"/>
                    <a:pt x="1191" y="3527"/>
                  </a:cubicBezTo>
                  <a:lnTo>
                    <a:pt x="1620" y="4099"/>
                  </a:lnTo>
                  <a:cubicBezTo>
                    <a:pt x="1668" y="4147"/>
                    <a:pt x="1739" y="4170"/>
                    <a:pt x="1834" y="4170"/>
                  </a:cubicBezTo>
                  <a:cubicBezTo>
                    <a:pt x="1906" y="4170"/>
                    <a:pt x="1977" y="4147"/>
                    <a:pt x="2025" y="4099"/>
                  </a:cubicBezTo>
                  <a:lnTo>
                    <a:pt x="2454" y="3527"/>
                  </a:lnTo>
                  <a:cubicBezTo>
                    <a:pt x="2811" y="3408"/>
                    <a:pt x="3097" y="3170"/>
                    <a:pt x="3311" y="2908"/>
                  </a:cubicBezTo>
                  <a:lnTo>
                    <a:pt x="3311" y="11410"/>
                  </a:lnTo>
                  <a:cubicBezTo>
                    <a:pt x="3311" y="11434"/>
                    <a:pt x="3287" y="11481"/>
                    <a:pt x="3263" y="11481"/>
                  </a:cubicBezTo>
                  <a:lnTo>
                    <a:pt x="405" y="11481"/>
                  </a:lnTo>
                  <a:cubicBezTo>
                    <a:pt x="358" y="11481"/>
                    <a:pt x="334" y="11434"/>
                    <a:pt x="334" y="11410"/>
                  </a:cubicBezTo>
                  <a:lnTo>
                    <a:pt x="334" y="2861"/>
                  </a:lnTo>
                  <a:close/>
                  <a:moveTo>
                    <a:pt x="1876" y="1"/>
                  </a:moveTo>
                  <a:cubicBezTo>
                    <a:pt x="1846" y="1"/>
                    <a:pt x="1816" y="1"/>
                    <a:pt x="1787" y="3"/>
                  </a:cubicBezTo>
                  <a:cubicBezTo>
                    <a:pt x="834" y="27"/>
                    <a:pt x="24" y="812"/>
                    <a:pt x="1" y="1765"/>
                  </a:cubicBezTo>
                  <a:lnTo>
                    <a:pt x="1" y="1813"/>
                  </a:lnTo>
                  <a:lnTo>
                    <a:pt x="1" y="11434"/>
                  </a:lnTo>
                  <a:cubicBezTo>
                    <a:pt x="1" y="11648"/>
                    <a:pt x="191" y="11815"/>
                    <a:pt x="382" y="11815"/>
                  </a:cubicBezTo>
                  <a:lnTo>
                    <a:pt x="3239" y="11815"/>
                  </a:lnTo>
                  <a:cubicBezTo>
                    <a:pt x="3454" y="11815"/>
                    <a:pt x="3644" y="11648"/>
                    <a:pt x="3644" y="11434"/>
                  </a:cubicBezTo>
                  <a:lnTo>
                    <a:pt x="3644" y="1813"/>
                  </a:lnTo>
                  <a:cubicBezTo>
                    <a:pt x="3644" y="1360"/>
                    <a:pt x="3454" y="884"/>
                    <a:pt x="3097" y="527"/>
                  </a:cubicBezTo>
                  <a:cubicBezTo>
                    <a:pt x="2762" y="169"/>
                    <a:pt x="2322" y="1"/>
                    <a:pt x="187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55"/>
            <p:cNvSpPr/>
            <p:nvPr/>
          </p:nvSpPr>
          <p:spPr>
            <a:xfrm>
              <a:off x="3019278" y="1951344"/>
              <a:ext cx="39087" cy="44752"/>
            </a:xfrm>
            <a:custGeom>
              <a:avLst/>
              <a:gdLst/>
              <a:ahLst/>
              <a:cxnLst/>
              <a:rect l="l" t="t" r="r" b="b"/>
              <a:pathLst>
                <a:path w="1311" h="1501" extrusionOk="0">
                  <a:moveTo>
                    <a:pt x="739" y="0"/>
                  </a:moveTo>
                  <a:cubicBezTo>
                    <a:pt x="334" y="0"/>
                    <a:pt x="0" y="334"/>
                    <a:pt x="0" y="762"/>
                  </a:cubicBezTo>
                  <a:cubicBezTo>
                    <a:pt x="0" y="1167"/>
                    <a:pt x="334" y="1501"/>
                    <a:pt x="739" y="1501"/>
                  </a:cubicBezTo>
                  <a:cubicBezTo>
                    <a:pt x="929" y="1501"/>
                    <a:pt x="1072" y="1429"/>
                    <a:pt x="1191" y="1358"/>
                  </a:cubicBezTo>
                  <a:lnTo>
                    <a:pt x="1263" y="1286"/>
                  </a:lnTo>
                  <a:cubicBezTo>
                    <a:pt x="1310" y="1239"/>
                    <a:pt x="1310" y="1143"/>
                    <a:pt x="1239" y="1072"/>
                  </a:cubicBezTo>
                  <a:cubicBezTo>
                    <a:pt x="1209" y="1052"/>
                    <a:pt x="1171" y="1041"/>
                    <a:pt x="1134" y="1041"/>
                  </a:cubicBezTo>
                  <a:cubicBezTo>
                    <a:pt x="1081" y="1041"/>
                    <a:pt x="1028" y="1064"/>
                    <a:pt x="1001" y="1120"/>
                  </a:cubicBezTo>
                  <a:lnTo>
                    <a:pt x="953" y="1143"/>
                  </a:lnTo>
                  <a:cubicBezTo>
                    <a:pt x="905" y="1191"/>
                    <a:pt x="834" y="1191"/>
                    <a:pt x="762" y="1191"/>
                  </a:cubicBezTo>
                  <a:cubicBezTo>
                    <a:pt x="524" y="1191"/>
                    <a:pt x="334" y="1024"/>
                    <a:pt x="334" y="786"/>
                  </a:cubicBezTo>
                  <a:cubicBezTo>
                    <a:pt x="334" y="548"/>
                    <a:pt x="500" y="358"/>
                    <a:pt x="762" y="358"/>
                  </a:cubicBezTo>
                  <a:cubicBezTo>
                    <a:pt x="834" y="358"/>
                    <a:pt x="905" y="405"/>
                    <a:pt x="1001" y="429"/>
                  </a:cubicBezTo>
                  <a:cubicBezTo>
                    <a:pt x="1024" y="445"/>
                    <a:pt x="1051" y="453"/>
                    <a:pt x="1078" y="453"/>
                  </a:cubicBezTo>
                  <a:cubicBezTo>
                    <a:pt x="1133" y="453"/>
                    <a:pt x="1191" y="421"/>
                    <a:pt x="1239" y="358"/>
                  </a:cubicBezTo>
                  <a:cubicBezTo>
                    <a:pt x="1286" y="286"/>
                    <a:pt x="1263" y="191"/>
                    <a:pt x="1167" y="119"/>
                  </a:cubicBezTo>
                  <a:cubicBezTo>
                    <a:pt x="1048" y="48"/>
                    <a:pt x="905" y="0"/>
                    <a:pt x="7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8" name="Google Shape;2658;p55"/>
            <p:cNvSpPr/>
            <p:nvPr/>
          </p:nvSpPr>
          <p:spPr>
            <a:xfrm>
              <a:off x="3007203" y="2092639"/>
              <a:ext cx="62522" cy="10674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7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96"/>
                    <a:pt x="2049" y="0"/>
                    <a:pt x="1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55"/>
            <p:cNvSpPr/>
            <p:nvPr/>
          </p:nvSpPr>
          <p:spPr>
            <a:xfrm>
              <a:off x="3007203" y="2116789"/>
              <a:ext cx="62522" cy="10674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7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096" y="286"/>
                    <a:pt x="2096" y="214"/>
                  </a:cubicBezTo>
                  <a:cubicBezTo>
                    <a:pt x="2096" y="72"/>
                    <a:pt x="2049" y="0"/>
                    <a:pt x="1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0" name="Google Shape;2660;p55"/>
            <p:cNvSpPr/>
            <p:nvPr/>
          </p:nvSpPr>
          <p:spPr>
            <a:xfrm>
              <a:off x="3007203" y="2139509"/>
              <a:ext cx="62522" cy="10674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7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48" y="357"/>
                    <a:pt x="167" y="357"/>
                  </a:cubicBezTo>
                  <a:lnTo>
                    <a:pt x="1929" y="357"/>
                  </a:lnTo>
                  <a:cubicBezTo>
                    <a:pt x="2025" y="357"/>
                    <a:pt x="2096" y="310"/>
                    <a:pt x="2096" y="215"/>
                  </a:cubicBezTo>
                  <a:cubicBezTo>
                    <a:pt x="2096" y="95"/>
                    <a:pt x="2049" y="0"/>
                    <a:pt x="1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1" name="Google Shape;2661;p55"/>
            <p:cNvSpPr/>
            <p:nvPr/>
          </p:nvSpPr>
          <p:spPr>
            <a:xfrm>
              <a:off x="3007203" y="2164345"/>
              <a:ext cx="62522" cy="10674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7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096" y="310"/>
                    <a:pt x="2096" y="215"/>
                  </a:cubicBezTo>
                  <a:cubicBezTo>
                    <a:pt x="2096" y="96"/>
                    <a:pt x="2049" y="1"/>
                    <a:pt x="19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2" name="Google Shape;2662;p55"/>
            <p:cNvSpPr/>
            <p:nvPr/>
          </p:nvSpPr>
          <p:spPr>
            <a:xfrm>
              <a:off x="3007203" y="2187780"/>
              <a:ext cx="62522" cy="10674"/>
            </a:xfrm>
            <a:custGeom>
              <a:avLst/>
              <a:gdLst/>
              <a:ahLst/>
              <a:cxnLst/>
              <a:rect l="l" t="t" r="r" b="b"/>
              <a:pathLst>
                <a:path w="2097" h="358" extrusionOk="0">
                  <a:moveTo>
                    <a:pt x="167" y="1"/>
                  </a:moveTo>
                  <a:cubicBezTo>
                    <a:pt x="96" y="1"/>
                    <a:pt x="1" y="48"/>
                    <a:pt x="1" y="143"/>
                  </a:cubicBezTo>
                  <a:cubicBezTo>
                    <a:pt x="1" y="263"/>
                    <a:pt x="48" y="358"/>
                    <a:pt x="167" y="358"/>
                  </a:cubicBezTo>
                  <a:lnTo>
                    <a:pt x="1929" y="358"/>
                  </a:lnTo>
                  <a:cubicBezTo>
                    <a:pt x="2025" y="358"/>
                    <a:pt x="2096" y="286"/>
                    <a:pt x="2096" y="215"/>
                  </a:cubicBezTo>
                  <a:cubicBezTo>
                    <a:pt x="2096" y="72"/>
                    <a:pt x="2049" y="1"/>
                    <a:pt x="19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3" name="Google Shape;2663;p55"/>
            <p:cNvSpPr/>
            <p:nvPr/>
          </p:nvSpPr>
          <p:spPr>
            <a:xfrm>
              <a:off x="3007918" y="2211930"/>
              <a:ext cx="31962" cy="10674"/>
            </a:xfrm>
            <a:custGeom>
              <a:avLst/>
              <a:gdLst/>
              <a:ahLst/>
              <a:cxnLst/>
              <a:rect l="l" t="t" r="r" b="b"/>
              <a:pathLst>
                <a:path w="1072" h="358" extrusionOk="0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72" y="357"/>
                    <a:pt x="167" y="357"/>
                  </a:cubicBezTo>
                  <a:lnTo>
                    <a:pt x="881" y="357"/>
                  </a:lnTo>
                  <a:cubicBezTo>
                    <a:pt x="977" y="357"/>
                    <a:pt x="1072" y="286"/>
                    <a:pt x="1072" y="191"/>
                  </a:cubicBezTo>
                  <a:cubicBezTo>
                    <a:pt x="1072" y="72"/>
                    <a:pt x="977" y="0"/>
                    <a:pt x="8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4" name="Google Shape;2664;p55"/>
            <p:cNvSpPr/>
            <p:nvPr/>
          </p:nvSpPr>
          <p:spPr>
            <a:xfrm>
              <a:off x="2900702" y="2199139"/>
              <a:ext cx="30560" cy="44067"/>
            </a:xfrm>
            <a:custGeom>
              <a:avLst/>
              <a:gdLst/>
              <a:ahLst/>
              <a:cxnLst/>
              <a:rect l="l" t="t" r="r" b="b"/>
              <a:pathLst>
                <a:path w="1025" h="1478" extrusionOk="0">
                  <a:moveTo>
                    <a:pt x="500" y="334"/>
                  </a:moveTo>
                  <a:cubicBezTo>
                    <a:pt x="524" y="334"/>
                    <a:pt x="596" y="358"/>
                    <a:pt x="596" y="382"/>
                  </a:cubicBezTo>
                  <a:cubicBezTo>
                    <a:pt x="596" y="453"/>
                    <a:pt x="572" y="501"/>
                    <a:pt x="500" y="501"/>
                  </a:cubicBezTo>
                  <a:lnTo>
                    <a:pt x="358" y="501"/>
                  </a:lnTo>
                  <a:lnTo>
                    <a:pt x="358" y="334"/>
                  </a:lnTo>
                  <a:close/>
                  <a:moveTo>
                    <a:pt x="548" y="858"/>
                  </a:moveTo>
                  <a:cubicBezTo>
                    <a:pt x="620" y="858"/>
                    <a:pt x="691" y="906"/>
                    <a:pt x="715" y="977"/>
                  </a:cubicBezTo>
                  <a:cubicBezTo>
                    <a:pt x="715" y="1072"/>
                    <a:pt x="643" y="1144"/>
                    <a:pt x="572" y="1144"/>
                  </a:cubicBezTo>
                  <a:lnTo>
                    <a:pt x="358" y="1144"/>
                  </a:lnTo>
                  <a:lnTo>
                    <a:pt x="358" y="858"/>
                  </a:lnTo>
                  <a:close/>
                  <a:moveTo>
                    <a:pt x="167" y="1"/>
                  </a:moveTo>
                  <a:cubicBezTo>
                    <a:pt x="96" y="1"/>
                    <a:pt x="0" y="96"/>
                    <a:pt x="0" y="167"/>
                  </a:cubicBezTo>
                  <a:lnTo>
                    <a:pt x="0" y="1334"/>
                  </a:lnTo>
                  <a:lnTo>
                    <a:pt x="0" y="1406"/>
                  </a:lnTo>
                  <a:cubicBezTo>
                    <a:pt x="24" y="1453"/>
                    <a:pt x="96" y="1477"/>
                    <a:pt x="167" y="1477"/>
                  </a:cubicBezTo>
                  <a:lnTo>
                    <a:pt x="548" y="1477"/>
                  </a:lnTo>
                  <a:cubicBezTo>
                    <a:pt x="834" y="1477"/>
                    <a:pt x="1024" y="1287"/>
                    <a:pt x="1024" y="1001"/>
                  </a:cubicBezTo>
                  <a:cubicBezTo>
                    <a:pt x="1024" y="858"/>
                    <a:pt x="977" y="739"/>
                    <a:pt x="881" y="644"/>
                  </a:cubicBezTo>
                  <a:cubicBezTo>
                    <a:pt x="953" y="572"/>
                    <a:pt x="953" y="477"/>
                    <a:pt x="953" y="358"/>
                  </a:cubicBezTo>
                  <a:cubicBezTo>
                    <a:pt x="905" y="143"/>
                    <a:pt x="715" y="1"/>
                    <a:pt x="50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5" name="Google Shape;2665;p55"/>
            <p:cNvSpPr/>
            <p:nvPr/>
          </p:nvSpPr>
          <p:spPr>
            <a:xfrm>
              <a:off x="2862360" y="1922930"/>
              <a:ext cx="108646" cy="352920"/>
            </a:xfrm>
            <a:custGeom>
              <a:avLst/>
              <a:gdLst/>
              <a:ahLst/>
              <a:cxnLst/>
              <a:rect l="l" t="t" r="r" b="b"/>
              <a:pathLst>
                <a:path w="3644" h="11837" extrusionOk="0">
                  <a:moveTo>
                    <a:pt x="1786" y="8050"/>
                  </a:moveTo>
                  <a:lnTo>
                    <a:pt x="2144" y="8550"/>
                  </a:lnTo>
                  <a:cubicBezTo>
                    <a:pt x="2167" y="8574"/>
                    <a:pt x="2215" y="8622"/>
                    <a:pt x="2239" y="8622"/>
                  </a:cubicBezTo>
                  <a:cubicBezTo>
                    <a:pt x="2858" y="8812"/>
                    <a:pt x="3287" y="9407"/>
                    <a:pt x="3239" y="10074"/>
                  </a:cubicBezTo>
                  <a:cubicBezTo>
                    <a:pt x="3215" y="10836"/>
                    <a:pt x="2596" y="11479"/>
                    <a:pt x="1810" y="11503"/>
                  </a:cubicBezTo>
                  <a:cubicBezTo>
                    <a:pt x="1429" y="11503"/>
                    <a:pt x="1048" y="11336"/>
                    <a:pt x="739" y="11074"/>
                  </a:cubicBezTo>
                  <a:cubicBezTo>
                    <a:pt x="453" y="10813"/>
                    <a:pt x="310" y="10431"/>
                    <a:pt x="310" y="10050"/>
                  </a:cubicBezTo>
                  <a:cubicBezTo>
                    <a:pt x="334" y="9360"/>
                    <a:pt x="739" y="8788"/>
                    <a:pt x="1334" y="8622"/>
                  </a:cubicBezTo>
                  <a:cubicBezTo>
                    <a:pt x="1382" y="8622"/>
                    <a:pt x="1405" y="8574"/>
                    <a:pt x="1429" y="8550"/>
                  </a:cubicBezTo>
                  <a:lnTo>
                    <a:pt x="1786" y="8050"/>
                  </a:lnTo>
                  <a:close/>
                  <a:moveTo>
                    <a:pt x="381" y="1"/>
                  </a:moveTo>
                  <a:cubicBezTo>
                    <a:pt x="191" y="1"/>
                    <a:pt x="0" y="191"/>
                    <a:pt x="0" y="406"/>
                  </a:cubicBezTo>
                  <a:lnTo>
                    <a:pt x="0" y="9979"/>
                  </a:lnTo>
                  <a:cubicBezTo>
                    <a:pt x="0" y="10455"/>
                    <a:pt x="191" y="10908"/>
                    <a:pt x="500" y="11265"/>
                  </a:cubicBezTo>
                  <a:cubicBezTo>
                    <a:pt x="858" y="11622"/>
                    <a:pt x="1310" y="11837"/>
                    <a:pt x="1810" y="11837"/>
                  </a:cubicBezTo>
                  <a:lnTo>
                    <a:pt x="1858" y="11837"/>
                  </a:lnTo>
                  <a:cubicBezTo>
                    <a:pt x="2810" y="11789"/>
                    <a:pt x="3596" y="11027"/>
                    <a:pt x="3644" y="10074"/>
                  </a:cubicBezTo>
                  <a:lnTo>
                    <a:pt x="3644" y="10003"/>
                  </a:lnTo>
                  <a:lnTo>
                    <a:pt x="3644" y="1977"/>
                  </a:lnTo>
                  <a:cubicBezTo>
                    <a:pt x="3644" y="1882"/>
                    <a:pt x="3573" y="1787"/>
                    <a:pt x="3477" y="1787"/>
                  </a:cubicBezTo>
                  <a:cubicBezTo>
                    <a:pt x="3358" y="1787"/>
                    <a:pt x="3287" y="1858"/>
                    <a:pt x="3287" y="1977"/>
                  </a:cubicBezTo>
                  <a:lnTo>
                    <a:pt x="3287" y="8931"/>
                  </a:lnTo>
                  <a:cubicBezTo>
                    <a:pt x="3072" y="8645"/>
                    <a:pt x="2763" y="8431"/>
                    <a:pt x="2406" y="8288"/>
                  </a:cubicBezTo>
                  <a:lnTo>
                    <a:pt x="2001" y="7717"/>
                  </a:lnTo>
                  <a:lnTo>
                    <a:pt x="1906" y="7621"/>
                  </a:lnTo>
                  <a:cubicBezTo>
                    <a:pt x="1868" y="7606"/>
                    <a:pt x="1830" y="7598"/>
                    <a:pt x="1794" y="7598"/>
                  </a:cubicBezTo>
                  <a:cubicBezTo>
                    <a:pt x="1716" y="7598"/>
                    <a:pt x="1645" y="7635"/>
                    <a:pt x="1596" y="7717"/>
                  </a:cubicBezTo>
                  <a:lnTo>
                    <a:pt x="1191" y="8288"/>
                  </a:lnTo>
                  <a:cubicBezTo>
                    <a:pt x="834" y="8407"/>
                    <a:pt x="524" y="8645"/>
                    <a:pt x="334" y="8931"/>
                  </a:cubicBezTo>
                  <a:lnTo>
                    <a:pt x="334" y="406"/>
                  </a:lnTo>
                  <a:cubicBezTo>
                    <a:pt x="334" y="358"/>
                    <a:pt x="358" y="334"/>
                    <a:pt x="381" y="334"/>
                  </a:cubicBezTo>
                  <a:lnTo>
                    <a:pt x="3239" y="334"/>
                  </a:lnTo>
                  <a:cubicBezTo>
                    <a:pt x="3263" y="334"/>
                    <a:pt x="3311" y="358"/>
                    <a:pt x="3311" y="406"/>
                  </a:cubicBezTo>
                  <a:lnTo>
                    <a:pt x="3311" y="1168"/>
                  </a:lnTo>
                  <a:cubicBezTo>
                    <a:pt x="3287" y="1263"/>
                    <a:pt x="3358" y="1358"/>
                    <a:pt x="3453" y="1358"/>
                  </a:cubicBezTo>
                  <a:cubicBezTo>
                    <a:pt x="3549" y="1358"/>
                    <a:pt x="3620" y="1263"/>
                    <a:pt x="3620" y="1168"/>
                  </a:cubicBezTo>
                  <a:lnTo>
                    <a:pt x="3620" y="406"/>
                  </a:lnTo>
                  <a:cubicBezTo>
                    <a:pt x="3620" y="191"/>
                    <a:pt x="3453" y="1"/>
                    <a:pt x="32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6" name="Google Shape;2666;p55"/>
            <p:cNvSpPr/>
            <p:nvPr/>
          </p:nvSpPr>
          <p:spPr>
            <a:xfrm>
              <a:off x="2884363" y="1976180"/>
              <a:ext cx="63238" cy="10704"/>
            </a:xfrm>
            <a:custGeom>
              <a:avLst/>
              <a:gdLst/>
              <a:ahLst/>
              <a:cxnLst/>
              <a:rect l="l" t="t" r="r" b="b"/>
              <a:pathLst>
                <a:path w="2121" h="359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25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7" name="Google Shape;2667;p55"/>
            <p:cNvSpPr/>
            <p:nvPr/>
          </p:nvSpPr>
          <p:spPr>
            <a:xfrm>
              <a:off x="2884363" y="1999615"/>
              <a:ext cx="63238" cy="10674"/>
            </a:xfrm>
            <a:custGeom>
              <a:avLst/>
              <a:gdLst/>
              <a:ahLst/>
              <a:cxnLst/>
              <a:rect l="l" t="t" r="r" b="b"/>
              <a:pathLst>
                <a:path w="2121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25" y="358"/>
                    <a:pt x="2120" y="287"/>
                    <a:pt x="2120" y="215"/>
                  </a:cubicBezTo>
                  <a:cubicBezTo>
                    <a:pt x="2120" y="96"/>
                    <a:pt x="2025" y="1"/>
                    <a:pt x="19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8" name="Google Shape;2668;p55"/>
            <p:cNvSpPr/>
            <p:nvPr/>
          </p:nvSpPr>
          <p:spPr>
            <a:xfrm>
              <a:off x="2884363" y="2024481"/>
              <a:ext cx="63238" cy="10674"/>
            </a:xfrm>
            <a:custGeom>
              <a:avLst/>
              <a:gdLst/>
              <a:ahLst/>
              <a:cxnLst/>
              <a:rect l="l" t="t" r="r" b="b"/>
              <a:pathLst>
                <a:path w="2121" h="358" extrusionOk="0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25" y="357"/>
                    <a:pt x="2120" y="286"/>
                    <a:pt x="2120" y="215"/>
                  </a:cubicBezTo>
                  <a:cubicBezTo>
                    <a:pt x="2120" y="96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9" name="Google Shape;2669;p55"/>
            <p:cNvSpPr/>
            <p:nvPr/>
          </p:nvSpPr>
          <p:spPr>
            <a:xfrm>
              <a:off x="2884363" y="2047200"/>
              <a:ext cx="63238" cy="10674"/>
            </a:xfrm>
            <a:custGeom>
              <a:avLst/>
              <a:gdLst/>
              <a:ahLst/>
              <a:cxnLst/>
              <a:rect l="l" t="t" r="r" b="b"/>
              <a:pathLst>
                <a:path w="2121" h="358" extrusionOk="0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1953" y="358"/>
                  </a:lnTo>
                  <a:cubicBezTo>
                    <a:pt x="2025" y="358"/>
                    <a:pt x="2120" y="310"/>
                    <a:pt x="2120" y="215"/>
                  </a:cubicBezTo>
                  <a:cubicBezTo>
                    <a:pt x="2120" y="96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0" name="Google Shape;2670;p55"/>
            <p:cNvSpPr/>
            <p:nvPr/>
          </p:nvSpPr>
          <p:spPr>
            <a:xfrm>
              <a:off x="2884363" y="2071351"/>
              <a:ext cx="63238" cy="10674"/>
            </a:xfrm>
            <a:custGeom>
              <a:avLst/>
              <a:gdLst/>
              <a:ahLst/>
              <a:cxnLst/>
              <a:rect l="l" t="t" r="r" b="b"/>
              <a:pathLst>
                <a:path w="2121" h="358" extrusionOk="0">
                  <a:moveTo>
                    <a:pt x="191" y="0"/>
                  </a:moveTo>
                  <a:cubicBezTo>
                    <a:pt x="96" y="0"/>
                    <a:pt x="1" y="71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953" y="357"/>
                  </a:lnTo>
                  <a:cubicBezTo>
                    <a:pt x="2025" y="357"/>
                    <a:pt x="2120" y="262"/>
                    <a:pt x="2120" y="143"/>
                  </a:cubicBezTo>
                  <a:cubicBezTo>
                    <a:pt x="2096" y="71"/>
                    <a:pt x="2025" y="0"/>
                    <a:pt x="19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1" name="Google Shape;2671;p55"/>
            <p:cNvSpPr/>
            <p:nvPr/>
          </p:nvSpPr>
          <p:spPr>
            <a:xfrm>
              <a:off x="2884363" y="2095471"/>
              <a:ext cx="31991" cy="10674"/>
            </a:xfrm>
            <a:custGeom>
              <a:avLst/>
              <a:gdLst/>
              <a:ahLst/>
              <a:cxnLst/>
              <a:rect l="l" t="t" r="r" b="b"/>
              <a:pathLst>
                <a:path w="1073" h="358" extrusionOk="0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906" y="358"/>
                  </a:lnTo>
                  <a:cubicBezTo>
                    <a:pt x="1001" y="358"/>
                    <a:pt x="1072" y="286"/>
                    <a:pt x="1072" y="215"/>
                  </a:cubicBezTo>
                  <a:cubicBezTo>
                    <a:pt x="1072" y="96"/>
                    <a:pt x="1025" y="1"/>
                    <a:pt x="9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72" name="Google Shape;2672;p55"/>
          <p:cNvGrpSpPr/>
          <p:nvPr/>
        </p:nvGrpSpPr>
        <p:grpSpPr>
          <a:xfrm>
            <a:off x="3279403" y="1922214"/>
            <a:ext cx="339414" cy="354354"/>
            <a:chOff x="3698491" y="1922214"/>
            <a:chExt cx="339414" cy="354354"/>
          </a:xfrm>
        </p:grpSpPr>
        <p:sp>
          <p:nvSpPr>
            <p:cNvPr id="2673" name="Google Shape;2673;p55"/>
            <p:cNvSpPr/>
            <p:nvPr/>
          </p:nvSpPr>
          <p:spPr>
            <a:xfrm>
              <a:off x="3702039" y="2160797"/>
              <a:ext cx="331602" cy="110077"/>
            </a:xfrm>
            <a:custGeom>
              <a:avLst/>
              <a:gdLst/>
              <a:ahLst/>
              <a:cxnLst/>
              <a:rect l="l" t="t" r="r" b="b"/>
              <a:pathLst>
                <a:path w="11122" h="3692" extrusionOk="0">
                  <a:moveTo>
                    <a:pt x="1882" y="1"/>
                  </a:moveTo>
                  <a:cubicBezTo>
                    <a:pt x="1858" y="1"/>
                    <a:pt x="1834" y="1"/>
                    <a:pt x="1834" y="48"/>
                  </a:cubicBezTo>
                  <a:lnTo>
                    <a:pt x="48" y="3620"/>
                  </a:lnTo>
                  <a:cubicBezTo>
                    <a:pt x="1" y="3644"/>
                    <a:pt x="48" y="3692"/>
                    <a:pt x="96" y="3692"/>
                  </a:cubicBezTo>
                  <a:lnTo>
                    <a:pt x="11027" y="3692"/>
                  </a:lnTo>
                  <a:cubicBezTo>
                    <a:pt x="11074" y="3692"/>
                    <a:pt x="11122" y="3644"/>
                    <a:pt x="11074" y="3620"/>
                  </a:cubicBezTo>
                  <a:lnTo>
                    <a:pt x="9288" y="48"/>
                  </a:lnTo>
                  <a:cubicBezTo>
                    <a:pt x="9288" y="48"/>
                    <a:pt x="9264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4" name="Google Shape;2674;p55"/>
            <p:cNvSpPr/>
            <p:nvPr/>
          </p:nvSpPr>
          <p:spPr>
            <a:xfrm>
              <a:off x="3768080" y="2035841"/>
              <a:ext cx="199552" cy="99433"/>
            </a:xfrm>
            <a:custGeom>
              <a:avLst/>
              <a:gdLst/>
              <a:ahLst/>
              <a:cxnLst/>
              <a:rect l="l" t="t" r="r" b="b"/>
              <a:pathLst>
                <a:path w="6693" h="3335" extrusionOk="0">
                  <a:moveTo>
                    <a:pt x="1691" y="0"/>
                  </a:moveTo>
                  <a:cubicBezTo>
                    <a:pt x="1667" y="0"/>
                    <a:pt x="1643" y="0"/>
                    <a:pt x="1643" y="24"/>
                  </a:cubicBezTo>
                  <a:lnTo>
                    <a:pt x="24" y="3239"/>
                  </a:lnTo>
                  <a:cubicBezTo>
                    <a:pt x="0" y="3287"/>
                    <a:pt x="24" y="3334"/>
                    <a:pt x="96" y="3334"/>
                  </a:cubicBezTo>
                  <a:lnTo>
                    <a:pt x="6597" y="3334"/>
                  </a:lnTo>
                  <a:cubicBezTo>
                    <a:pt x="6668" y="3334"/>
                    <a:pt x="6692" y="3287"/>
                    <a:pt x="6644" y="3239"/>
                  </a:cubicBezTo>
                  <a:lnTo>
                    <a:pt x="5025" y="24"/>
                  </a:lnTo>
                  <a:cubicBezTo>
                    <a:pt x="5025" y="24"/>
                    <a:pt x="5001" y="0"/>
                    <a:pt x="4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5" name="Google Shape;2675;p55"/>
            <p:cNvSpPr/>
            <p:nvPr/>
          </p:nvSpPr>
          <p:spPr>
            <a:xfrm>
              <a:off x="3825594" y="1927015"/>
              <a:ext cx="84526" cy="83273"/>
            </a:xfrm>
            <a:custGeom>
              <a:avLst/>
              <a:gdLst/>
              <a:ahLst/>
              <a:cxnLst/>
              <a:rect l="l" t="t" r="r" b="b"/>
              <a:pathLst>
                <a:path w="2835" h="2793" extrusionOk="0">
                  <a:moveTo>
                    <a:pt x="1432" y="1"/>
                  </a:moveTo>
                  <a:cubicBezTo>
                    <a:pt x="1411" y="1"/>
                    <a:pt x="1393" y="19"/>
                    <a:pt x="1381" y="54"/>
                  </a:cubicBezTo>
                  <a:lnTo>
                    <a:pt x="24" y="2698"/>
                  </a:lnTo>
                  <a:cubicBezTo>
                    <a:pt x="0" y="2722"/>
                    <a:pt x="24" y="2793"/>
                    <a:pt x="95" y="2793"/>
                  </a:cubicBezTo>
                  <a:lnTo>
                    <a:pt x="2739" y="2793"/>
                  </a:lnTo>
                  <a:cubicBezTo>
                    <a:pt x="2810" y="2793"/>
                    <a:pt x="2834" y="2722"/>
                    <a:pt x="2834" y="2698"/>
                  </a:cubicBezTo>
                  <a:lnTo>
                    <a:pt x="1501" y="54"/>
                  </a:lnTo>
                  <a:cubicBezTo>
                    <a:pt x="1477" y="19"/>
                    <a:pt x="1453" y="1"/>
                    <a:pt x="1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6" name="Google Shape;2676;p55"/>
            <p:cNvSpPr/>
            <p:nvPr/>
          </p:nvSpPr>
          <p:spPr>
            <a:xfrm>
              <a:off x="3960478" y="2160797"/>
              <a:ext cx="71765" cy="110077"/>
            </a:xfrm>
            <a:custGeom>
              <a:avLst/>
              <a:gdLst/>
              <a:ahLst/>
              <a:cxnLst/>
              <a:rect l="l" t="t" r="r" b="b"/>
              <a:pathLst>
                <a:path w="2407" h="3692" extrusionOk="0">
                  <a:moveTo>
                    <a:pt x="1" y="1"/>
                  </a:moveTo>
                  <a:cubicBezTo>
                    <a:pt x="25" y="1"/>
                    <a:pt x="72" y="1"/>
                    <a:pt x="72" y="48"/>
                  </a:cubicBezTo>
                  <a:lnTo>
                    <a:pt x="1859" y="3620"/>
                  </a:lnTo>
                  <a:cubicBezTo>
                    <a:pt x="1882" y="3644"/>
                    <a:pt x="1859" y="3692"/>
                    <a:pt x="1787" y="3692"/>
                  </a:cubicBezTo>
                  <a:lnTo>
                    <a:pt x="2359" y="3692"/>
                  </a:lnTo>
                  <a:cubicBezTo>
                    <a:pt x="2382" y="3692"/>
                    <a:pt x="2406" y="3644"/>
                    <a:pt x="2406" y="3620"/>
                  </a:cubicBezTo>
                  <a:lnTo>
                    <a:pt x="620" y="48"/>
                  </a:lnTo>
                  <a:cubicBezTo>
                    <a:pt x="620" y="48"/>
                    <a:pt x="596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7" name="Google Shape;2677;p55"/>
            <p:cNvSpPr/>
            <p:nvPr/>
          </p:nvSpPr>
          <p:spPr>
            <a:xfrm>
              <a:off x="3900132" y="2035841"/>
              <a:ext cx="67501" cy="99433"/>
            </a:xfrm>
            <a:custGeom>
              <a:avLst/>
              <a:gdLst/>
              <a:ahLst/>
              <a:cxnLst/>
              <a:rect l="l" t="t" r="r" b="b"/>
              <a:pathLst>
                <a:path w="2264" h="3335" extrusionOk="0">
                  <a:moveTo>
                    <a:pt x="1" y="0"/>
                  </a:moveTo>
                  <a:cubicBezTo>
                    <a:pt x="25" y="0"/>
                    <a:pt x="72" y="0"/>
                    <a:pt x="72" y="24"/>
                  </a:cubicBezTo>
                  <a:lnTo>
                    <a:pt x="1668" y="3239"/>
                  </a:lnTo>
                  <a:cubicBezTo>
                    <a:pt x="1692" y="3287"/>
                    <a:pt x="1668" y="3334"/>
                    <a:pt x="1620" y="3334"/>
                  </a:cubicBezTo>
                  <a:lnTo>
                    <a:pt x="2168" y="3334"/>
                  </a:lnTo>
                  <a:cubicBezTo>
                    <a:pt x="2239" y="3334"/>
                    <a:pt x="2263" y="3287"/>
                    <a:pt x="2239" y="3239"/>
                  </a:cubicBezTo>
                  <a:lnTo>
                    <a:pt x="620" y="24"/>
                  </a:lnTo>
                  <a:cubicBezTo>
                    <a:pt x="620" y="24"/>
                    <a:pt x="596" y="0"/>
                    <a:pt x="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8" name="Google Shape;2678;p55"/>
            <p:cNvSpPr/>
            <p:nvPr/>
          </p:nvSpPr>
          <p:spPr>
            <a:xfrm>
              <a:off x="3859673" y="1927015"/>
              <a:ext cx="50447" cy="83273"/>
            </a:xfrm>
            <a:custGeom>
              <a:avLst/>
              <a:gdLst/>
              <a:ahLst/>
              <a:cxnLst/>
              <a:rect l="l" t="t" r="r" b="b"/>
              <a:pathLst>
                <a:path w="1692" h="2793" extrusionOk="0">
                  <a:moveTo>
                    <a:pt x="289" y="1"/>
                  </a:moveTo>
                  <a:cubicBezTo>
                    <a:pt x="268" y="1"/>
                    <a:pt x="250" y="19"/>
                    <a:pt x="238" y="54"/>
                  </a:cubicBezTo>
                  <a:lnTo>
                    <a:pt x="0" y="507"/>
                  </a:lnTo>
                  <a:lnTo>
                    <a:pt x="1096" y="2698"/>
                  </a:lnTo>
                  <a:cubicBezTo>
                    <a:pt x="1120" y="2722"/>
                    <a:pt x="1096" y="2793"/>
                    <a:pt x="1024" y="2793"/>
                  </a:cubicBezTo>
                  <a:lnTo>
                    <a:pt x="1596" y="2793"/>
                  </a:lnTo>
                  <a:cubicBezTo>
                    <a:pt x="1667" y="2793"/>
                    <a:pt x="1691" y="2722"/>
                    <a:pt x="1691" y="2698"/>
                  </a:cubicBezTo>
                  <a:lnTo>
                    <a:pt x="358" y="54"/>
                  </a:lnTo>
                  <a:cubicBezTo>
                    <a:pt x="334" y="19"/>
                    <a:pt x="310" y="1"/>
                    <a:pt x="2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9" name="Google Shape;2679;p55"/>
            <p:cNvSpPr/>
            <p:nvPr/>
          </p:nvSpPr>
          <p:spPr>
            <a:xfrm>
              <a:off x="3819899" y="1922214"/>
              <a:ext cx="95169" cy="94484"/>
            </a:xfrm>
            <a:custGeom>
              <a:avLst/>
              <a:gdLst/>
              <a:ahLst/>
              <a:cxnLst/>
              <a:rect l="l" t="t" r="r" b="b"/>
              <a:pathLst>
                <a:path w="3192" h="3169" extrusionOk="0">
                  <a:moveTo>
                    <a:pt x="1596" y="477"/>
                  </a:moveTo>
                  <a:lnTo>
                    <a:pt x="2763" y="2811"/>
                  </a:lnTo>
                  <a:lnTo>
                    <a:pt x="429" y="2811"/>
                  </a:lnTo>
                  <a:lnTo>
                    <a:pt x="1596" y="477"/>
                  </a:lnTo>
                  <a:close/>
                  <a:moveTo>
                    <a:pt x="1620" y="1"/>
                  </a:moveTo>
                  <a:cubicBezTo>
                    <a:pt x="1525" y="1"/>
                    <a:pt x="1453" y="72"/>
                    <a:pt x="1406" y="144"/>
                  </a:cubicBezTo>
                  <a:lnTo>
                    <a:pt x="72" y="2811"/>
                  </a:lnTo>
                  <a:cubicBezTo>
                    <a:pt x="1" y="2883"/>
                    <a:pt x="48" y="3002"/>
                    <a:pt x="144" y="3097"/>
                  </a:cubicBezTo>
                  <a:cubicBezTo>
                    <a:pt x="167" y="3121"/>
                    <a:pt x="215" y="3168"/>
                    <a:pt x="286" y="3168"/>
                  </a:cubicBezTo>
                  <a:lnTo>
                    <a:pt x="2930" y="3168"/>
                  </a:lnTo>
                  <a:cubicBezTo>
                    <a:pt x="3025" y="3168"/>
                    <a:pt x="3073" y="3121"/>
                    <a:pt x="3144" y="3073"/>
                  </a:cubicBezTo>
                  <a:cubicBezTo>
                    <a:pt x="3192" y="2978"/>
                    <a:pt x="3192" y="2883"/>
                    <a:pt x="3168" y="2811"/>
                  </a:cubicBezTo>
                  <a:lnTo>
                    <a:pt x="1834" y="144"/>
                  </a:lnTo>
                  <a:cubicBezTo>
                    <a:pt x="1811" y="72"/>
                    <a:pt x="1715" y="1"/>
                    <a:pt x="16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0" name="Google Shape;2680;p55"/>
            <p:cNvSpPr/>
            <p:nvPr/>
          </p:nvSpPr>
          <p:spPr>
            <a:xfrm>
              <a:off x="3765933" y="2030862"/>
              <a:ext cx="207363" cy="110077"/>
            </a:xfrm>
            <a:custGeom>
              <a:avLst/>
              <a:gdLst/>
              <a:ahLst/>
              <a:cxnLst/>
              <a:rect l="l" t="t" r="r" b="b"/>
              <a:pathLst>
                <a:path w="6955" h="3692" extrusionOk="0">
                  <a:moveTo>
                    <a:pt x="1858" y="1"/>
                  </a:moveTo>
                  <a:cubicBezTo>
                    <a:pt x="1763" y="1"/>
                    <a:pt x="1668" y="48"/>
                    <a:pt x="1644" y="120"/>
                  </a:cubicBezTo>
                  <a:lnTo>
                    <a:pt x="25" y="3335"/>
                  </a:lnTo>
                  <a:cubicBezTo>
                    <a:pt x="1" y="3406"/>
                    <a:pt x="1" y="3501"/>
                    <a:pt x="25" y="3573"/>
                  </a:cubicBezTo>
                  <a:cubicBezTo>
                    <a:pt x="1" y="3644"/>
                    <a:pt x="72" y="3692"/>
                    <a:pt x="168" y="3692"/>
                  </a:cubicBezTo>
                  <a:lnTo>
                    <a:pt x="6669" y="3692"/>
                  </a:lnTo>
                  <a:cubicBezTo>
                    <a:pt x="6764" y="3692"/>
                    <a:pt x="6836" y="3644"/>
                    <a:pt x="6883" y="3597"/>
                  </a:cubicBezTo>
                  <a:cubicBezTo>
                    <a:pt x="6955" y="3501"/>
                    <a:pt x="6955" y="3406"/>
                    <a:pt x="6907" y="3335"/>
                  </a:cubicBezTo>
                  <a:lnTo>
                    <a:pt x="5311" y="120"/>
                  </a:lnTo>
                  <a:cubicBezTo>
                    <a:pt x="5288" y="24"/>
                    <a:pt x="5192" y="1"/>
                    <a:pt x="5097" y="1"/>
                  </a:cubicBezTo>
                  <a:lnTo>
                    <a:pt x="3240" y="1"/>
                  </a:lnTo>
                  <a:cubicBezTo>
                    <a:pt x="3168" y="1"/>
                    <a:pt x="3097" y="48"/>
                    <a:pt x="3073" y="143"/>
                  </a:cubicBezTo>
                  <a:cubicBezTo>
                    <a:pt x="3049" y="263"/>
                    <a:pt x="3144" y="358"/>
                    <a:pt x="3240" y="358"/>
                  </a:cubicBezTo>
                  <a:lnTo>
                    <a:pt x="5026" y="358"/>
                  </a:lnTo>
                  <a:lnTo>
                    <a:pt x="6550" y="3358"/>
                  </a:lnTo>
                  <a:lnTo>
                    <a:pt x="382" y="3358"/>
                  </a:lnTo>
                  <a:lnTo>
                    <a:pt x="1906" y="358"/>
                  </a:lnTo>
                  <a:lnTo>
                    <a:pt x="2478" y="358"/>
                  </a:lnTo>
                  <a:cubicBezTo>
                    <a:pt x="2573" y="358"/>
                    <a:pt x="2620" y="286"/>
                    <a:pt x="2644" y="191"/>
                  </a:cubicBezTo>
                  <a:cubicBezTo>
                    <a:pt x="2692" y="72"/>
                    <a:pt x="2597" y="1"/>
                    <a:pt x="247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1" name="Google Shape;2681;p55"/>
            <p:cNvSpPr/>
            <p:nvPr/>
          </p:nvSpPr>
          <p:spPr>
            <a:xfrm>
              <a:off x="3698491" y="2154416"/>
              <a:ext cx="339414" cy="122152"/>
            </a:xfrm>
            <a:custGeom>
              <a:avLst/>
              <a:gdLst/>
              <a:ahLst/>
              <a:cxnLst/>
              <a:rect l="l" t="t" r="r" b="b"/>
              <a:pathLst>
                <a:path w="11384" h="4097" extrusionOk="0">
                  <a:moveTo>
                    <a:pt x="2072" y="0"/>
                  </a:moveTo>
                  <a:cubicBezTo>
                    <a:pt x="1977" y="0"/>
                    <a:pt x="1882" y="72"/>
                    <a:pt x="1858" y="167"/>
                  </a:cubicBezTo>
                  <a:lnTo>
                    <a:pt x="72" y="3739"/>
                  </a:lnTo>
                  <a:cubicBezTo>
                    <a:pt x="0" y="3811"/>
                    <a:pt x="48" y="3953"/>
                    <a:pt x="96" y="4001"/>
                  </a:cubicBezTo>
                  <a:cubicBezTo>
                    <a:pt x="143" y="4073"/>
                    <a:pt x="215" y="4096"/>
                    <a:pt x="262" y="4096"/>
                  </a:cubicBezTo>
                  <a:lnTo>
                    <a:pt x="11169" y="4096"/>
                  </a:lnTo>
                  <a:cubicBezTo>
                    <a:pt x="11217" y="4096"/>
                    <a:pt x="11312" y="4049"/>
                    <a:pt x="11336" y="4001"/>
                  </a:cubicBezTo>
                  <a:cubicBezTo>
                    <a:pt x="11384" y="3953"/>
                    <a:pt x="11384" y="3834"/>
                    <a:pt x="11360" y="3739"/>
                  </a:cubicBezTo>
                  <a:lnTo>
                    <a:pt x="10336" y="1715"/>
                  </a:lnTo>
                  <a:cubicBezTo>
                    <a:pt x="10318" y="1642"/>
                    <a:pt x="10244" y="1611"/>
                    <a:pt x="10168" y="1611"/>
                  </a:cubicBezTo>
                  <a:cubicBezTo>
                    <a:pt x="10144" y="1611"/>
                    <a:pt x="10120" y="1614"/>
                    <a:pt x="10098" y="1620"/>
                  </a:cubicBezTo>
                  <a:cubicBezTo>
                    <a:pt x="10003" y="1643"/>
                    <a:pt x="9979" y="1763"/>
                    <a:pt x="10003" y="1858"/>
                  </a:cubicBezTo>
                  <a:lnTo>
                    <a:pt x="10955" y="3739"/>
                  </a:lnTo>
                  <a:lnTo>
                    <a:pt x="405" y="3739"/>
                  </a:lnTo>
                  <a:lnTo>
                    <a:pt x="2096" y="381"/>
                  </a:lnTo>
                  <a:lnTo>
                    <a:pt x="9288" y="381"/>
                  </a:lnTo>
                  <a:lnTo>
                    <a:pt x="9693" y="1120"/>
                  </a:lnTo>
                  <a:cubicBezTo>
                    <a:pt x="9710" y="1171"/>
                    <a:pt x="9777" y="1210"/>
                    <a:pt x="9848" y="1210"/>
                  </a:cubicBezTo>
                  <a:cubicBezTo>
                    <a:pt x="9876" y="1210"/>
                    <a:pt x="9904" y="1204"/>
                    <a:pt x="9931" y="1191"/>
                  </a:cubicBezTo>
                  <a:cubicBezTo>
                    <a:pt x="10003" y="1167"/>
                    <a:pt x="10050" y="1048"/>
                    <a:pt x="10003" y="977"/>
                  </a:cubicBezTo>
                  <a:lnTo>
                    <a:pt x="9598" y="167"/>
                  </a:lnTo>
                  <a:cubicBezTo>
                    <a:pt x="9574" y="72"/>
                    <a:pt x="9479" y="0"/>
                    <a:pt x="938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82" name="Google Shape;2682;p55"/>
          <p:cNvGrpSpPr/>
          <p:nvPr/>
        </p:nvGrpSpPr>
        <p:grpSpPr>
          <a:xfrm>
            <a:off x="4818946" y="1922214"/>
            <a:ext cx="289030" cy="354442"/>
            <a:chOff x="5009434" y="1922214"/>
            <a:chExt cx="289030" cy="354442"/>
          </a:xfrm>
        </p:grpSpPr>
        <p:sp>
          <p:nvSpPr>
            <p:cNvPr id="2683" name="Google Shape;2683;p55"/>
            <p:cNvSpPr/>
            <p:nvPr/>
          </p:nvSpPr>
          <p:spPr>
            <a:xfrm>
              <a:off x="5177026" y="2047200"/>
              <a:ext cx="115026" cy="223672"/>
            </a:xfrm>
            <a:custGeom>
              <a:avLst/>
              <a:gdLst/>
              <a:ahLst/>
              <a:cxnLst/>
              <a:rect l="l" t="t" r="r" b="b"/>
              <a:pathLst>
                <a:path w="3858" h="7502" extrusionOk="0">
                  <a:moveTo>
                    <a:pt x="71" y="0"/>
                  </a:moveTo>
                  <a:cubicBezTo>
                    <a:pt x="48" y="0"/>
                    <a:pt x="0" y="24"/>
                    <a:pt x="0" y="72"/>
                  </a:cubicBezTo>
                  <a:lnTo>
                    <a:pt x="0" y="7454"/>
                  </a:lnTo>
                  <a:cubicBezTo>
                    <a:pt x="0" y="7478"/>
                    <a:pt x="48" y="7502"/>
                    <a:pt x="71" y="7502"/>
                  </a:cubicBezTo>
                  <a:lnTo>
                    <a:pt x="3787" y="7502"/>
                  </a:lnTo>
                  <a:cubicBezTo>
                    <a:pt x="3810" y="7502"/>
                    <a:pt x="3858" y="7478"/>
                    <a:pt x="3858" y="7454"/>
                  </a:cubicBezTo>
                  <a:lnTo>
                    <a:pt x="3858" y="72"/>
                  </a:lnTo>
                  <a:cubicBezTo>
                    <a:pt x="3858" y="24"/>
                    <a:pt x="3810" y="0"/>
                    <a:pt x="3787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4" name="Google Shape;2684;p55"/>
            <p:cNvSpPr/>
            <p:nvPr/>
          </p:nvSpPr>
          <p:spPr>
            <a:xfrm>
              <a:off x="5277831" y="2046932"/>
              <a:ext cx="14937" cy="223940"/>
            </a:xfrm>
            <a:custGeom>
              <a:avLst/>
              <a:gdLst/>
              <a:ahLst/>
              <a:cxnLst/>
              <a:rect l="l" t="t" r="r" b="b"/>
              <a:pathLst>
                <a:path w="501" h="7511" extrusionOk="0">
                  <a:moveTo>
                    <a:pt x="461" y="0"/>
                  </a:moveTo>
                  <a:cubicBezTo>
                    <a:pt x="452" y="0"/>
                    <a:pt x="441" y="3"/>
                    <a:pt x="429" y="9"/>
                  </a:cubicBezTo>
                  <a:lnTo>
                    <a:pt x="1" y="9"/>
                  </a:lnTo>
                  <a:cubicBezTo>
                    <a:pt x="25" y="9"/>
                    <a:pt x="48" y="33"/>
                    <a:pt x="48" y="81"/>
                  </a:cubicBezTo>
                  <a:lnTo>
                    <a:pt x="48" y="7463"/>
                  </a:lnTo>
                  <a:cubicBezTo>
                    <a:pt x="48" y="7487"/>
                    <a:pt x="25" y="7511"/>
                    <a:pt x="1" y="7511"/>
                  </a:cubicBezTo>
                  <a:lnTo>
                    <a:pt x="429" y="7511"/>
                  </a:lnTo>
                  <a:cubicBezTo>
                    <a:pt x="477" y="7511"/>
                    <a:pt x="501" y="7487"/>
                    <a:pt x="501" y="7463"/>
                  </a:cubicBezTo>
                  <a:lnTo>
                    <a:pt x="501" y="81"/>
                  </a:lnTo>
                  <a:cubicBezTo>
                    <a:pt x="501" y="27"/>
                    <a:pt x="487" y="0"/>
                    <a:pt x="46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5" name="Google Shape;2685;p55"/>
            <p:cNvSpPr/>
            <p:nvPr/>
          </p:nvSpPr>
          <p:spPr>
            <a:xfrm>
              <a:off x="5042111" y="1927909"/>
              <a:ext cx="58944" cy="58259"/>
            </a:xfrm>
            <a:custGeom>
              <a:avLst/>
              <a:gdLst/>
              <a:ahLst/>
              <a:cxnLst/>
              <a:rect l="l" t="t" r="r" b="b"/>
              <a:pathLst>
                <a:path w="1977" h="1954" extrusionOk="0">
                  <a:moveTo>
                    <a:pt x="977" y="1"/>
                  </a:moveTo>
                  <a:cubicBezTo>
                    <a:pt x="453" y="1"/>
                    <a:pt x="0" y="429"/>
                    <a:pt x="0" y="977"/>
                  </a:cubicBezTo>
                  <a:cubicBezTo>
                    <a:pt x="0" y="1525"/>
                    <a:pt x="453" y="1953"/>
                    <a:pt x="977" y="1953"/>
                  </a:cubicBezTo>
                  <a:cubicBezTo>
                    <a:pt x="1524" y="1953"/>
                    <a:pt x="1977" y="1525"/>
                    <a:pt x="1977" y="977"/>
                  </a:cubicBezTo>
                  <a:cubicBezTo>
                    <a:pt x="1977" y="429"/>
                    <a:pt x="1524" y="1"/>
                    <a:pt x="977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6" name="Google Shape;2686;p55"/>
            <p:cNvSpPr/>
            <p:nvPr/>
          </p:nvSpPr>
          <p:spPr>
            <a:xfrm>
              <a:off x="5051324" y="1928625"/>
              <a:ext cx="49731" cy="57543"/>
            </a:xfrm>
            <a:custGeom>
              <a:avLst/>
              <a:gdLst/>
              <a:ahLst/>
              <a:cxnLst/>
              <a:rect l="l" t="t" r="r" b="b"/>
              <a:pathLst>
                <a:path w="1668" h="1930" extrusionOk="0">
                  <a:moveTo>
                    <a:pt x="930" y="0"/>
                  </a:moveTo>
                  <a:lnTo>
                    <a:pt x="930" y="0"/>
                  </a:lnTo>
                  <a:cubicBezTo>
                    <a:pt x="1120" y="167"/>
                    <a:pt x="1239" y="405"/>
                    <a:pt x="1239" y="715"/>
                  </a:cubicBezTo>
                  <a:cubicBezTo>
                    <a:pt x="1239" y="1239"/>
                    <a:pt x="811" y="1691"/>
                    <a:pt x="263" y="1691"/>
                  </a:cubicBezTo>
                  <a:cubicBezTo>
                    <a:pt x="168" y="1691"/>
                    <a:pt x="96" y="1691"/>
                    <a:pt x="1" y="1667"/>
                  </a:cubicBezTo>
                  <a:lnTo>
                    <a:pt x="1" y="1667"/>
                  </a:lnTo>
                  <a:cubicBezTo>
                    <a:pt x="168" y="1834"/>
                    <a:pt x="406" y="1929"/>
                    <a:pt x="691" y="1929"/>
                  </a:cubicBezTo>
                  <a:cubicBezTo>
                    <a:pt x="1215" y="1929"/>
                    <a:pt x="1668" y="1477"/>
                    <a:pt x="1668" y="953"/>
                  </a:cubicBezTo>
                  <a:cubicBezTo>
                    <a:pt x="1668" y="500"/>
                    <a:pt x="1358" y="119"/>
                    <a:pt x="930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7" name="Google Shape;2687;p55"/>
            <p:cNvSpPr/>
            <p:nvPr/>
          </p:nvSpPr>
          <p:spPr>
            <a:xfrm>
              <a:off x="5012296" y="2006711"/>
              <a:ext cx="117889" cy="263684"/>
            </a:xfrm>
            <a:custGeom>
              <a:avLst/>
              <a:gdLst/>
              <a:ahLst/>
              <a:cxnLst/>
              <a:rect l="l" t="t" r="r" b="b"/>
              <a:pathLst>
                <a:path w="3954" h="8844" extrusionOk="0">
                  <a:moveTo>
                    <a:pt x="1953" y="1"/>
                  </a:moveTo>
                  <a:cubicBezTo>
                    <a:pt x="881" y="1"/>
                    <a:pt x="0" y="858"/>
                    <a:pt x="0" y="1954"/>
                  </a:cubicBezTo>
                  <a:lnTo>
                    <a:pt x="0" y="3573"/>
                  </a:lnTo>
                  <a:lnTo>
                    <a:pt x="0" y="3597"/>
                  </a:lnTo>
                  <a:cubicBezTo>
                    <a:pt x="0" y="3621"/>
                    <a:pt x="0" y="3692"/>
                    <a:pt x="24" y="3716"/>
                  </a:cubicBezTo>
                  <a:cubicBezTo>
                    <a:pt x="48" y="3787"/>
                    <a:pt x="95" y="3835"/>
                    <a:pt x="143" y="3906"/>
                  </a:cubicBezTo>
                  <a:cubicBezTo>
                    <a:pt x="214" y="3930"/>
                    <a:pt x="262" y="3954"/>
                    <a:pt x="357" y="3954"/>
                  </a:cubicBezTo>
                  <a:lnTo>
                    <a:pt x="143" y="5407"/>
                  </a:lnTo>
                  <a:cubicBezTo>
                    <a:pt x="119" y="5526"/>
                    <a:pt x="214" y="5621"/>
                    <a:pt x="333" y="5621"/>
                  </a:cubicBezTo>
                  <a:lnTo>
                    <a:pt x="738" y="5621"/>
                  </a:lnTo>
                  <a:lnTo>
                    <a:pt x="738" y="8360"/>
                  </a:lnTo>
                  <a:cubicBezTo>
                    <a:pt x="738" y="8479"/>
                    <a:pt x="810" y="8622"/>
                    <a:pt x="881" y="8693"/>
                  </a:cubicBezTo>
                  <a:cubicBezTo>
                    <a:pt x="1021" y="8798"/>
                    <a:pt x="1166" y="8843"/>
                    <a:pt x="1302" y="8843"/>
                  </a:cubicBezTo>
                  <a:cubicBezTo>
                    <a:pt x="1631" y="8843"/>
                    <a:pt x="1905" y="8578"/>
                    <a:pt x="1905" y="8241"/>
                  </a:cubicBezTo>
                  <a:cubicBezTo>
                    <a:pt x="1905" y="8578"/>
                    <a:pt x="2167" y="8843"/>
                    <a:pt x="2489" y="8843"/>
                  </a:cubicBezTo>
                  <a:cubicBezTo>
                    <a:pt x="2623" y="8843"/>
                    <a:pt x="2766" y="8798"/>
                    <a:pt x="2905" y="8693"/>
                  </a:cubicBezTo>
                  <a:cubicBezTo>
                    <a:pt x="3001" y="8622"/>
                    <a:pt x="3072" y="8479"/>
                    <a:pt x="3072" y="8360"/>
                  </a:cubicBezTo>
                  <a:lnTo>
                    <a:pt x="3072" y="5621"/>
                  </a:lnTo>
                  <a:lnTo>
                    <a:pt x="3453" y="5621"/>
                  </a:lnTo>
                  <a:cubicBezTo>
                    <a:pt x="3572" y="5621"/>
                    <a:pt x="3668" y="5526"/>
                    <a:pt x="3620" y="5407"/>
                  </a:cubicBezTo>
                  <a:lnTo>
                    <a:pt x="3429" y="3954"/>
                  </a:lnTo>
                  <a:cubicBezTo>
                    <a:pt x="3501" y="3954"/>
                    <a:pt x="3572" y="3930"/>
                    <a:pt x="3620" y="3883"/>
                  </a:cubicBezTo>
                  <a:cubicBezTo>
                    <a:pt x="3858" y="3835"/>
                    <a:pt x="3953" y="3716"/>
                    <a:pt x="3953" y="3573"/>
                  </a:cubicBezTo>
                  <a:lnTo>
                    <a:pt x="3953" y="1954"/>
                  </a:lnTo>
                  <a:cubicBezTo>
                    <a:pt x="3953" y="882"/>
                    <a:pt x="3096" y="1"/>
                    <a:pt x="2000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8" name="Google Shape;2688;p55"/>
            <p:cNvSpPr/>
            <p:nvPr/>
          </p:nvSpPr>
          <p:spPr>
            <a:xfrm>
              <a:off x="5064830" y="2008142"/>
              <a:ext cx="65354" cy="262730"/>
            </a:xfrm>
            <a:custGeom>
              <a:avLst/>
              <a:gdLst/>
              <a:ahLst/>
              <a:cxnLst/>
              <a:rect l="l" t="t" r="r" b="b"/>
              <a:pathLst>
                <a:path w="2192" h="8812" extrusionOk="0">
                  <a:moveTo>
                    <a:pt x="282" y="0"/>
                  </a:moveTo>
                  <a:cubicBezTo>
                    <a:pt x="268" y="0"/>
                    <a:pt x="253" y="0"/>
                    <a:pt x="238" y="1"/>
                  </a:cubicBezTo>
                  <a:lnTo>
                    <a:pt x="0" y="1"/>
                  </a:lnTo>
                  <a:cubicBezTo>
                    <a:pt x="977" y="96"/>
                    <a:pt x="1715" y="929"/>
                    <a:pt x="1715" y="1929"/>
                  </a:cubicBezTo>
                  <a:lnTo>
                    <a:pt x="1715" y="3549"/>
                  </a:lnTo>
                  <a:cubicBezTo>
                    <a:pt x="1715" y="3692"/>
                    <a:pt x="1596" y="3835"/>
                    <a:pt x="1453" y="3906"/>
                  </a:cubicBezTo>
                  <a:cubicBezTo>
                    <a:pt x="1382" y="3930"/>
                    <a:pt x="1358" y="4001"/>
                    <a:pt x="1358" y="4049"/>
                  </a:cubicBezTo>
                  <a:lnTo>
                    <a:pt x="1548" y="5383"/>
                  </a:lnTo>
                  <a:cubicBezTo>
                    <a:pt x="1565" y="5466"/>
                    <a:pt x="1523" y="5538"/>
                    <a:pt x="1456" y="5573"/>
                  </a:cubicBezTo>
                  <a:lnTo>
                    <a:pt x="1834" y="5573"/>
                  </a:lnTo>
                  <a:cubicBezTo>
                    <a:pt x="1953" y="5573"/>
                    <a:pt x="2048" y="5478"/>
                    <a:pt x="2025" y="5359"/>
                  </a:cubicBezTo>
                  <a:lnTo>
                    <a:pt x="1810" y="3906"/>
                  </a:lnTo>
                  <a:cubicBezTo>
                    <a:pt x="2025" y="3906"/>
                    <a:pt x="2191" y="3716"/>
                    <a:pt x="2191" y="3525"/>
                  </a:cubicBezTo>
                  <a:lnTo>
                    <a:pt x="2191" y="1929"/>
                  </a:lnTo>
                  <a:cubicBezTo>
                    <a:pt x="2191" y="849"/>
                    <a:pt x="1334" y="0"/>
                    <a:pt x="282" y="0"/>
                  </a:cubicBezTo>
                  <a:close/>
                  <a:moveTo>
                    <a:pt x="1429" y="5573"/>
                  </a:moveTo>
                  <a:lnTo>
                    <a:pt x="1429" y="5585"/>
                  </a:lnTo>
                  <a:lnTo>
                    <a:pt x="1429" y="5585"/>
                  </a:lnTo>
                  <a:cubicBezTo>
                    <a:pt x="1439" y="5582"/>
                    <a:pt x="1447" y="5578"/>
                    <a:pt x="1456" y="5573"/>
                  </a:cubicBezTo>
                  <a:close/>
                  <a:moveTo>
                    <a:pt x="1429" y="5585"/>
                  </a:moveTo>
                  <a:lnTo>
                    <a:pt x="1429" y="5585"/>
                  </a:lnTo>
                  <a:cubicBezTo>
                    <a:pt x="1407" y="5593"/>
                    <a:pt x="1383" y="5597"/>
                    <a:pt x="1358" y="5597"/>
                  </a:cubicBezTo>
                  <a:lnTo>
                    <a:pt x="953" y="5597"/>
                  </a:lnTo>
                  <a:lnTo>
                    <a:pt x="953" y="8216"/>
                  </a:lnTo>
                  <a:cubicBezTo>
                    <a:pt x="953" y="8359"/>
                    <a:pt x="881" y="8526"/>
                    <a:pt x="762" y="8645"/>
                  </a:cubicBezTo>
                  <a:cubicBezTo>
                    <a:pt x="715" y="8693"/>
                    <a:pt x="643" y="8717"/>
                    <a:pt x="596" y="8764"/>
                  </a:cubicBezTo>
                  <a:cubicBezTo>
                    <a:pt x="667" y="8788"/>
                    <a:pt x="739" y="8812"/>
                    <a:pt x="834" y="8812"/>
                  </a:cubicBezTo>
                  <a:cubicBezTo>
                    <a:pt x="977" y="8812"/>
                    <a:pt x="1120" y="8764"/>
                    <a:pt x="1239" y="8645"/>
                  </a:cubicBezTo>
                  <a:cubicBezTo>
                    <a:pt x="1358" y="8526"/>
                    <a:pt x="1429" y="8359"/>
                    <a:pt x="1429" y="8216"/>
                  </a:cubicBezTo>
                  <a:lnTo>
                    <a:pt x="1429" y="5585"/>
                  </a:ln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9" name="Google Shape;2689;p55"/>
            <p:cNvSpPr/>
            <p:nvPr/>
          </p:nvSpPr>
          <p:spPr>
            <a:xfrm>
              <a:off x="5172046" y="2042221"/>
              <a:ext cx="124984" cy="234346"/>
            </a:xfrm>
            <a:custGeom>
              <a:avLst/>
              <a:gdLst/>
              <a:ahLst/>
              <a:cxnLst/>
              <a:rect l="l" t="t" r="r" b="b"/>
              <a:pathLst>
                <a:path w="4192" h="7860" extrusionOk="0">
                  <a:moveTo>
                    <a:pt x="238" y="1"/>
                  </a:moveTo>
                  <a:cubicBezTo>
                    <a:pt x="96" y="1"/>
                    <a:pt x="0" y="120"/>
                    <a:pt x="0" y="239"/>
                  </a:cubicBezTo>
                  <a:lnTo>
                    <a:pt x="0" y="7621"/>
                  </a:lnTo>
                  <a:cubicBezTo>
                    <a:pt x="0" y="7764"/>
                    <a:pt x="119" y="7859"/>
                    <a:pt x="238" y="7859"/>
                  </a:cubicBezTo>
                  <a:lnTo>
                    <a:pt x="4025" y="7859"/>
                  </a:lnTo>
                  <a:cubicBezTo>
                    <a:pt x="4096" y="7859"/>
                    <a:pt x="4192" y="7764"/>
                    <a:pt x="4192" y="7669"/>
                  </a:cubicBezTo>
                  <a:lnTo>
                    <a:pt x="4192" y="6002"/>
                  </a:lnTo>
                  <a:cubicBezTo>
                    <a:pt x="4192" y="5978"/>
                    <a:pt x="4168" y="5907"/>
                    <a:pt x="4144" y="5883"/>
                  </a:cubicBezTo>
                  <a:cubicBezTo>
                    <a:pt x="4096" y="5856"/>
                    <a:pt x="4051" y="5844"/>
                    <a:pt x="4010" y="5844"/>
                  </a:cubicBezTo>
                  <a:cubicBezTo>
                    <a:pt x="3907" y="5844"/>
                    <a:pt x="3834" y="5917"/>
                    <a:pt x="3834" y="6002"/>
                  </a:cubicBezTo>
                  <a:lnTo>
                    <a:pt x="3834" y="7455"/>
                  </a:lnTo>
                  <a:lnTo>
                    <a:pt x="334" y="7455"/>
                  </a:lnTo>
                  <a:lnTo>
                    <a:pt x="334" y="286"/>
                  </a:lnTo>
                  <a:lnTo>
                    <a:pt x="3834" y="286"/>
                  </a:lnTo>
                  <a:lnTo>
                    <a:pt x="3834" y="5168"/>
                  </a:lnTo>
                  <a:cubicBezTo>
                    <a:pt x="3834" y="5264"/>
                    <a:pt x="3906" y="5311"/>
                    <a:pt x="3977" y="5359"/>
                  </a:cubicBezTo>
                  <a:cubicBezTo>
                    <a:pt x="3990" y="5361"/>
                    <a:pt x="4002" y="5363"/>
                    <a:pt x="4014" y="5363"/>
                  </a:cubicBezTo>
                  <a:cubicBezTo>
                    <a:pt x="4115" y="5363"/>
                    <a:pt x="4192" y="5275"/>
                    <a:pt x="4192" y="5168"/>
                  </a:cubicBezTo>
                  <a:lnTo>
                    <a:pt x="4192" y="167"/>
                  </a:lnTo>
                  <a:cubicBezTo>
                    <a:pt x="4192" y="120"/>
                    <a:pt x="4096" y="1"/>
                    <a:pt x="39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0" name="Google Shape;2690;p55"/>
            <p:cNvSpPr/>
            <p:nvPr/>
          </p:nvSpPr>
          <p:spPr>
            <a:xfrm>
              <a:off x="5164235" y="1968160"/>
              <a:ext cx="36941" cy="53488"/>
            </a:xfrm>
            <a:custGeom>
              <a:avLst/>
              <a:gdLst/>
              <a:ahLst/>
              <a:cxnLst/>
              <a:rect l="l" t="t" r="r" b="b"/>
              <a:pathLst>
                <a:path w="1239" h="1794" extrusionOk="0">
                  <a:moveTo>
                    <a:pt x="643" y="961"/>
                  </a:moveTo>
                  <a:cubicBezTo>
                    <a:pt x="786" y="961"/>
                    <a:pt x="882" y="1080"/>
                    <a:pt x="882" y="1199"/>
                  </a:cubicBezTo>
                  <a:cubicBezTo>
                    <a:pt x="882" y="1342"/>
                    <a:pt x="762" y="1437"/>
                    <a:pt x="643" y="1437"/>
                  </a:cubicBezTo>
                  <a:cubicBezTo>
                    <a:pt x="524" y="1437"/>
                    <a:pt x="405" y="1342"/>
                    <a:pt x="405" y="1199"/>
                  </a:cubicBezTo>
                  <a:cubicBezTo>
                    <a:pt x="405" y="1056"/>
                    <a:pt x="524" y="961"/>
                    <a:pt x="643" y="961"/>
                  </a:cubicBezTo>
                  <a:close/>
                  <a:moveTo>
                    <a:pt x="707" y="0"/>
                  </a:moveTo>
                  <a:cubicBezTo>
                    <a:pt x="671" y="0"/>
                    <a:pt x="639" y="12"/>
                    <a:pt x="620" y="32"/>
                  </a:cubicBezTo>
                  <a:cubicBezTo>
                    <a:pt x="596" y="79"/>
                    <a:pt x="119" y="413"/>
                    <a:pt x="24" y="1103"/>
                  </a:cubicBezTo>
                  <a:cubicBezTo>
                    <a:pt x="0" y="1461"/>
                    <a:pt x="239" y="1794"/>
                    <a:pt x="620" y="1794"/>
                  </a:cubicBezTo>
                  <a:cubicBezTo>
                    <a:pt x="977" y="1794"/>
                    <a:pt x="1239" y="1532"/>
                    <a:pt x="1239" y="1199"/>
                  </a:cubicBezTo>
                  <a:cubicBezTo>
                    <a:pt x="1239" y="865"/>
                    <a:pt x="977" y="603"/>
                    <a:pt x="643" y="603"/>
                  </a:cubicBezTo>
                  <a:lnTo>
                    <a:pt x="596" y="603"/>
                  </a:lnTo>
                  <a:cubicBezTo>
                    <a:pt x="715" y="413"/>
                    <a:pt x="834" y="294"/>
                    <a:pt x="834" y="294"/>
                  </a:cubicBezTo>
                  <a:cubicBezTo>
                    <a:pt x="905" y="246"/>
                    <a:pt x="905" y="127"/>
                    <a:pt x="858" y="79"/>
                  </a:cubicBezTo>
                  <a:cubicBezTo>
                    <a:pt x="816" y="24"/>
                    <a:pt x="758" y="0"/>
                    <a:pt x="70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1" name="Google Shape;2691;p55"/>
            <p:cNvSpPr/>
            <p:nvPr/>
          </p:nvSpPr>
          <p:spPr>
            <a:xfrm>
              <a:off x="5208958" y="1969054"/>
              <a:ext cx="34824" cy="55456"/>
            </a:xfrm>
            <a:custGeom>
              <a:avLst/>
              <a:gdLst/>
              <a:ahLst/>
              <a:cxnLst/>
              <a:rect l="l" t="t" r="r" b="b"/>
              <a:pathLst>
                <a:path w="1168" h="1860" extrusionOk="0">
                  <a:moveTo>
                    <a:pt x="560" y="332"/>
                  </a:moveTo>
                  <a:cubicBezTo>
                    <a:pt x="572" y="332"/>
                    <a:pt x="584" y="333"/>
                    <a:pt x="596" y="335"/>
                  </a:cubicBezTo>
                  <a:cubicBezTo>
                    <a:pt x="715" y="335"/>
                    <a:pt x="810" y="454"/>
                    <a:pt x="810" y="573"/>
                  </a:cubicBezTo>
                  <a:lnTo>
                    <a:pt x="810" y="1240"/>
                  </a:lnTo>
                  <a:cubicBezTo>
                    <a:pt x="810" y="1359"/>
                    <a:pt x="715" y="1454"/>
                    <a:pt x="596" y="1454"/>
                  </a:cubicBezTo>
                  <a:cubicBezTo>
                    <a:pt x="453" y="1454"/>
                    <a:pt x="334" y="1383"/>
                    <a:pt x="334" y="1240"/>
                  </a:cubicBezTo>
                  <a:lnTo>
                    <a:pt x="334" y="573"/>
                  </a:lnTo>
                  <a:cubicBezTo>
                    <a:pt x="334" y="443"/>
                    <a:pt x="433" y="332"/>
                    <a:pt x="560" y="332"/>
                  </a:cubicBezTo>
                  <a:close/>
                  <a:moveTo>
                    <a:pt x="590" y="0"/>
                  </a:moveTo>
                  <a:cubicBezTo>
                    <a:pt x="577" y="0"/>
                    <a:pt x="563" y="1"/>
                    <a:pt x="548" y="2"/>
                  </a:cubicBezTo>
                  <a:cubicBezTo>
                    <a:pt x="239" y="49"/>
                    <a:pt x="1" y="264"/>
                    <a:pt x="1" y="597"/>
                  </a:cubicBezTo>
                  <a:lnTo>
                    <a:pt x="1" y="1264"/>
                  </a:lnTo>
                  <a:cubicBezTo>
                    <a:pt x="1" y="1550"/>
                    <a:pt x="239" y="1835"/>
                    <a:pt x="548" y="1859"/>
                  </a:cubicBezTo>
                  <a:cubicBezTo>
                    <a:pt x="882" y="1859"/>
                    <a:pt x="1168" y="1597"/>
                    <a:pt x="1168" y="1240"/>
                  </a:cubicBezTo>
                  <a:lnTo>
                    <a:pt x="1168" y="597"/>
                  </a:lnTo>
                  <a:cubicBezTo>
                    <a:pt x="1168" y="255"/>
                    <a:pt x="905" y="0"/>
                    <a:pt x="59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2" name="Google Shape;2692;p55"/>
            <p:cNvSpPr/>
            <p:nvPr/>
          </p:nvSpPr>
          <p:spPr>
            <a:xfrm>
              <a:off x="5262208" y="1968130"/>
              <a:ext cx="29845" cy="55665"/>
            </a:xfrm>
            <a:custGeom>
              <a:avLst/>
              <a:gdLst/>
              <a:ahLst/>
              <a:cxnLst/>
              <a:rect l="l" t="t" r="r" b="b"/>
              <a:pathLst>
                <a:path w="1001" h="1867" extrusionOk="0">
                  <a:moveTo>
                    <a:pt x="815" y="0"/>
                  </a:moveTo>
                  <a:cubicBezTo>
                    <a:pt x="744" y="0"/>
                    <a:pt x="680" y="31"/>
                    <a:pt x="644" y="104"/>
                  </a:cubicBezTo>
                  <a:lnTo>
                    <a:pt x="1" y="1581"/>
                  </a:lnTo>
                  <a:cubicBezTo>
                    <a:pt x="1" y="1700"/>
                    <a:pt x="48" y="1795"/>
                    <a:pt x="120" y="1866"/>
                  </a:cubicBezTo>
                  <a:lnTo>
                    <a:pt x="191" y="1866"/>
                  </a:lnTo>
                  <a:cubicBezTo>
                    <a:pt x="239" y="1866"/>
                    <a:pt x="310" y="1819"/>
                    <a:pt x="334" y="1747"/>
                  </a:cubicBezTo>
                  <a:lnTo>
                    <a:pt x="953" y="247"/>
                  </a:lnTo>
                  <a:cubicBezTo>
                    <a:pt x="1001" y="152"/>
                    <a:pt x="953" y="80"/>
                    <a:pt x="882" y="9"/>
                  </a:cubicBezTo>
                  <a:cubicBezTo>
                    <a:pt x="859" y="3"/>
                    <a:pt x="837" y="0"/>
                    <a:pt x="8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3" name="Google Shape;2693;p55"/>
            <p:cNvSpPr/>
            <p:nvPr/>
          </p:nvSpPr>
          <p:spPr>
            <a:xfrm>
              <a:off x="5255828" y="1972632"/>
              <a:ext cx="12820" cy="1282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4" name="Google Shape;2694;p55"/>
            <p:cNvSpPr/>
            <p:nvPr/>
          </p:nvSpPr>
          <p:spPr>
            <a:xfrm>
              <a:off x="5286359" y="2007427"/>
              <a:ext cx="12105" cy="12820"/>
            </a:xfrm>
            <a:custGeom>
              <a:avLst/>
              <a:gdLst/>
              <a:ahLst/>
              <a:cxnLst/>
              <a:rect l="l" t="t" r="r" b="b"/>
              <a:pathLst>
                <a:path w="406" h="430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cubicBezTo>
                    <a:pt x="334" y="429"/>
                    <a:pt x="405" y="334"/>
                    <a:pt x="405" y="215"/>
                  </a:cubicBezTo>
                  <a:cubicBezTo>
                    <a:pt x="405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5" name="Google Shape;2695;p55"/>
            <p:cNvSpPr/>
            <p:nvPr/>
          </p:nvSpPr>
          <p:spPr>
            <a:xfrm>
              <a:off x="5037132" y="1922214"/>
              <a:ext cx="68902" cy="69618"/>
            </a:xfrm>
            <a:custGeom>
              <a:avLst/>
              <a:gdLst/>
              <a:ahLst/>
              <a:cxnLst/>
              <a:rect l="l" t="t" r="r" b="b"/>
              <a:pathLst>
                <a:path w="2311" h="2335" extrusionOk="0">
                  <a:moveTo>
                    <a:pt x="1167" y="358"/>
                  </a:moveTo>
                  <a:cubicBezTo>
                    <a:pt x="1596" y="358"/>
                    <a:pt x="1953" y="715"/>
                    <a:pt x="1953" y="1168"/>
                  </a:cubicBezTo>
                  <a:cubicBezTo>
                    <a:pt x="1953" y="1620"/>
                    <a:pt x="1596" y="1978"/>
                    <a:pt x="1167" y="1978"/>
                  </a:cubicBezTo>
                  <a:cubicBezTo>
                    <a:pt x="715" y="1978"/>
                    <a:pt x="358" y="1620"/>
                    <a:pt x="358" y="1168"/>
                  </a:cubicBezTo>
                  <a:cubicBezTo>
                    <a:pt x="358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5" y="1"/>
                    <a:pt x="1" y="501"/>
                    <a:pt x="1" y="1168"/>
                  </a:cubicBezTo>
                  <a:cubicBezTo>
                    <a:pt x="1" y="1787"/>
                    <a:pt x="525" y="2335"/>
                    <a:pt x="1167" y="2335"/>
                  </a:cubicBezTo>
                  <a:cubicBezTo>
                    <a:pt x="1787" y="2335"/>
                    <a:pt x="2311" y="1811"/>
                    <a:pt x="2311" y="1168"/>
                  </a:cubicBezTo>
                  <a:cubicBezTo>
                    <a:pt x="2311" y="549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6" name="Google Shape;2696;p55"/>
            <p:cNvSpPr/>
            <p:nvPr/>
          </p:nvSpPr>
          <p:spPr>
            <a:xfrm>
              <a:off x="5009434" y="2003163"/>
              <a:ext cx="126416" cy="273493"/>
            </a:xfrm>
            <a:custGeom>
              <a:avLst/>
              <a:gdLst/>
              <a:ahLst/>
              <a:cxnLst/>
              <a:rect l="l" t="t" r="r" b="b"/>
              <a:pathLst>
                <a:path w="4240" h="9173" extrusionOk="0">
                  <a:moveTo>
                    <a:pt x="1906" y="5954"/>
                  </a:moveTo>
                  <a:lnTo>
                    <a:pt x="1906" y="8383"/>
                  </a:lnTo>
                  <a:cubicBezTo>
                    <a:pt x="1906" y="8609"/>
                    <a:pt x="1713" y="8814"/>
                    <a:pt x="1470" y="8814"/>
                  </a:cubicBezTo>
                  <a:cubicBezTo>
                    <a:pt x="1456" y="8814"/>
                    <a:pt x="1443" y="8813"/>
                    <a:pt x="1430" y="8812"/>
                  </a:cubicBezTo>
                  <a:cubicBezTo>
                    <a:pt x="1215" y="8765"/>
                    <a:pt x="1072" y="8598"/>
                    <a:pt x="1072" y="8383"/>
                  </a:cubicBezTo>
                  <a:lnTo>
                    <a:pt x="1072" y="5954"/>
                  </a:lnTo>
                  <a:close/>
                  <a:moveTo>
                    <a:pt x="3097" y="5931"/>
                  </a:moveTo>
                  <a:lnTo>
                    <a:pt x="3097" y="8383"/>
                  </a:lnTo>
                  <a:cubicBezTo>
                    <a:pt x="3097" y="8598"/>
                    <a:pt x="2954" y="8765"/>
                    <a:pt x="2763" y="8812"/>
                  </a:cubicBezTo>
                  <a:cubicBezTo>
                    <a:pt x="2739" y="8817"/>
                    <a:pt x="2714" y="8819"/>
                    <a:pt x="2690" y="8819"/>
                  </a:cubicBezTo>
                  <a:cubicBezTo>
                    <a:pt x="2458" y="8819"/>
                    <a:pt x="2263" y="8621"/>
                    <a:pt x="2263" y="8383"/>
                  </a:cubicBezTo>
                  <a:lnTo>
                    <a:pt x="2263" y="5931"/>
                  </a:lnTo>
                  <a:close/>
                  <a:moveTo>
                    <a:pt x="2049" y="1"/>
                  </a:moveTo>
                  <a:cubicBezTo>
                    <a:pt x="1668" y="1"/>
                    <a:pt x="1287" y="120"/>
                    <a:pt x="930" y="287"/>
                  </a:cubicBezTo>
                  <a:cubicBezTo>
                    <a:pt x="834" y="358"/>
                    <a:pt x="811" y="453"/>
                    <a:pt x="858" y="525"/>
                  </a:cubicBezTo>
                  <a:cubicBezTo>
                    <a:pt x="913" y="598"/>
                    <a:pt x="981" y="629"/>
                    <a:pt x="1042" y="629"/>
                  </a:cubicBezTo>
                  <a:cubicBezTo>
                    <a:pt x="1061" y="629"/>
                    <a:pt x="1079" y="626"/>
                    <a:pt x="1096" y="620"/>
                  </a:cubicBezTo>
                  <a:cubicBezTo>
                    <a:pt x="1406" y="429"/>
                    <a:pt x="1692" y="358"/>
                    <a:pt x="2049" y="358"/>
                  </a:cubicBezTo>
                  <a:lnTo>
                    <a:pt x="2096" y="358"/>
                  </a:lnTo>
                  <a:cubicBezTo>
                    <a:pt x="3073" y="358"/>
                    <a:pt x="3883" y="1168"/>
                    <a:pt x="3883" y="2144"/>
                  </a:cubicBezTo>
                  <a:lnTo>
                    <a:pt x="3883" y="3740"/>
                  </a:lnTo>
                  <a:lnTo>
                    <a:pt x="3883" y="3787"/>
                  </a:lnTo>
                  <a:cubicBezTo>
                    <a:pt x="3883" y="3883"/>
                    <a:pt x="3740" y="3954"/>
                    <a:pt x="3668" y="3954"/>
                  </a:cubicBezTo>
                  <a:cubicBezTo>
                    <a:pt x="3525" y="3954"/>
                    <a:pt x="3454" y="3835"/>
                    <a:pt x="3454" y="3716"/>
                  </a:cubicBezTo>
                  <a:lnTo>
                    <a:pt x="3454" y="2049"/>
                  </a:lnTo>
                  <a:cubicBezTo>
                    <a:pt x="3454" y="1954"/>
                    <a:pt x="3382" y="1906"/>
                    <a:pt x="3311" y="1882"/>
                  </a:cubicBezTo>
                  <a:cubicBezTo>
                    <a:pt x="3290" y="1874"/>
                    <a:pt x="3269" y="1870"/>
                    <a:pt x="3249" y="1870"/>
                  </a:cubicBezTo>
                  <a:cubicBezTo>
                    <a:pt x="3161" y="1870"/>
                    <a:pt x="3097" y="1951"/>
                    <a:pt x="3097" y="2049"/>
                  </a:cubicBezTo>
                  <a:lnTo>
                    <a:pt x="3097" y="3740"/>
                  </a:lnTo>
                  <a:cubicBezTo>
                    <a:pt x="3097" y="3978"/>
                    <a:pt x="3263" y="4216"/>
                    <a:pt x="3525" y="4287"/>
                  </a:cubicBezTo>
                  <a:lnTo>
                    <a:pt x="3692" y="5597"/>
                  </a:lnTo>
                  <a:lnTo>
                    <a:pt x="3692" y="5621"/>
                  </a:lnTo>
                  <a:lnTo>
                    <a:pt x="501" y="5621"/>
                  </a:lnTo>
                  <a:lnTo>
                    <a:pt x="501" y="5597"/>
                  </a:lnTo>
                  <a:lnTo>
                    <a:pt x="691" y="4287"/>
                  </a:lnTo>
                  <a:cubicBezTo>
                    <a:pt x="930" y="4216"/>
                    <a:pt x="1096" y="4025"/>
                    <a:pt x="1096" y="3740"/>
                  </a:cubicBezTo>
                  <a:lnTo>
                    <a:pt x="1096" y="2049"/>
                  </a:lnTo>
                  <a:cubicBezTo>
                    <a:pt x="1096" y="1954"/>
                    <a:pt x="1049" y="1906"/>
                    <a:pt x="953" y="1882"/>
                  </a:cubicBezTo>
                  <a:cubicBezTo>
                    <a:pt x="932" y="1874"/>
                    <a:pt x="911" y="1870"/>
                    <a:pt x="892" y="1870"/>
                  </a:cubicBezTo>
                  <a:cubicBezTo>
                    <a:pt x="803" y="1870"/>
                    <a:pt x="739" y="1951"/>
                    <a:pt x="739" y="2049"/>
                  </a:cubicBezTo>
                  <a:lnTo>
                    <a:pt x="739" y="3740"/>
                  </a:lnTo>
                  <a:cubicBezTo>
                    <a:pt x="739" y="3859"/>
                    <a:pt x="644" y="3954"/>
                    <a:pt x="525" y="3954"/>
                  </a:cubicBezTo>
                  <a:cubicBezTo>
                    <a:pt x="406" y="3954"/>
                    <a:pt x="334" y="3859"/>
                    <a:pt x="334" y="3740"/>
                  </a:cubicBezTo>
                  <a:lnTo>
                    <a:pt x="334" y="2168"/>
                  </a:lnTo>
                  <a:cubicBezTo>
                    <a:pt x="334" y="1811"/>
                    <a:pt x="453" y="1454"/>
                    <a:pt x="644" y="1120"/>
                  </a:cubicBezTo>
                  <a:cubicBezTo>
                    <a:pt x="715" y="1049"/>
                    <a:pt x="691" y="953"/>
                    <a:pt x="620" y="882"/>
                  </a:cubicBezTo>
                  <a:cubicBezTo>
                    <a:pt x="586" y="865"/>
                    <a:pt x="555" y="857"/>
                    <a:pt x="527" y="857"/>
                  </a:cubicBezTo>
                  <a:cubicBezTo>
                    <a:pt x="474" y="857"/>
                    <a:pt x="428" y="883"/>
                    <a:pt x="382" y="930"/>
                  </a:cubicBezTo>
                  <a:cubicBezTo>
                    <a:pt x="120" y="1287"/>
                    <a:pt x="1" y="1692"/>
                    <a:pt x="1" y="2144"/>
                  </a:cubicBezTo>
                  <a:lnTo>
                    <a:pt x="1" y="3740"/>
                  </a:lnTo>
                  <a:cubicBezTo>
                    <a:pt x="1" y="3954"/>
                    <a:pt x="120" y="4145"/>
                    <a:pt x="287" y="4216"/>
                  </a:cubicBezTo>
                  <a:cubicBezTo>
                    <a:pt x="334" y="4216"/>
                    <a:pt x="334" y="4264"/>
                    <a:pt x="358" y="4264"/>
                  </a:cubicBezTo>
                  <a:lnTo>
                    <a:pt x="168" y="5526"/>
                  </a:lnTo>
                  <a:cubicBezTo>
                    <a:pt x="168" y="5645"/>
                    <a:pt x="215" y="5740"/>
                    <a:pt x="263" y="5835"/>
                  </a:cubicBezTo>
                  <a:cubicBezTo>
                    <a:pt x="334" y="5931"/>
                    <a:pt x="453" y="5954"/>
                    <a:pt x="549" y="5954"/>
                  </a:cubicBezTo>
                  <a:lnTo>
                    <a:pt x="763" y="5954"/>
                  </a:lnTo>
                  <a:lnTo>
                    <a:pt x="763" y="8383"/>
                  </a:lnTo>
                  <a:cubicBezTo>
                    <a:pt x="763" y="8788"/>
                    <a:pt x="1049" y="9098"/>
                    <a:pt x="1430" y="9169"/>
                  </a:cubicBezTo>
                  <a:cubicBezTo>
                    <a:pt x="1452" y="9171"/>
                    <a:pt x="1475" y="9172"/>
                    <a:pt x="1497" y="9172"/>
                  </a:cubicBezTo>
                  <a:cubicBezTo>
                    <a:pt x="1736" y="9172"/>
                    <a:pt x="1968" y="9060"/>
                    <a:pt x="2120" y="8907"/>
                  </a:cubicBezTo>
                  <a:cubicBezTo>
                    <a:pt x="2249" y="9079"/>
                    <a:pt x="2473" y="9173"/>
                    <a:pt x="2708" y="9173"/>
                  </a:cubicBezTo>
                  <a:cubicBezTo>
                    <a:pt x="2734" y="9173"/>
                    <a:pt x="2761" y="9172"/>
                    <a:pt x="2787" y="9169"/>
                  </a:cubicBezTo>
                  <a:cubicBezTo>
                    <a:pt x="3192" y="9098"/>
                    <a:pt x="3454" y="8788"/>
                    <a:pt x="3454" y="8383"/>
                  </a:cubicBezTo>
                  <a:lnTo>
                    <a:pt x="3454" y="5954"/>
                  </a:lnTo>
                  <a:lnTo>
                    <a:pt x="3692" y="5954"/>
                  </a:lnTo>
                  <a:cubicBezTo>
                    <a:pt x="3787" y="5954"/>
                    <a:pt x="3835" y="5931"/>
                    <a:pt x="3906" y="5883"/>
                  </a:cubicBezTo>
                  <a:cubicBezTo>
                    <a:pt x="4025" y="5812"/>
                    <a:pt x="4073" y="5692"/>
                    <a:pt x="4049" y="5526"/>
                  </a:cubicBezTo>
                  <a:lnTo>
                    <a:pt x="3883" y="4264"/>
                  </a:lnTo>
                  <a:lnTo>
                    <a:pt x="3906" y="4264"/>
                  </a:lnTo>
                  <a:cubicBezTo>
                    <a:pt x="3978" y="4216"/>
                    <a:pt x="4049" y="4168"/>
                    <a:pt x="4121" y="4073"/>
                  </a:cubicBezTo>
                  <a:cubicBezTo>
                    <a:pt x="4168" y="3978"/>
                    <a:pt x="4240" y="3859"/>
                    <a:pt x="4240" y="3740"/>
                  </a:cubicBezTo>
                  <a:lnTo>
                    <a:pt x="4240" y="2144"/>
                  </a:lnTo>
                  <a:cubicBezTo>
                    <a:pt x="4192" y="953"/>
                    <a:pt x="3287" y="1"/>
                    <a:pt x="21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97" name="Google Shape;2697;p55"/>
          <p:cNvGrpSpPr/>
          <p:nvPr/>
        </p:nvGrpSpPr>
        <p:grpSpPr>
          <a:xfrm>
            <a:off x="5511689" y="1922214"/>
            <a:ext cx="352920" cy="353636"/>
            <a:chOff x="5549777" y="1922214"/>
            <a:chExt cx="352920" cy="353636"/>
          </a:xfrm>
        </p:grpSpPr>
        <p:sp>
          <p:nvSpPr>
            <p:cNvPr id="2698" name="Google Shape;2698;p55"/>
            <p:cNvSpPr/>
            <p:nvPr/>
          </p:nvSpPr>
          <p:spPr>
            <a:xfrm>
              <a:off x="5623630" y="2008858"/>
              <a:ext cx="100149" cy="191025"/>
            </a:xfrm>
            <a:custGeom>
              <a:avLst/>
              <a:gdLst/>
              <a:ahLst/>
              <a:cxnLst/>
              <a:rect l="l" t="t" r="r" b="b"/>
              <a:pathLst>
                <a:path w="3359" h="6407" extrusionOk="0">
                  <a:moveTo>
                    <a:pt x="1929" y="0"/>
                  </a:moveTo>
                  <a:cubicBezTo>
                    <a:pt x="786" y="548"/>
                    <a:pt x="0" y="1715"/>
                    <a:pt x="0" y="3049"/>
                  </a:cubicBezTo>
                  <a:cubicBezTo>
                    <a:pt x="0" y="4882"/>
                    <a:pt x="1501" y="6406"/>
                    <a:pt x="3358" y="6406"/>
                  </a:cubicBezTo>
                  <a:lnTo>
                    <a:pt x="3358" y="5287"/>
                  </a:lnTo>
                  <a:cubicBezTo>
                    <a:pt x="3358" y="5240"/>
                    <a:pt x="3334" y="5216"/>
                    <a:pt x="3311" y="5216"/>
                  </a:cubicBezTo>
                  <a:cubicBezTo>
                    <a:pt x="2144" y="5168"/>
                    <a:pt x="1215" y="4215"/>
                    <a:pt x="1215" y="3049"/>
                  </a:cubicBezTo>
                  <a:cubicBezTo>
                    <a:pt x="1215" y="2215"/>
                    <a:pt x="1691" y="1501"/>
                    <a:pt x="2382" y="1143"/>
                  </a:cubicBezTo>
                  <a:cubicBezTo>
                    <a:pt x="2406" y="1120"/>
                    <a:pt x="2406" y="1096"/>
                    <a:pt x="2406" y="1048"/>
                  </a:cubicBezTo>
                  <a:lnTo>
                    <a:pt x="19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9" name="Google Shape;2699;p55"/>
            <p:cNvSpPr/>
            <p:nvPr/>
          </p:nvSpPr>
          <p:spPr>
            <a:xfrm>
              <a:off x="5587404" y="1962704"/>
              <a:ext cx="241442" cy="272748"/>
            </a:xfrm>
            <a:custGeom>
              <a:avLst/>
              <a:gdLst/>
              <a:ahLst/>
              <a:cxnLst/>
              <a:rect l="l" t="t" r="r" b="b"/>
              <a:pathLst>
                <a:path w="8098" h="9148" extrusionOk="0">
                  <a:moveTo>
                    <a:pt x="4621" y="0"/>
                  </a:moveTo>
                  <a:cubicBezTo>
                    <a:pt x="2120" y="0"/>
                    <a:pt x="48" y="2001"/>
                    <a:pt x="25" y="4501"/>
                  </a:cubicBezTo>
                  <a:cubicBezTo>
                    <a:pt x="1" y="7026"/>
                    <a:pt x="2025" y="9121"/>
                    <a:pt x="4549" y="9145"/>
                  </a:cubicBezTo>
                  <a:cubicBezTo>
                    <a:pt x="4599" y="9147"/>
                    <a:pt x="4649" y="9148"/>
                    <a:pt x="4698" y="9148"/>
                  </a:cubicBezTo>
                  <a:cubicBezTo>
                    <a:pt x="6066" y="9148"/>
                    <a:pt x="7270" y="8516"/>
                    <a:pt x="8098" y="7573"/>
                  </a:cubicBezTo>
                  <a:lnTo>
                    <a:pt x="7145" y="6883"/>
                  </a:lnTo>
                  <a:cubicBezTo>
                    <a:pt x="7133" y="6871"/>
                    <a:pt x="7115" y="6865"/>
                    <a:pt x="7098" y="6865"/>
                  </a:cubicBezTo>
                  <a:cubicBezTo>
                    <a:pt x="7080" y="6865"/>
                    <a:pt x="7062" y="6871"/>
                    <a:pt x="7050" y="6883"/>
                  </a:cubicBezTo>
                  <a:cubicBezTo>
                    <a:pt x="6455" y="7526"/>
                    <a:pt x="5573" y="7931"/>
                    <a:pt x="4621" y="7931"/>
                  </a:cubicBezTo>
                  <a:cubicBezTo>
                    <a:pt x="2763" y="7931"/>
                    <a:pt x="1239" y="6430"/>
                    <a:pt x="1239" y="4597"/>
                  </a:cubicBezTo>
                  <a:cubicBezTo>
                    <a:pt x="1239" y="2763"/>
                    <a:pt x="2716" y="1239"/>
                    <a:pt x="4549" y="1191"/>
                  </a:cubicBezTo>
                  <a:cubicBezTo>
                    <a:pt x="4573" y="1191"/>
                    <a:pt x="4621" y="1167"/>
                    <a:pt x="4621" y="1144"/>
                  </a:cubicBezTo>
                  <a:lnTo>
                    <a:pt x="4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0" name="Google Shape;2700;p55"/>
            <p:cNvSpPr/>
            <p:nvPr/>
          </p:nvSpPr>
          <p:spPr>
            <a:xfrm>
              <a:off x="5613671" y="2177851"/>
              <a:ext cx="215175" cy="57603"/>
            </a:xfrm>
            <a:custGeom>
              <a:avLst/>
              <a:gdLst/>
              <a:ahLst/>
              <a:cxnLst/>
              <a:rect l="l" t="t" r="r" b="b"/>
              <a:pathLst>
                <a:path w="7217" h="1932" extrusionOk="0">
                  <a:moveTo>
                    <a:pt x="1" y="0"/>
                  </a:moveTo>
                  <a:cubicBezTo>
                    <a:pt x="811" y="1167"/>
                    <a:pt x="2144" y="1905"/>
                    <a:pt x="3668" y="1929"/>
                  </a:cubicBezTo>
                  <a:cubicBezTo>
                    <a:pt x="3718" y="1931"/>
                    <a:pt x="3768" y="1932"/>
                    <a:pt x="3817" y="1932"/>
                  </a:cubicBezTo>
                  <a:cubicBezTo>
                    <a:pt x="5185" y="1932"/>
                    <a:pt x="6389" y="1300"/>
                    <a:pt x="7217" y="357"/>
                  </a:cubicBezTo>
                  <a:lnTo>
                    <a:pt x="6836" y="72"/>
                  </a:lnTo>
                  <a:cubicBezTo>
                    <a:pt x="5972" y="959"/>
                    <a:pt x="4787" y="1549"/>
                    <a:pt x="3461" y="1549"/>
                  </a:cubicBezTo>
                  <a:cubicBezTo>
                    <a:pt x="3435" y="1549"/>
                    <a:pt x="3409" y="1549"/>
                    <a:pt x="3383" y="1548"/>
                  </a:cubicBezTo>
                  <a:cubicBezTo>
                    <a:pt x="2025" y="1548"/>
                    <a:pt x="834" y="953"/>
                    <a:pt x="1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1" name="Google Shape;2701;p55"/>
            <p:cNvSpPr/>
            <p:nvPr/>
          </p:nvSpPr>
          <p:spPr>
            <a:xfrm>
              <a:off x="5552609" y="1928625"/>
              <a:ext cx="342992" cy="342246"/>
            </a:xfrm>
            <a:custGeom>
              <a:avLst/>
              <a:gdLst/>
              <a:ahLst/>
              <a:cxnLst/>
              <a:rect l="l" t="t" r="r" b="b"/>
              <a:pathLst>
                <a:path w="11504" h="11479" extrusionOk="0">
                  <a:moveTo>
                    <a:pt x="5693" y="0"/>
                  </a:moveTo>
                  <a:cubicBezTo>
                    <a:pt x="2525" y="24"/>
                    <a:pt x="1" y="2596"/>
                    <a:pt x="1" y="5740"/>
                  </a:cubicBezTo>
                  <a:cubicBezTo>
                    <a:pt x="1" y="8883"/>
                    <a:pt x="2573" y="11479"/>
                    <a:pt x="5740" y="11479"/>
                  </a:cubicBezTo>
                  <a:cubicBezTo>
                    <a:pt x="8908" y="11479"/>
                    <a:pt x="11456" y="8955"/>
                    <a:pt x="11503" y="5787"/>
                  </a:cubicBezTo>
                  <a:cubicBezTo>
                    <a:pt x="11503" y="5763"/>
                    <a:pt x="11456" y="5740"/>
                    <a:pt x="11432" y="5740"/>
                  </a:cubicBezTo>
                  <a:lnTo>
                    <a:pt x="10384" y="5740"/>
                  </a:lnTo>
                  <a:cubicBezTo>
                    <a:pt x="10360" y="5740"/>
                    <a:pt x="10336" y="5763"/>
                    <a:pt x="10336" y="5787"/>
                  </a:cubicBezTo>
                  <a:cubicBezTo>
                    <a:pt x="10315" y="8277"/>
                    <a:pt x="8291" y="10289"/>
                    <a:pt x="5781" y="10289"/>
                  </a:cubicBezTo>
                  <a:cubicBezTo>
                    <a:pt x="5434" y="10289"/>
                    <a:pt x="5078" y="10250"/>
                    <a:pt x="4716" y="10169"/>
                  </a:cubicBezTo>
                  <a:cubicBezTo>
                    <a:pt x="3002" y="9812"/>
                    <a:pt x="1692" y="8478"/>
                    <a:pt x="1311" y="6787"/>
                  </a:cubicBezTo>
                  <a:cubicBezTo>
                    <a:pt x="668" y="3811"/>
                    <a:pt x="2930" y="1167"/>
                    <a:pt x="5788" y="1167"/>
                  </a:cubicBezTo>
                  <a:lnTo>
                    <a:pt x="5740" y="48"/>
                  </a:lnTo>
                  <a:cubicBezTo>
                    <a:pt x="5740" y="24"/>
                    <a:pt x="5716" y="0"/>
                    <a:pt x="569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2" name="Google Shape;2702;p55"/>
            <p:cNvSpPr/>
            <p:nvPr/>
          </p:nvSpPr>
          <p:spPr>
            <a:xfrm>
              <a:off x="5638537" y="2099019"/>
              <a:ext cx="258466" cy="171854"/>
            </a:xfrm>
            <a:custGeom>
              <a:avLst/>
              <a:gdLst/>
              <a:ahLst/>
              <a:cxnLst/>
              <a:rect l="l" t="t" r="r" b="b"/>
              <a:pathLst>
                <a:path w="8669" h="5764" extrusionOk="0">
                  <a:moveTo>
                    <a:pt x="8264" y="1"/>
                  </a:moveTo>
                  <a:cubicBezTo>
                    <a:pt x="8145" y="3049"/>
                    <a:pt x="5597" y="5526"/>
                    <a:pt x="2501" y="5526"/>
                  </a:cubicBezTo>
                  <a:cubicBezTo>
                    <a:pt x="1620" y="5526"/>
                    <a:pt x="763" y="5335"/>
                    <a:pt x="0" y="4954"/>
                  </a:cubicBezTo>
                  <a:lnTo>
                    <a:pt x="0" y="4954"/>
                  </a:lnTo>
                  <a:cubicBezTo>
                    <a:pt x="882" y="5478"/>
                    <a:pt x="1858" y="5764"/>
                    <a:pt x="2930" y="5764"/>
                  </a:cubicBezTo>
                  <a:cubicBezTo>
                    <a:pt x="6073" y="5764"/>
                    <a:pt x="8645" y="3240"/>
                    <a:pt x="8669" y="72"/>
                  </a:cubicBezTo>
                  <a:cubicBezTo>
                    <a:pt x="8669" y="48"/>
                    <a:pt x="8645" y="25"/>
                    <a:pt x="8621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3" name="Google Shape;2703;p55"/>
            <p:cNvSpPr/>
            <p:nvPr/>
          </p:nvSpPr>
          <p:spPr>
            <a:xfrm>
              <a:off x="5549777" y="1922214"/>
              <a:ext cx="352920" cy="353636"/>
            </a:xfrm>
            <a:custGeom>
              <a:avLst/>
              <a:gdLst/>
              <a:ahLst/>
              <a:cxnLst/>
              <a:rect l="l" t="t" r="r" b="b"/>
              <a:pathLst>
                <a:path w="11837" h="11861" extrusionOk="0">
                  <a:moveTo>
                    <a:pt x="5668" y="1549"/>
                  </a:moveTo>
                  <a:lnTo>
                    <a:pt x="5668" y="2406"/>
                  </a:lnTo>
                  <a:cubicBezTo>
                    <a:pt x="4764" y="2454"/>
                    <a:pt x="3930" y="2835"/>
                    <a:pt x="3311" y="3478"/>
                  </a:cubicBezTo>
                  <a:cubicBezTo>
                    <a:pt x="2668" y="4169"/>
                    <a:pt x="2287" y="5026"/>
                    <a:pt x="2287" y="5978"/>
                  </a:cubicBezTo>
                  <a:cubicBezTo>
                    <a:pt x="2287" y="7812"/>
                    <a:pt x="3716" y="9312"/>
                    <a:pt x="5502" y="9503"/>
                  </a:cubicBezTo>
                  <a:cubicBezTo>
                    <a:pt x="5597" y="9509"/>
                    <a:pt x="5692" y="9512"/>
                    <a:pt x="5785" y="9512"/>
                  </a:cubicBezTo>
                  <a:cubicBezTo>
                    <a:pt x="6087" y="9512"/>
                    <a:pt x="6378" y="9480"/>
                    <a:pt x="6669" y="9408"/>
                  </a:cubicBezTo>
                  <a:cubicBezTo>
                    <a:pt x="7002" y="9312"/>
                    <a:pt x="7288" y="9193"/>
                    <a:pt x="7597" y="9050"/>
                  </a:cubicBezTo>
                  <a:cubicBezTo>
                    <a:pt x="7812" y="8931"/>
                    <a:pt x="8026" y="8788"/>
                    <a:pt x="8193" y="8646"/>
                  </a:cubicBezTo>
                  <a:cubicBezTo>
                    <a:pt x="8217" y="8646"/>
                    <a:pt x="8360" y="8455"/>
                    <a:pt x="8360" y="8455"/>
                  </a:cubicBezTo>
                  <a:cubicBezTo>
                    <a:pt x="8407" y="8455"/>
                    <a:pt x="9122" y="8955"/>
                    <a:pt x="9098" y="8979"/>
                  </a:cubicBezTo>
                  <a:cubicBezTo>
                    <a:pt x="8883" y="9217"/>
                    <a:pt x="8645" y="9408"/>
                    <a:pt x="8383" y="9574"/>
                  </a:cubicBezTo>
                  <a:cubicBezTo>
                    <a:pt x="8098" y="9765"/>
                    <a:pt x="7859" y="9884"/>
                    <a:pt x="7574" y="10003"/>
                  </a:cubicBezTo>
                  <a:cubicBezTo>
                    <a:pt x="7003" y="10227"/>
                    <a:pt x="6398" y="10347"/>
                    <a:pt x="5787" y="10347"/>
                  </a:cubicBezTo>
                  <a:cubicBezTo>
                    <a:pt x="5684" y="10347"/>
                    <a:pt x="5581" y="10343"/>
                    <a:pt x="5478" y="10336"/>
                  </a:cubicBezTo>
                  <a:cubicBezTo>
                    <a:pt x="4454" y="10241"/>
                    <a:pt x="3454" y="9765"/>
                    <a:pt x="2715" y="9027"/>
                  </a:cubicBezTo>
                  <a:cubicBezTo>
                    <a:pt x="2477" y="8765"/>
                    <a:pt x="2239" y="8479"/>
                    <a:pt x="2073" y="8193"/>
                  </a:cubicBezTo>
                  <a:cubicBezTo>
                    <a:pt x="1620" y="7455"/>
                    <a:pt x="1406" y="6550"/>
                    <a:pt x="1477" y="5669"/>
                  </a:cubicBezTo>
                  <a:cubicBezTo>
                    <a:pt x="1525" y="5002"/>
                    <a:pt x="1691" y="4383"/>
                    <a:pt x="2025" y="3787"/>
                  </a:cubicBezTo>
                  <a:cubicBezTo>
                    <a:pt x="2430" y="3097"/>
                    <a:pt x="3025" y="2525"/>
                    <a:pt x="3668" y="2144"/>
                  </a:cubicBezTo>
                  <a:cubicBezTo>
                    <a:pt x="4025" y="1930"/>
                    <a:pt x="4454" y="1787"/>
                    <a:pt x="4859" y="1668"/>
                  </a:cubicBezTo>
                  <a:cubicBezTo>
                    <a:pt x="4930" y="1668"/>
                    <a:pt x="5668" y="1549"/>
                    <a:pt x="5668" y="1549"/>
                  </a:cubicBezTo>
                  <a:close/>
                  <a:moveTo>
                    <a:pt x="5883" y="1"/>
                  </a:moveTo>
                  <a:cubicBezTo>
                    <a:pt x="4287" y="25"/>
                    <a:pt x="2835" y="668"/>
                    <a:pt x="1739" y="1763"/>
                  </a:cubicBezTo>
                  <a:cubicBezTo>
                    <a:pt x="644" y="2883"/>
                    <a:pt x="1" y="4359"/>
                    <a:pt x="1" y="5931"/>
                  </a:cubicBezTo>
                  <a:cubicBezTo>
                    <a:pt x="1" y="7503"/>
                    <a:pt x="644" y="9003"/>
                    <a:pt x="1739" y="10122"/>
                  </a:cubicBezTo>
                  <a:cubicBezTo>
                    <a:pt x="2835" y="11265"/>
                    <a:pt x="4359" y="11861"/>
                    <a:pt x="5930" y="11861"/>
                  </a:cubicBezTo>
                  <a:cubicBezTo>
                    <a:pt x="7145" y="11861"/>
                    <a:pt x="8336" y="11503"/>
                    <a:pt x="9336" y="10789"/>
                  </a:cubicBezTo>
                  <a:cubicBezTo>
                    <a:pt x="10312" y="10098"/>
                    <a:pt x="11051" y="9122"/>
                    <a:pt x="11479" y="8003"/>
                  </a:cubicBezTo>
                  <a:lnTo>
                    <a:pt x="11479" y="7884"/>
                  </a:lnTo>
                  <a:cubicBezTo>
                    <a:pt x="11437" y="7820"/>
                    <a:pt x="11376" y="7790"/>
                    <a:pt x="11317" y="7790"/>
                  </a:cubicBezTo>
                  <a:cubicBezTo>
                    <a:pt x="11243" y="7790"/>
                    <a:pt x="11172" y="7838"/>
                    <a:pt x="11146" y="7931"/>
                  </a:cubicBezTo>
                  <a:cubicBezTo>
                    <a:pt x="10765" y="8955"/>
                    <a:pt x="10050" y="9860"/>
                    <a:pt x="9122" y="10503"/>
                  </a:cubicBezTo>
                  <a:cubicBezTo>
                    <a:pt x="8169" y="11170"/>
                    <a:pt x="7074" y="11527"/>
                    <a:pt x="5907" y="11527"/>
                  </a:cubicBezTo>
                  <a:cubicBezTo>
                    <a:pt x="4406" y="11527"/>
                    <a:pt x="3025" y="10932"/>
                    <a:pt x="1953" y="9884"/>
                  </a:cubicBezTo>
                  <a:cubicBezTo>
                    <a:pt x="906" y="8812"/>
                    <a:pt x="310" y="7407"/>
                    <a:pt x="310" y="5931"/>
                  </a:cubicBezTo>
                  <a:cubicBezTo>
                    <a:pt x="310" y="3335"/>
                    <a:pt x="2192" y="1025"/>
                    <a:pt x="4716" y="477"/>
                  </a:cubicBezTo>
                  <a:cubicBezTo>
                    <a:pt x="5049" y="430"/>
                    <a:pt x="5359" y="358"/>
                    <a:pt x="5716" y="358"/>
                  </a:cubicBezTo>
                  <a:lnTo>
                    <a:pt x="5716" y="1192"/>
                  </a:lnTo>
                  <a:cubicBezTo>
                    <a:pt x="5287" y="1216"/>
                    <a:pt x="4811" y="1287"/>
                    <a:pt x="4383" y="1430"/>
                  </a:cubicBezTo>
                  <a:cubicBezTo>
                    <a:pt x="4049" y="1549"/>
                    <a:pt x="3740" y="1692"/>
                    <a:pt x="3430" y="1882"/>
                  </a:cubicBezTo>
                  <a:cubicBezTo>
                    <a:pt x="3097" y="2097"/>
                    <a:pt x="2835" y="2287"/>
                    <a:pt x="2549" y="2573"/>
                  </a:cubicBezTo>
                  <a:cubicBezTo>
                    <a:pt x="1763" y="3311"/>
                    <a:pt x="1287" y="4288"/>
                    <a:pt x="1168" y="5359"/>
                  </a:cubicBezTo>
                  <a:cubicBezTo>
                    <a:pt x="1144" y="5621"/>
                    <a:pt x="1144" y="5907"/>
                    <a:pt x="1144" y="6145"/>
                  </a:cubicBezTo>
                  <a:cubicBezTo>
                    <a:pt x="1168" y="6645"/>
                    <a:pt x="1263" y="7145"/>
                    <a:pt x="1430" y="7622"/>
                  </a:cubicBezTo>
                  <a:cubicBezTo>
                    <a:pt x="1620" y="8098"/>
                    <a:pt x="1882" y="8550"/>
                    <a:pt x="2192" y="8931"/>
                  </a:cubicBezTo>
                  <a:cubicBezTo>
                    <a:pt x="3080" y="10051"/>
                    <a:pt x="4472" y="10680"/>
                    <a:pt x="5883" y="10680"/>
                  </a:cubicBezTo>
                  <a:cubicBezTo>
                    <a:pt x="6363" y="10680"/>
                    <a:pt x="6846" y="10607"/>
                    <a:pt x="7312" y="10455"/>
                  </a:cubicBezTo>
                  <a:cubicBezTo>
                    <a:pt x="7788" y="10313"/>
                    <a:pt x="8264" y="10074"/>
                    <a:pt x="8669" y="9765"/>
                  </a:cubicBezTo>
                  <a:cubicBezTo>
                    <a:pt x="9288" y="9312"/>
                    <a:pt x="9812" y="8693"/>
                    <a:pt x="10169" y="7979"/>
                  </a:cubicBezTo>
                  <a:cubicBezTo>
                    <a:pt x="10289" y="7741"/>
                    <a:pt x="10360" y="7479"/>
                    <a:pt x="10455" y="7217"/>
                  </a:cubicBezTo>
                  <a:cubicBezTo>
                    <a:pt x="10479" y="7098"/>
                    <a:pt x="10527" y="6931"/>
                    <a:pt x="10550" y="6812"/>
                  </a:cubicBezTo>
                  <a:cubicBezTo>
                    <a:pt x="10574" y="6693"/>
                    <a:pt x="10646" y="6097"/>
                    <a:pt x="10646" y="6097"/>
                  </a:cubicBezTo>
                  <a:lnTo>
                    <a:pt x="11479" y="6097"/>
                  </a:lnTo>
                  <a:cubicBezTo>
                    <a:pt x="11479" y="6455"/>
                    <a:pt x="11408" y="6812"/>
                    <a:pt x="11313" y="7169"/>
                  </a:cubicBezTo>
                  <a:cubicBezTo>
                    <a:pt x="11313" y="7217"/>
                    <a:pt x="11313" y="7264"/>
                    <a:pt x="11360" y="7288"/>
                  </a:cubicBezTo>
                  <a:cubicBezTo>
                    <a:pt x="11408" y="7336"/>
                    <a:pt x="11464" y="7357"/>
                    <a:pt x="11515" y="7357"/>
                  </a:cubicBezTo>
                  <a:cubicBezTo>
                    <a:pt x="11591" y="7357"/>
                    <a:pt x="11656" y="7312"/>
                    <a:pt x="11670" y="7241"/>
                  </a:cubicBezTo>
                  <a:cubicBezTo>
                    <a:pt x="11765" y="6860"/>
                    <a:pt x="11836" y="6431"/>
                    <a:pt x="11836" y="6026"/>
                  </a:cubicBezTo>
                  <a:cubicBezTo>
                    <a:pt x="11836" y="5955"/>
                    <a:pt x="11789" y="5907"/>
                    <a:pt x="11765" y="5836"/>
                  </a:cubicBezTo>
                  <a:cubicBezTo>
                    <a:pt x="11717" y="5788"/>
                    <a:pt x="11646" y="5788"/>
                    <a:pt x="11598" y="5788"/>
                  </a:cubicBezTo>
                  <a:lnTo>
                    <a:pt x="10550" y="5788"/>
                  </a:lnTo>
                  <a:cubicBezTo>
                    <a:pt x="10431" y="5788"/>
                    <a:pt x="10312" y="5907"/>
                    <a:pt x="10312" y="6002"/>
                  </a:cubicBezTo>
                  <a:cubicBezTo>
                    <a:pt x="10312" y="7002"/>
                    <a:pt x="9955" y="7955"/>
                    <a:pt x="9360" y="8693"/>
                  </a:cubicBezTo>
                  <a:lnTo>
                    <a:pt x="8550" y="8122"/>
                  </a:lnTo>
                  <a:cubicBezTo>
                    <a:pt x="8511" y="8102"/>
                    <a:pt x="8463" y="8090"/>
                    <a:pt x="8414" y="8090"/>
                  </a:cubicBezTo>
                  <a:cubicBezTo>
                    <a:pt x="8345" y="8090"/>
                    <a:pt x="8272" y="8114"/>
                    <a:pt x="8217" y="8169"/>
                  </a:cubicBezTo>
                  <a:cubicBezTo>
                    <a:pt x="7669" y="8765"/>
                    <a:pt x="6883" y="9122"/>
                    <a:pt x="6073" y="9146"/>
                  </a:cubicBezTo>
                  <a:lnTo>
                    <a:pt x="6073" y="8169"/>
                  </a:lnTo>
                  <a:cubicBezTo>
                    <a:pt x="6073" y="8050"/>
                    <a:pt x="6002" y="7931"/>
                    <a:pt x="5835" y="7931"/>
                  </a:cubicBezTo>
                  <a:cubicBezTo>
                    <a:pt x="4930" y="7884"/>
                    <a:pt x="4144" y="7241"/>
                    <a:pt x="3978" y="6336"/>
                  </a:cubicBezTo>
                  <a:cubicBezTo>
                    <a:pt x="3936" y="6274"/>
                    <a:pt x="3877" y="6212"/>
                    <a:pt x="3800" y="6212"/>
                  </a:cubicBezTo>
                  <a:cubicBezTo>
                    <a:pt x="3788" y="6212"/>
                    <a:pt x="3776" y="6213"/>
                    <a:pt x="3763" y="6217"/>
                  </a:cubicBezTo>
                  <a:cubicBezTo>
                    <a:pt x="3668" y="6264"/>
                    <a:pt x="3620" y="6336"/>
                    <a:pt x="3644" y="6431"/>
                  </a:cubicBezTo>
                  <a:cubicBezTo>
                    <a:pt x="3859" y="7455"/>
                    <a:pt x="4716" y="8193"/>
                    <a:pt x="5764" y="8288"/>
                  </a:cubicBezTo>
                  <a:lnTo>
                    <a:pt x="5764" y="9146"/>
                  </a:lnTo>
                  <a:lnTo>
                    <a:pt x="5716" y="9146"/>
                  </a:lnTo>
                  <a:cubicBezTo>
                    <a:pt x="5407" y="9122"/>
                    <a:pt x="5049" y="9050"/>
                    <a:pt x="4740" y="8931"/>
                  </a:cubicBezTo>
                  <a:cubicBezTo>
                    <a:pt x="4049" y="8669"/>
                    <a:pt x="3501" y="8169"/>
                    <a:pt x="3144" y="7526"/>
                  </a:cubicBezTo>
                  <a:cubicBezTo>
                    <a:pt x="2858" y="7050"/>
                    <a:pt x="2715" y="6407"/>
                    <a:pt x="2715" y="5836"/>
                  </a:cubicBezTo>
                  <a:cubicBezTo>
                    <a:pt x="2739" y="5073"/>
                    <a:pt x="3073" y="4288"/>
                    <a:pt x="3620" y="3716"/>
                  </a:cubicBezTo>
                  <a:cubicBezTo>
                    <a:pt x="3763" y="3573"/>
                    <a:pt x="3882" y="3454"/>
                    <a:pt x="4049" y="3335"/>
                  </a:cubicBezTo>
                  <a:cubicBezTo>
                    <a:pt x="4144" y="3287"/>
                    <a:pt x="4263" y="3192"/>
                    <a:pt x="4383" y="3121"/>
                  </a:cubicBezTo>
                  <a:lnTo>
                    <a:pt x="4740" y="3930"/>
                  </a:lnTo>
                  <a:cubicBezTo>
                    <a:pt x="4144" y="4288"/>
                    <a:pt x="3692" y="4907"/>
                    <a:pt x="3620" y="5597"/>
                  </a:cubicBezTo>
                  <a:cubicBezTo>
                    <a:pt x="3620" y="5621"/>
                    <a:pt x="3620" y="5693"/>
                    <a:pt x="3644" y="5716"/>
                  </a:cubicBezTo>
                  <a:cubicBezTo>
                    <a:pt x="3689" y="5761"/>
                    <a:pt x="3741" y="5783"/>
                    <a:pt x="3788" y="5783"/>
                  </a:cubicBezTo>
                  <a:cubicBezTo>
                    <a:pt x="3865" y="5783"/>
                    <a:pt x="3930" y="5725"/>
                    <a:pt x="3930" y="5621"/>
                  </a:cubicBezTo>
                  <a:cubicBezTo>
                    <a:pt x="4025" y="5026"/>
                    <a:pt x="4406" y="4502"/>
                    <a:pt x="4978" y="4192"/>
                  </a:cubicBezTo>
                  <a:cubicBezTo>
                    <a:pt x="5097" y="4145"/>
                    <a:pt x="5121" y="4002"/>
                    <a:pt x="5097" y="3883"/>
                  </a:cubicBezTo>
                  <a:lnTo>
                    <a:pt x="4716" y="2978"/>
                  </a:lnTo>
                  <a:cubicBezTo>
                    <a:pt x="5073" y="2835"/>
                    <a:pt x="5454" y="2740"/>
                    <a:pt x="5883" y="2740"/>
                  </a:cubicBezTo>
                  <a:cubicBezTo>
                    <a:pt x="6002" y="2740"/>
                    <a:pt x="6121" y="2621"/>
                    <a:pt x="6121" y="2502"/>
                  </a:cubicBezTo>
                  <a:lnTo>
                    <a:pt x="6121" y="239"/>
                  </a:lnTo>
                  <a:lnTo>
                    <a:pt x="6121" y="192"/>
                  </a:lnTo>
                  <a:cubicBezTo>
                    <a:pt x="6073" y="72"/>
                    <a:pt x="6002" y="1"/>
                    <a:pt x="588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4" name="Google Shape;2704;p55"/>
            <p:cNvSpPr/>
            <p:nvPr/>
          </p:nvSpPr>
          <p:spPr>
            <a:xfrm>
              <a:off x="5745038" y="1999615"/>
              <a:ext cx="41204" cy="63238"/>
            </a:xfrm>
            <a:custGeom>
              <a:avLst/>
              <a:gdLst/>
              <a:ahLst/>
              <a:cxnLst/>
              <a:rect l="l" t="t" r="r" b="b"/>
              <a:pathLst>
                <a:path w="1382" h="2121" extrusionOk="0">
                  <a:moveTo>
                    <a:pt x="215" y="1"/>
                  </a:moveTo>
                  <a:cubicBezTo>
                    <a:pt x="96" y="1"/>
                    <a:pt x="1" y="120"/>
                    <a:pt x="48" y="239"/>
                  </a:cubicBezTo>
                  <a:cubicBezTo>
                    <a:pt x="72" y="287"/>
                    <a:pt x="120" y="358"/>
                    <a:pt x="215" y="358"/>
                  </a:cubicBezTo>
                  <a:lnTo>
                    <a:pt x="906" y="358"/>
                  </a:lnTo>
                  <a:lnTo>
                    <a:pt x="239" y="1858"/>
                  </a:lnTo>
                  <a:cubicBezTo>
                    <a:pt x="215" y="1954"/>
                    <a:pt x="239" y="2025"/>
                    <a:pt x="310" y="2073"/>
                  </a:cubicBezTo>
                  <a:cubicBezTo>
                    <a:pt x="334" y="2120"/>
                    <a:pt x="405" y="2120"/>
                    <a:pt x="429" y="2120"/>
                  </a:cubicBezTo>
                  <a:cubicBezTo>
                    <a:pt x="477" y="2120"/>
                    <a:pt x="548" y="2049"/>
                    <a:pt x="572" y="2025"/>
                  </a:cubicBezTo>
                  <a:lnTo>
                    <a:pt x="1358" y="263"/>
                  </a:lnTo>
                  <a:cubicBezTo>
                    <a:pt x="1382" y="167"/>
                    <a:pt x="1358" y="96"/>
                    <a:pt x="1263" y="25"/>
                  </a:cubicBezTo>
                  <a:cubicBezTo>
                    <a:pt x="1239" y="1"/>
                    <a:pt x="1191" y="1"/>
                    <a:pt x="11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5" name="Google Shape;2705;p55"/>
            <p:cNvSpPr/>
            <p:nvPr/>
          </p:nvSpPr>
          <p:spPr>
            <a:xfrm>
              <a:off x="5786928" y="1997498"/>
              <a:ext cx="42635" cy="66070"/>
            </a:xfrm>
            <a:custGeom>
              <a:avLst/>
              <a:gdLst/>
              <a:ahLst/>
              <a:cxnLst/>
              <a:rect l="l" t="t" r="r" b="b"/>
              <a:pathLst>
                <a:path w="1430" h="2216" extrusionOk="0">
                  <a:moveTo>
                    <a:pt x="382" y="0"/>
                  </a:moveTo>
                  <a:cubicBezTo>
                    <a:pt x="358" y="0"/>
                    <a:pt x="334" y="24"/>
                    <a:pt x="334" y="72"/>
                  </a:cubicBezTo>
                  <a:lnTo>
                    <a:pt x="167" y="1001"/>
                  </a:lnTo>
                  <a:lnTo>
                    <a:pt x="167" y="1024"/>
                  </a:lnTo>
                  <a:cubicBezTo>
                    <a:pt x="202" y="1129"/>
                    <a:pt x="288" y="1195"/>
                    <a:pt x="369" y="1195"/>
                  </a:cubicBezTo>
                  <a:cubicBezTo>
                    <a:pt x="399" y="1195"/>
                    <a:pt x="428" y="1186"/>
                    <a:pt x="453" y="1167"/>
                  </a:cubicBezTo>
                  <a:cubicBezTo>
                    <a:pt x="525" y="1143"/>
                    <a:pt x="596" y="1096"/>
                    <a:pt x="763" y="1096"/>
                  </a:cubicBezTo>
                  <a:lnTo>
                    <a:pt x="810" y="1096"/>
                  </a:lnTo>
                  <a:cubicBezTo>
                    <a:pt x="977" y="1167"/>
                    <a:pt x="1072" y="1334"/>
                    <a:pt x="1072" y="1501"/>
                  </a:cubicBezTo>
                  <a:cubicBezTo>
                    <a:pt x="1072" y="1691"/>
                    <a:pt x="882" y="1858"/>
                    <a:pt x="715" y="1858"/>
                  </a:cubicBezTo>
                  <a:cubicBezTo>
                    <a:pt x="525" y="1858"/>
                    <a:pt x="382" y="1739"/>
                    <a:pt x="358" y="1548"/>
                  </a:cubicBezTo>
                  <a:lnTo>
                    <a:pt x="358" y="1501"/>
                  </a:lnTo>
                  <a:cubicBezTo>
                    <a:pt x="358" y="1391"/>
                    <a:pt x="275" y="1301"/>
                    <a:pt x="177" y="1301"/>
                  </a:cubicBezTo>
                  <a:cubicBezTo>
                    <a:pt x="127" y="1301"/>
                    <a:pt x="73" y="1325"/>
                    <a:pt x="24" y="1382"/>
                  </a:cubicBezTo>
                  <a:cubicBezTo>
                    <a:pt x="1" y="1382"/>
                    <a:pt x="1" y="1405"/>
                    <a:pt x="1" y="1405"/>
                  </a:cubicBezTo>
                  <a:lnTo>
                    <a:pt x="1" y="1596"/>
                  </a:lnTo>
                  <a:cubicBezTo>
                    <a:pt x="72" y="1953"/>
                    <a:pt x="358" y="2215"/>
                    <a:pt x="715" y="2215"/>
                  </a:cubicBezTo>
                  <a:cubicBezTo>
                    <a:pt x="1096" y="2215"/>
                    <a:pt x="1406" y="1905"/>
                    <a:pt x="1406" y="1477"/>
                  </a:cubicBezTo>
                  <a:cubicBezTo>
                    <a:pt x="1430" y="1143"/>
                    <a:pt x="1263" y="834"/>
                    <a:pt x="882" y="715"/>
                  </a:cubicBezTo>
                  <a:lnTo>
                    <a:pt x="572" y="715"/>
                  </a:lnTo>
                  <a:lnTo>
                    <a:pt x="620" y="358"/>
                  </a:lnTo>
                  <a:lnTo>
                    <a:pt x="1120" y="358"/>
                  </a:lnTo>
                  <a:cubicBezTo>
                    <a:pt x="1239" y="358"/>
                    <a:pt x="1358" y="191"/>
                    <a:pt x="1215" y="24"/>
                  </a:cubicBezTo>
                  <a:cubicBezTo>
                    <a:pt x="1215" y="0"/>
                    <a:pt x="1215" y="0"/>
                    <a:pt x="1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6" name="Google Shape;2706;p55"/>
            <p:cNvSpPr/>
            <p:nvPr/>
          </p:nvSpPr>
          <p:spPr>
            <a:xfrm>
              <a:off x="5848705" y="1995829"/>
              <a:ext cx="37656" cy="71973"/>
            </a:xfrm>
            <a:custGeom>
              <a:avLst/>
              <a:gdLst/>
              <a:ahLst/>
              <a:cxnLst/>
              <a:rect l="l" t="t" r="r" b="b"/>
              <a:pathLst>
                <a:path w="1263" h="2414" extrusionOk="0">
                  <a:moveTo>
                    <a:pt x="1074" y="0"/>
                  </a:moveTo>
                  <a:cubicBezTo>
                    <a:pt x="997" y="0"/>
                    <a:pt x="924" y="31"/>
                    <a:pt x="905" y="104"/>
                  </a:cubicBezTo>
                  <a:lnTo>
                    <a:pt x="48" y="2176"/>
                  </a:lnTo>
                  <a:cubicBezTo>
                    <a:pt x="1" y="2271"/>
                    <a:pt x="48" y="2390"/>
                    <a:pt x="143" y="2414"/>
                  </a:cubicBezTo>
                  <a:lnTo>
                    <a:pt x="191" y="2414"/>
                  </a:lnTo>
                  <a:cubicBezTo>
                    <a:pt x="263" y="2414"/>
                    <a:pt x="334" y="2390"/>
                    <a:pt x="382" y="2319"/>
                  </a:cubicBezTo>
                  <a:lnTo>
                    <a:pt x="1239" y="247"/>
                  </a:lnTo>
                  <a:cubicBezTo>
                    <a:pt x="1263" y="152"/>
                    <a:pt x="1239" y="33"/>
                    <a:pt x="1144" y="9"/>
                  </a:cubicBezTo>
                  <a:cubicBezTo>
                    <a:pt x="1121" y="3"/>
                    <a:pt x="1097" y="0"/>
                    <a:pt x="107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7" name="Google Shape;2707;p55"/>
            <p:cNvSpPr/>
            <p:nvPr/>
          </p:nvSpPr>
          <p:spPr>
            <a:xfrm>
              <a:off x="5838777" y="1999615"/>
              <a:ext cx="15653" cy="15653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5"/>
                    <a:pt x="262" y="525"/>
                  </a:cubicBezTo>
                  <a:cubicBezTo>
                    <a:pt x="405" y="525"/>
                    <a:pt x="524" y="406"/>
                    <a:pt x="524" y="263"/>
                  </a:cubicBezTo>
                  <a:cubicBezTo>
                    <a:pt x="524" y="120"/>
                    <a:pt x="405" y="1"/>
                    <a:pt x="26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8" name="Google Shape;2708;p55"/>
            <p:cNvSpPr/>
            <p:nvPr/>
          </p:nvSpPr>
          <p:spPr>
            <a:xfrm>
              <a:off x="5879952" y="2048602"/>
              <a:ext cx="16368" cy="15653"/>
            </a:xfrm>
            <a:custGeom>
              <a:avLst/>
              <a:gdLst/>
              <a:ahLst/>
              <a:cxnLst/>
              <a:rect l="l" t="t" r="r" b="b"/>
              <a:pathLst>
                <a:path w="549" h="525" extrusionOk="0">
                  <a:moveTo>
                    <a:pt x="262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5"/>
                    <a:pt x="262" y="525"/>
                  </a:cubicBezTo>
                  <a:cubicBezTo>
                    <a:pt x="429" y="525"/>
                    <a:pt x="548" y="406"/>
                    <a:pt x="548" y="263"/>
                  </a:cubicBezTo>
                  <a:cubicBezTo>
                    <a:pt x="548" y="120"/>
                    <a:pt x="429" y="1"/>
                    <a:pt x="26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09" name="Google Shape;2709;p55"/>
          <p:cNvGrpSpPr/>
          <p:nvPr/>
        </p:nvGrpSpPr>
        <p:grpSpPr>
          <a:xfrm>
            <a:off x="6271189" y="1922214"/>
            <a:ext cx="355037" cy="353636"/>
            <a:chOff x="6156877" y="1922214"/>
            <a:chExt cx="355037" cy="353636"/>
          </a:xfrm>
        </p:grpSpPr>
        <p:sp>
          <p:nvSpPr>
            <p:cNvPr id="2710" name="Google Shape;2710;p55"/>
            <p:cNvSpPr/>
            <p:nvPr/>
          </p:nvSpPr>
          <p:spPr>
            <a:xfrm>
              <a:off x="6222888" y="1986138"/>
              <a:ext cx="225103" cy="225103"/>
            </a:xfrm>
            <a:custGeom>
              <a:avLst/>
              <a:gdLst/>
              <a:ahLst/>
              <a:cxnLst/>
              <a:rect l="l" t="t" r="r" b="b"/>
              <a:pathLst>
                <a:path w="7550" h="7550" extrusionOk="0">
                  <a:moveTo>
                    <a:pt x="3787" y="0"/>
                  </a:moveTo>
                  <a:cubicBezTo>
                    <a:pt x="1692" y="0"/>
                    <a:pt x="1" y="1691"/>
                    <a:pt x="1" y="3787"/>
                  </a:cubicBezTo>
                  <a:cubicBezTo>
                    <a:pt x="1" y="5859"/>
                    <a:pt x="1692" y="7549"/>
                    <a:pt x="3787" y="7549"/>
                  </a:cubicBezTo>
                  <a:cubicBezTo>
                    <a:pt x="5859" y="7549"/>
                    <a:pt x="7550" y="5859"/>
                    <a:pt x="7550" y="3787"/>
                  </a:cubicBezTo>
                  <a:cubicBezTo>
                    <a:pt x="7550" y="1691"/>
                    <a:pt x="5859" y="0"/>
                    <a:pt x="3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1" name="Google Shape;2711;p55"/>
            <p:cNvSpPr/>
            <p:nvPr/>
          </p:nvSpPr>
          <p:spPr>
            <a:xfrm>
              <a:off x="6259829" y="2006711"/>
              <a:ext cx="198121" cy="205008"/>
            </a:xfrm>
            <a:custGeom>
              <a:avLst/>
              <a:gdLst/>
              <a:ahLst/>
              <a:cxnLst/>
              <a:rect l="l" t="t" r="r" b="b"/>
              <a:pathLst>
                <a:path w="6645" h="6876" extrusionOk="0">
                  <a:moveTo>
                    <a:pt x="4644" y="1"/>
                  </a:moveTo>
                  <a:cubicBezTo>
                    <a:pt x="4668" y="49"/>
                    <a:pt x="4739" y="96"/>
                    <a:pt x="4811" y="144"/>
                  </a:cubicBezTo>
                  <a:cubicBezTo>
                    <a:pt x="6263" y="1596"/>
                    <a:pt x="6263" y="4026"/>
                    <a:pt x="4811" y="5478"/>
                  </a:cubicBezTo>
                  <a:cubicBezTo>
                    <a:pt x="4071" y="6218"/>
                    <a:pt x="3104" y="6585"/>
                    <a:pt x="2137" y="6585"/>
                  </a:cubicBezTo>
                  <a:cubicBezTo>
                    <a:pt x="1390" y="6585"/>
                    <a:pt x="643" y="6366"/>
                    <a:pt x="0" y="5931"/>
                  </a:cubicBezTo>
                  <a:lnTo>
                    <a:pt x="0" y="5931"/>
                  </a:lnTo>
                  <a:cubicBezTo>
                    <a:pt x="721" y="6560"/>
                    <a:pt x="1618" y="6876"/>
                    <a:pt x="2513" y="6876"/>
                  </a:cubicBezTo>
                  <a:cubicBezTo>
                    <a:pt x="3482" y="6876"/>
                    <a:pt x="4449" y="6506"/>
                    <a:pt x="5192" y="5764"/>
                  </a:cubicBezTo>
                  <a:cubicBezTo>
                    <a:pt x="6644" y="4287"/>
                    <a:pt x="6644" y="1906"/>
                    <a:pt x="5192" y="453"/>
                  </a:cubicBezTo>
                  <a:cubicBezTo>
                    <a:pt x="5001" y="263"/>
                    <a:pt x="4834" y="120"/>
                    <a:pt x="4644" y="1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2" name="Google Shape;2712;p55"/>
            <p:cNvSpPr/>
            <p:nvPr/>
          </p:nvSpPr>
          <p:spPr>
            <a:xfrm>
              <a:off x="6163257" y="1943175"/>
              <a:ext cx="343678" cy="312431"/>
            </a:xfrm>
            <a:custGeom>
              <a:avLst/>
              <a:gdLst/>
              <a:ahLst/>
              <a:cxnLst/>
              <a:rect l="l" t="t" r="r" b="b"/>
              <a:pathLst>
                <a:path w="11527" h="10479" extrusionOk="0">
                  <a:moveTo>
                    <a:pt x="5763" y="1477"/>
                  </a:moveTo>
                  <a:cubicBezTo>
                    <a:pt x="6734" y="1477"/>
                    <a:pt x="7704" y="1846"/>
                    <a:pt x="8431" y="2584"/>
                  </a:cubicBezTo>
                  <a:cubicBezTo>
                    <a:pt x="9883" y="4037"/>
                    <a:pt x="9883" y="6418"/>
                    <a:pt x="8431" y="7895"/>
                  </a:cubicBezTo>
                  <a:cubicBezTo>
                    <a:pt x="7704" y="8633"/>
                    <a:pt x="6734" y="9002"/>
                    <a:pt x="5763" y="9002"/>
                  </a:cubicBezTo>
                  <a:cubicBezTo>
                    <a:pt x="4793" y="9002"/>
                    <a:pt x="3823" y="8633"/>
                    <a:pt x="3096" y="7895"/>
                  </a:cubicBezTo>
                  <a:cubicBezTo>
                    <a:pt x="1644" y="6442"/>
                    <a:pt x="1644" y="4037"/>
                    <a:pt x="3096" y="2584"/>
                  </a:cubicBezTo>
                  <a:cubicBezTo>
                    <a:pt x="3823" y="1846"/>
                    <a:pt x="4793" y="1477"/>
                    <a:pt x="5763" y="1477"/>
                  </a:cubicBezTo>
                  <a:close/>
                  <a:moveTo>
                    <a:pt x="5746" y="1"/>
                  </a:moveTo>
                  <a:cubicBezTo>
                    <a:pt x="4400" y="1"/>
                    <a:pt x="3061" y="513"/>
                    <a:pt x="2048" y="1537"/>
                  </a:cubicBezTo>
                  <a:cubicBezTo>
                    <a:pt x="0" y="3585"/>
                    <a:pt x="0" y="6919"/>
                    <a:pt x="2048" y="8943"/>
                  </a:cubicBezTo>
                  <a:cubicBezTo>
                    <a:pt x="3084" y="9967"/>
                    <a:pt x="4436" y="10479"/>
                    <a:pt x="5781" y="10479"/>
                  </a:cubicBezTo>
                  <a:cubicBezTo>
                    <a:pt x="7127" y="10479"/>
                    <a:pt x="8466" y="9967"/>
                    <a:pt x="9479" y="8943"/>
                  </a:cubicBezTo>
                  <a:cubicBezTo>
                    <a:pt x="11527" y="6895"/>
                    <a:pt x="11527" y="3561"/>
                    <a:pt x="9479" y="1537"/>
                  </a:cubicBezTo>
                  <a:cubicBezTo>
                    <a:pt x="8443" y="513"/>
                    <a:pt x="7091" y="1"/>
                    <a:pt x="5746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3" name="Google Shape;2713;p55"/>
            <p:cNvSpPr/>
            <p:nvPr/>
          </p:nvSpPr>
          <p:spPr>
            <a:xfrm>
              <a:off x="6298858" y="1944248"/>
              <a:ext cx="208079" cy="311626"/>
            </a:xfrm>
            <a:custGeom>
              <a:avLst/>
              <a:gdLst/>
              <a:ahLst/>
              <a:cxnLst/>
              <a:rect l="l" t="t" r="r" b="b"/>
              <a:pathLst>
                <a:path w="6979" h="10452" extrusionOk="0">
                  <a:moveTo>
                    <a:pt x="1954" y="0"/>
                  </a:moveTo>
                  <a:lnTo>
                    <a:pt x="1954" y="0"/>
                  </a:lnTo>
                  <a:cubicBezTo>
                    <a:pt x="2859" y="215"/>
                    <a:pt x="3740" y="691"/>
                    <a:pt x="4454" y="1405"/>
                  </a:cubicBezTo>
                  <a:cubicBezTo>
                    <a:pt x="6502" y="3453"/>
                    <a:pt x="6502" y="6787"/>
                    <a:pt x="4454" y="8812"/>
                  </a:cubicBezTo>
                  <a:cubicBezTo>
                    <a:pt x="3407" y="9859"/>
                    <a:pt x="2086" y="10361"/>
                    <a:pt x="738" y="10361"/>
                  </a:cubicBezTo>
                  <a:cubicBezTo>
                    <a:pt x="493" y="10361"/>
                    <a:pt x="247" y="10345"/>
                    <a:pt x="1" y="10312"/>
                  </a:cubicBezTo>
                  <a:lnTo>
                    <a:pt x="1" y="10312"/>
                  </a:lnTo>
                  <a:cubicBezTo>
                    <a:pt x="402" y="10405"/>
                    <a:pt x="810" y="10452"/>
                    <a:pt x="1217" y="10452"/>
                  </a:cubicBezTo>
                  <a:cubicBezTo>
                    <a:pt x="2577" y="10452"/>
                    <a:pt x="3928" y="9933"/>
                    <a:pt x="4954" y="8907"/>
                  </a:cubicBezTo>
                  <a:cubicBezTo>
                    <a:pt x="6979" y="6859"/>
                    <a:pt x="6979" y="3525"/>
                    <a:pt x="4931" y="1501"/>
                  </a:cubicBezTo>
                  <a:cubicBezTo>
                    <a:pt x="4097" y="667"/>
                    <a:pt x="3049" y="167"/>
                    <a:pt x="1954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4" name="Google Shape;2714;p55"/>
            <p:cNvSpPr/>
            <p:nvPr/>
          </p:nvSpPr>
          <p:spPr>
            <a:xfrm>
              <a:off x="6224320" y="1988971"/>
              <a:ext cx="282616" cy="266636"/>
            </a:xfrm>
            <a:custGeom>
              <a:avLst/>
              <a:gdLst/>
              <a:ahLst/>
              <a:cxnLst/>
              <a:rect l="l" t="t" r="r" b="b"/>
              <a:pathLst>
                <a:path w="9479" h="8943" extrusionOk="0">
                  <a:moveTo>
                    <a:pt x="7431" y="1"/>
                  </a:moveTo>
                  <a:lnTo>
                    <a:pt x="6383" y="1048"/>
                  </a:lnTo>
                  <a:cubicBezTo>
                    <a:pt x="7835" y="2501"/>
                    <a:pt x="7835" y="4906"/>
                    <a:pt x="6383" y="6359"/>
                  </a:cubicBezTo>
                  <a:cubicBezTo>
                    <a:pt x="5656" y="7097"/>
                    <a:pt x="4686" y="7466"/>
                    <a:pt x="3715" y="7466"/>
                  </a:cubicBezTo>
                  <a:cubicBezTo>
                    <a:pt x="2745" y="7466"/>
                    <a:pt x="1775" y="7097"/>
                    <a:pt x="1048" y="6359"/>
                  </a:cubicBezTo>
                  <a:lnTo>
                    <a:pt x="0" y="7407"/>
                  </a:lnTo>
                  <a:cubicBezTo>
                    <a:pt x="1013" y="8431"/>
                    <a:pt x="2352" y="8943"/>
                    <a:pt x="3698" y="8943"/>
                  </a:cubicBezTo>
                  <a:cubicBezTo>
                    <a:pt x="5043" y="8943"/>
                    <a:pt x="6395" y="8431"/>
                    <a:pt x="7431" y="7407"/>
                  </a:cubicBezTo>
                  <a:cubicBezTo>
                    <a:pt x="9479" y="5383"/>
                    <a:pt x="9479" y="2049"/>
                    <a:pt x="7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5" name="Google Shape;2715;p55"/>
            <p:cNvSpPr/>
            <p:nvPr/>
          </p:nvSpPr>
          <p:spPr>
            <a:xfrm>
              <a:off x="6298858" y="1988971"/>
              <a:ext cx="208079" cy="267023"/>
            </a:xfrm>
            <a:custGeom>
              <a:avLst/>
              <a:gdLst/>
              <a:ahLst/>
              <a:cxnLst/>
              <a:rect l="l" t="t" r="r" b="b"/>
              <a:pathLst>
                <a:path w="6979" h="8956" extrusionOk="0">
                  <a:moveTo>
                    <a:pt x="1" y="8812"/>
                  </a:moveTo>
                  <a:cubicBezTo>
                    <a:pt x="3" y="8812"/>
                    <a:pt x="5" y="8812"/>
                    <a:pt x="7" y="8813"/>
                  </a:cubicBezTo>
                  <a:lnTo>
                    <a:pt x="7" y="8813"/>
                  </a:lnTo>
                  <a:cubicBezTo>
                    <a:pt x="4" y="8812"/>
                    <a:pt x="2" y="8812"/>
                    <a:pt x="1" y="8812"/>
                  </a:cubicBezTo>
                  <a:close/>
                  <a:moveTo>
                    <a:pt x="4931" y="1"/>
                  </a:moveTo>
                  <a:lnTo>
                    <a:pt x="4716" y="215"/>
                  </a:lnTo>
                  <a:cubicBezTo>
                    <a:pt x="6502" y="2263"/>
                    <a:pt x="6383" y="5383"/>
                    <a:pt x="4454" y="7312"/>
                  </a:cubicBezTo>
                  <a:cubicBezTo>
                    <a:pt x="3407" y="8359"/>
                    <a:pt x="2086" y="8861"/>
                    <a:pt x="738" y="8861"/>
                  </a:cubicBezTo>
                  <a:cubicBezTo>
                    <a:pt x="495" y="8861"/>
                    <a:pt x="251" y="8845"/>
                    <a:pt x="7" y="8813"/>
                  </a:cubicBezTo>
                  <a:lnTo>
                    <a:pt x="7" y="8813"/>
                  </a:lnTo>
                  <a:cubicBezTo>
                    <a:pt x="75" y="8825"/>
                    <a:pt x="600" y="8955"/>
                    <a:pt x="1168" y="8955"/>
                  </a:cubicBezTo>
                  <a:cubicBezTo>
                    <a:pt x="1198" y="8955"/>
                    <a:pt x="1228" y="8956"/>
                    <a:pt x="1258" y="8956"/>
                  </a:cubicBezTo>
                  <a:cubicBezTo>
                    <a:pt x="2608" y="8956"/>
                    <a:pt x="3929" y="8432"/>
                    <a:pt x="4954" y="7407"/>
                  </a:cubicBezTo>
                  <a:cubicBezTo>
                    <a:pt x="6979" y="5359"/>
                    <a:pt x="6979" y="2025"/>
                    <a:pt x="4931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6" name="Google Shape;2716;p55"/>
            <p:cNvSpPr/>
            <p:nvPr/>
          </p:nvSpPr>
          <p:spPr>
            <a:xfrm>
              <a:off x="6163257" y="1927909"/>
              <a:ext cx="172569" cy="171854"/>
            </a:xfrm>
            <a:custGeom>
              <a:avLst/>
              <a:gdLst/>
              <a:ahLst/>
              <a:cxnLst/>
              <a:rect l="l" t="t" r="r" b="b"/>
              <a:pathLst>
                <a:path w="5788" h="5764" extrusionOk="0">
                  <a:moveTo>
                    <a:pt x="5787" y="1"/>
                  </a:moveTo>
                  <a:cubicBezTo>
                    <a:pt x="2596" y="1"/>
                    <a:pt x="0" y="2549"/>
                    <a:pt x="0" y="5764"/>
                  </a:cubicBezTo>
                  <a:lnTo>
                    <a:pt x="2691" y="5764"/>
                  </a:lnTo>
                  <a:lnTo>
                    <a:pt x="2691" y="5740"/>
                  </a:lnTo>
                  <a:cubicBezTo>
                    <a:pt x="2691" y="4025"/>
                    <a:pt x="4049" y="2668"/>
                    <a:pt x="5787" y="2668"/>
                  </a:cubicBezTo>
                  <a:lnTo>
                    <a:pt x="57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7" name="Google Shape;2717;p55"/>
            <p:cNvSpPr/>
            <p:nvPr/>
          </p:nvSpPr>
          <p:spPr>
            <a:xfrm>
              <a:off x="6163973" y="2099019"/>
              <a:ext cx="171854" cy="171168"/>
            </a:xfrm>
            <a:custGeom>
              <a:avLst/>
              <a:gdLst/>
              <a:ahLst/>
              <a:cxnLst/>
              <a:rect l="l" t="t" r="r" b="b"/>
              <a:pathLst>
                <a:path w="5764" h="5741" extrusionOk="0">
                  <a:moveTo>
                    <a:pt x="0" y="1"/>
                  </a:moveTo>
                  <a:cubicBezTo>
                    <a:pt x="0" y="3144"/>
                    <a:pt x="2548" y="5716"/>
                    <a:pt x="5692" y="5740"/>
                  </a:cubicBezTo>
                  <a:cubicBezTo>
                    <a:pt x="5716" y="5740"/>
                    <a:pt x="5763" y="5716"/>
                    <a:pt x="5763" y="5692"/>
                  </a:cubicBezTo>
                  <a:lnTo>
                    <a:pt x="5763" y="3144"/>
                  </a:lnTo>
                  <a:cubicBezTo>
                    <a:pt x="5763" y="3120"/>
                    <a:pt x="5716" y="3097"/>
                    <a:pt x="5692" y="3073"/>
                  </a:cubicBezTo>
                  <a:cubicBezTo>
                    <a:pt x="4025" y="3025"/>
                    <a:pt x="2691" y="1668"/>
                    <a:pt x="2691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8" name="Google Shape;2718;p55"/>
            <p:cNvSpPr/>
            <p:nvPr/>
          </p:nvSpPr>
          <p:spPr>
            <a:xfrm>
              <a:off x="6168922" y="2138793"/>
              <a:ext cx="166904" cy="131395"/>
            </a:xfrm>
            <a:custGeom>
              <a:avLst/>
              <a:gdLst/>
              <a:ahLst/>
              <a:cxnLst/>
              <a:rect l="l" t="t" r="r" b="b"/>
              <a:pathLst>
                <a:path w="5598" h="4407" extrusionOk="0">
                  <a:moveTo>
                    <a:pt x="1" y="0"/>
                  </a:moveTo>
                  <a:lnTo>
                    <a:pt x="1" y="0"/>
                  </a:lnTo>
                  <a:cubicBezTo>
                    <a:pt x="596" y="2501"/>
                    <a:pt x="2859" y="4382"/>
                    <a:pt x="5526" y="4406"/>
                  </a:cubicBezTo>
                  <a:cubicBezTo>
                    <a:pt x="5550" y="4406"/>
                    <a:pt x="5597" y="4382"/>
                    <a:pt x="5597" y="4358"/>
                  </a:cubicBezTo>
                  <a:lnTo>
                    <a:pt x="5597" y="4001"/>
                  </a:lnTo>
                  <a:cubicBezTo>
                    <a:pt x="3025" y="3930"/>
                    <a:pt x="858" y="2287"/>
                    <a:pt x="1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9" name="Google Shape;2719;p55"/>
            <p:cNvSpPr/>
            <p:nvPr/>
          </p:nvSpPr>
          <p:spPr>
            <a:xfrm>
              <a:off x="6336514" y="1927194"/>
              <a:ext cx="171138" cy="171854"/>
            </a:xfrm>
            <a:custGeom>
              <a:avLst/>
              <a:gdLst/>
              <a:ahLst/>
              <a:cxnLst/>
              <a:rect l="l" t="t" r="r" b="b"/>
              <a:pathLst>
                <a:path w="5740" h="5764" extrusionOk="0">
                  <a:moveTo>
                    <a:pt x="0" y="1"/>
                  </a:moveTo>
                  <a:lnTo>
                    <a:pt x="0" y="2692"/>
                  </a:lnTo>
                  <a:cubicBezTo>
                    <a:pt x="1667" y="2692"/>
                    <a:pt x="3025" y="4025"/>
                    <a:pt x="3072" y="5692"/>
                  </a:cubicBezTo>
                  <a:cubicBezTo>
                    <a:pt x="3072" y="5740"/>
                    <a:pt x="3096" y="5764"/>
                    <a:pt x="3120" y="5764"/>
                  </a:cubicBezTo>
                  <a:lnTo>
                    <a:pt x="5644" y="5764"/>
                  </a:lnTo>
                  <a:cubicBezTo>
                    <a:pt x="5692" y="5764"/>
                    <a:pt x="5716" y="5740"/>
                    <a:pt x="5739" y="5692"/>
                  </a:cubicBezTo>
                  <a:cubicBezTo>
                    <a:pt x="5716" y="2573"/>
                    <a:pt x="3144" y="1"/>
                    <a:pt x="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0" name="Google Shape;2720;p55"/>
            <p:cNvSpPr/>
            <p:nvPr/>
          </p:nvSpPr>
          <p:spPr>
            <a:xfrm>
              <a:off x="6357087" y="1928625"/>
              <a:ext cx="149850" cy="170423"/>
            </a:xfrm>
            <a:custGeom>
              <a:avLst/>
              <a:gdLst/>
              <a:ahLst/>
              <a:cxnLst/>
              <a:rect l="l" t="t" r="r" b="b"/>
              <a:pathLst>
                <a:path w="5026" h="5716" extrusionOk="0">
                  <a:moveTo>
                    <a:pt x="1" y="0"/>
                  </a:moveTo>
                  <a:cubicBezTo>
                    <a:pt x="2549" y="691"/>
                    <a:pt x="4454" y="2977"/>
                    <a:pt x="4525" y="5716"/>
                  </a:cubicBezTo>
                  <a:lnTo>
                    <a:pt x="4954" y="5716"/>
                  </a:lnTo>
                  <a:cubicBezTo>
                    <a:pt x="5002" y="5716"/>
                    <a:pt x="5026" y="5692"/>
                    <a:pt x="5026" y="5644"/>
                  </a:cubicBezTo>
                  <a:cubicBezTo>
                    <a:pt x="5002" y="2763"/>
                    <a:pt x="2811" y="381"/>
                    <a:pt x="1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1" name="Google Shape;2721;p55"/>
            <p:cNvSpPr/>
            <p:nvPr/>
          </p:nvSpPr>
          <p:spPr>
            <a:xfrm>
              <a:off x="6276854" y="2074183"/>
              <a:ext cx="103697" cy="10674"/>
            </a:xfrm>
            <a:custGeom>
              <a:avLst/>
              <a:gdLst/>
              <a:ahLst/>
              <a:cxnLst/>
              <a:rect l="l" t="t" r="r" b="b"/>
              <a:pathLst>
                <a:path w="3478" h="358" extrusionOk="0">
                  <a:moveTo>
                    <a:pt x="215" y="0"/>
                  </a:moveTo>
                  <a:cubicBezTo>
                    <a:pt x="120" y="0"/>
                    <a:pt x="72" y="48"/>
                    <a:pt x="24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287" y="357"/>
                  </a:lnTo>
                  <a:cubicBezTo>
                    <a:pt x="3359" y="357"/>
                    <a:pt x="3430" y="286"/>
                    <a:pt x="3454" y="215"/>
                  </a:cubicBezTo>
                  <a:cubicBezTo>
                    <a:pt x="3478" y="96"/>
                    <a:pt x="3382" y="0"/>
                    <a:pt x="32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2" name="Google Shape;2722;p55"/>
            <p:cNvSpPr/>
            <p:nvPr/>
          </p:nvSpPr>
          <p:spPr>
            <a:xfrm>
              <a:off x="6276854" y="2100451"/>
              <a:ext cx="103697" cy="10674"/>
            </a:xfrm>
            <a:custGeom>
              <a:avLst/>
              <a:gdLst/>
              <a:ahLst/>
              <a:cxnLst/>
              <a:rect l="l" t="t" r="r" b="b"/>
              <a:pathLst>
                <a:path w="3478" h="358" extrusionOk="0">
                  <a:moveTo>
                    <a:pt x="215" y="0"/>
                  </a:moveTo>
                  <a:cubicBezTo>
                    <a:pt x="120" y="0"/>
                    <a:pt x="72" y="72"/>
                    <a:pt x="24" y="167"/>
                  </a:cubicBezTo>
                  <a:cubicBezTo>
                    <a:pt x="1" y="286"/>
                    <a:pt x="96" y="358"/>
                    <a:pt x="215" y="358"/>
                  </a:cubicBezTo>
                  <a:lnTo>
                    <a:pt x="3287" y="358"/>
                  </a:lnTo>
                  <a:cubicBezTo>
                    <a:pt x="3406" y="358"/>
                    <a:pt x="3478" y="286"/>
                    <a:pt x="3454" y="167"/>
                  </a:cubicBezTo>
                  <a:cubicBezTo>
                    <a:pt x="3430" y="72"/>
                    <a:pt x="3335" y="0"/>
                    <a:pt x="32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3" name="Google Shape;2723;p55"/>
            <p:cNvSpPr/>
            <p:nvPr/>
          </p:nvSpPr>
          <p:spPr>
            <a:xfrm>
              <a:off x="6300289" y="2126718"/>
              <a:ext cx="58259" cy="10674"/>
            </a:xfrm>
            <a:custGeom>
              <a:avLst/>
              <a:gdLst/>
              <a:ahLst/>
              <a:cxnLst/>
              <a:rect l="l" t="t" r="r" b="b"/>
              <a:pathLst>
                <a:path w="1954" h="358" extrusionOk="0">
                  <a:moveTo>
                    <a:pt x="191" y="1"/>
                  </a:moveTo>
                  <a:cubicBezTo>
                    <a:pt x="120" y="1"/>
                    <a:pt x="48" y="48"/>
                    <a:pt x="24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739" y="358"/>
                  </a:lnTo>
                  <a:cubicBezTo>
                    <a:pt x="1858" y="358"/>
                    <a:pt x="1953" y="262"/>
                    <a:pt x="1930" y="143"/>
                  </a:cubicBezTo>
                  <a:cubicBezTo>
                    <a:pt x="1858" y="48"/>
                    <a:pt x="1810" y="1"/>
                    <a:pt x="171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4" name="Google Shape;2724;p55"/>
            <p:cNvSpPr/>
            <p:nvPr/>
          </p:nvSpPr>
          <p:spPr>
            <a:xfrm>
              <a:off x="6156877" y="1922214"/>
              <a:ext cx="355037" cy="353636"/>
            </a:xfrm>
            <a:custGeom>
              <a:avLst/>
              <a:gdLst/>
              <a:ahLst/>
              <a:cxnLst/>
              <a:rect l="l" t="t" r="r" b="b"/>
              <a:pathLst>
                <a:path w="11908" h="11861" extrusionOk="0">
                  <a:moveTo>
                    <a:pt x="5811" y="334"/>
                  </a:moveTo>
                  <a:lnTo>
                    <a:pt x="5811" y="2692"/>
                  </a:lnTo>
                  <a:cubicBezTo>
                    <a:pt x="4144" y="2763"/>
                    <a:pt x="2834" y="4121"/>
                    <a:pt x="2739" y="5740"/>
                  </a:cubicBezTo>
                  <a:lnTo>
                    <a:pt x="405" y="5740"/>
                  </a:lnTo>
                  <a:cubicBezTo>
                    <a:pt x="429" y="4311"/>
                    <a:pt x="1024" y="2978"/>
                    <a:pt x="2024" y="1978"/>
                  </a:cubicBezTo>
                  <a:cubicBezTo>
                    <a:pt x="3048" y="954"/>
                    <a:pt x="4382" y="382"/>
                    <a:pt x="5811" y="334"/>
                  </a:cubicBezTo>
                  <a:close/>
                  <a:moveTo>
                    <a:pt x="11074" y="6097"/>
                  </a:moveTo>
                  <a:cubicBezTo>
                    <a:pt x="11002" y="7407"/>
                    <a:pt x="10478" y="8598"/>
                    <a:pt x="9573" y="9527"/>
                  </a:cubicBezTo>
                  <a:cubicBezTo>
                    <a:pt x="8645" y="10455"/>
                    <a:pt x="7454" y="10956"/>
                    <a:pt x="6168" y="11027"/>
                  </a:cubicBezTo>
                  <a:lnTo>
                    <a:pt x="6168" y="9884"/>
                  </a:lnTo>
                  <a:cubicBezTo>
                    <a:pt x="7144" y="9860"/>
                    <a:pt x="8073" y="9431"/>
                    <a:pt x="8788" y="8717"/>
                  </a:cubicBezTo>
                  <a:cubicBezTo>
                    <a:pt x="9502" y="8003"/>
                    <a:pt x="9883" y="7121"/>
                    <a:pt x="9954" y="6097"/>
                  </a:cubicBezTo>
                  <a:close/>
                  <a:moveTo>
                    <a:pt x="6025" y="3025"/>
                  </a:moveTo>
                  <a:cubicBezTo>
                    <a:pt x="6787" y="3025"/>
                    <a:pt x="7502" y="3335"/>
                    <a:pt x="8049" y="3859"/>
                  </a:cubicBezTo>
                  <a:cubicBezTo>
                    <a:pt x="8573" y="4407"/>
                    <a:pt x="8907" y="5121"/>
                    <a:pt x="8907" y="5859"/>
                  </a:cubicBezTo>
                  <a:cubicBezTo>
                    <a:pt x="8907" y="5978"/>
                    <a:pt x="9026" y="6097"/>
                    <a:pt x="9145" y="6097"/>
                  </a:cubicBezTo>
                  <a:lnTo>
                    <a:pt x="9597" y="6097"/>
                  </a:lnTo>
                  <a:cubicBezTo>
                    <a:pt x="9573" y="7002"/>
                    <a:pt x="9169" y="7836"/>
                    <a:pt x="8549" y="8455"/>
                  </a:cubicBezTo>
                  <a:cubicBezTo>
                    <a:pt x="7930" y="9074"/>
                    <a:pt x="7097" y="9455"/>
                    <a:pt x="6192" y="9503"/>
                  </a:cubicBezTo>
                  <a:lnTo>
                    <a:pt x="6192" y="9050"/>
                  </a:lnTo>
                  <a:cubicBezTo>
                    <a:pt x="6144" y="8955"/>
                    <a:pt x="6049" y="8836"/>
                    <a:pt x="5906" y="8836"/>
                  </a:cubicBezTo>
                  <a:cubicBezTo>
                    <a:pt x="5073" y="8812"/>
                    <a:pt x="4263" y="8431"/>
                    <a:pt x="3739" y="7764"/>
                  </a:cubicBezTo>
                  <a:cubicBezTo>
                    <a:pt x="3695" y="7735"/>
                    <a:pt x="3632" y="7715"/>
                    <a:pt x="3580" y="7715"/>
                  </a:cubicBezTo>
                  <a:cubicBezTo>
                    <a:pt x="3548" y="7715"/>
                    <a:pt x="3519" y="7722"/>
                    <a:pt x="3501" y="7741"/>
                  </a:cubicBezTo>
                  <a:cubicBezTo>
                    <a:pt x="3429" y="7788"/>
                    <a:pt x="3405" y="7907"/>
                    <a:pt x="3453" y="7979"/>
                  </a:cubicBezTo>
                  <a:cubicBezTo>
                    <a:pt x="4048" y="8693"/>
                    <a:pt x="4882" y="9098"/>
                    <a:pt x="5811" y="9170"/>
                  </a:cubicBezTo>
                  <a:lnTo>
                    <a:pt x="5811" y="11527"/>
                  </a:lnTo>
                  <a:cubicBezTo>
                    <a:pt x="4382" y="11480"/>
                    <a:pt x="3024" y="10884"/>
                    <a:pt x="2000" y="9860"/>
                  </a:cubicBezTo>
                  <a:cubicBezTo>
                    <a:pt x="1000" y="8836"/>
                    <a:pt x="429" y="7526"/>
                    <a:pt x="405" y="6097"/>
                  </a:cubicBezTo>
                  <a:lnTo>
                    <a:pt x="2739" y="6097"/>
                  </a:lnTo>
                  <a:cubicBezTo>
                    <a:pt x="2786" y="6526"/>
                    <a:pt x="2858" y="6907"/>
                    <a:pt x="3048" y="7264"/>
                  </a:cubicBezTo>
                  <a:cubicBezTo>
                    <a:pt x="3066" y="7337"/>
                    <a:pt x="3126" y="7368"/>
                    <a:pt x="3196" y="7368"/>
                  </a:cubicBezTo>
                  <a:cubicBezTo>
                    <a:pt x="3218" y="7368"/>
                    <a:pt x="3240" y="7365"/>
                    <a:pt x="3263" y="7360"/>
                  </a:cubicBezTo>
                  <a:cubicBezTo>
                    <a:pt x="3382" y="7312"/>
                    <a:pt x="3429" y="7193"/>
                    <a:pt x="3382" y="7121"/>
                  </a:cubicBezTo>
                  <a:cubicBezTo>
                    <a:pt x="3191" y="6717"/>
                    <a:pt x="3096" y="6336"/>
                    <a:pt x="3096" y="5931"/>
                  </a:cubicBezTo>
                  <a:cubicBezTo>
                    <a:pt x="3096" y="4311"/>
                    <a:pt x="4406" y="3025"/>
                    <a:pt x="6025" y="3025"/>
                  </a:cubicBezTo>
                  <a:close/>
                  <a:moveTo>
                    <a:pt x="5954" y="1"/>
                  </a:moveTo>
                  <a:cubicBezTo>
                    <a:pt x="4382" y="1"/>
                    <a:pt x="2905" y="620"/>
                    <a:pt x="1762" y="1739"/>
                  </a:cubicBezTo>
                  <a:cubicBezTo>
                    <a:pt x="643" y="2859"/>
                    <a:pt x="48" y="4311"/>
                    <a:pt x="0" y="5931"/>
                  </a:cubicBezTo>
                  <a:cubicBezTo>
                    <a:pt x="0" y="7503"/>
                    <a:pt x="643" y="8955"/>
                    <a:pt x="1738" y="10098"/>
                  </a:cubicBezTo>
                  <a:cubicBezTo>
                    <a:pt x="2834" y="11194"/>
                    <a:pt x="4334" y="11813"/>
                    <a:pt x="5882" y="11861"/>
                  </a:cubicBezTo>
                  <a:cubicBezTo>
                    <a:pt x="5930" y="11861"/>
                    <a:pt x="6025" y="11813"/>
                    <a:pt x="6049" y="11765"/>
                  </a:cubicBezTo>
                  <a:cubicBezTo>
                    <a:pt x="6073" y="11741"/>
                    <a:pt x="6120" y="11670"/>
                    <a:pt x="6120" y="11622"/>
                  </a:cubicBezTo>
                  <a:lnTo>
                    <a:pt x="6120" y="11337"/>
                  </a:lnTo>
                  <a:cubicBezTo>
                    <a:pt x="7478" y="11289"/>
                    <a:pt x="8788" y="10741"/>
                    <a:pt x="9764" y="9765"/>
                  </a:cubicBezTo>
                  <a:cubicBezTo>
                    <a:pt x="10764" y="8788"/>
                    <a:pt x="11312" y="7503"/>
                    <a:pt x="11360" y="6097"/>
                  </a:cubicBezTo>
                  <a:lnTo>
                    <a:pt x="11621" y="6097"/>
                  </a:lnTo>
                  <a:cubicBezTo>
                    <a:pt x="11669" y="6097"/>
                    <a:pt x="11717" y="6097"/>
                    <a:pt x="11764" y="6074"/>
                  </a:cubicBezTo>
                  <a:cubicBezTo>
                    <a:pt x="11836" y="6026"/>
                    <a:pt x="11883" y="5955"/>
                    <a:pt x="11883" y="5859"/>
                  </a:cubicBezTo>
                  <a:cubicBezTo>
                    <a:pt x="11907" y="5383"/>
                    <a:pt x="11836" y="4883"/>
                    <a:pt x="11717" y="4407"/>
                  </a:cubicBezTo>
                  <a:cubicBezTo>
                    <a:pt x="11680" y="4314"/>
                    <a:pt x="11600" y="4279"/>
                    <a:pt x="11533" y="4279"/>
                  </a:cubicBezTo>
                  <a:cubicBezTo>
                    <a:pt x="11513" y="4279"/>
                    <a:pt x="11495" y="4282"/>
                    <a:pt x="11479" y="4288"/>
                  </a:cubicBezTo>
                  <a:cubicBezTo>
                    <a:pt x="11407" y="4311"/>
                    <a:pt x="11360" y="4407"/>
                    <a:pt x="11383" y="4502"/>
                  </a:cubicBezTo>
                  <a:cubicBezTo>
                    <a:pt x="11502" y="4907"/>
                    <a:pt x="11550" y="5335"/>
                    <a:pt x="11550" y="5740"/>
                  </a:cubicBezTo>
                  <a:lnTo>
                    <a:pt x="9216" y="5740"/>
                  </a:lnTo>
                  <a:cubicBezTo>
                    <a:pt x="9169" y="4954"/>
                    <a:pt x="8811" y="4169"/>
                    <a:pt x="8216" y="3597"/>
                  </a:cubicBezTo>
                  <a:cubicBezTo>
                    <a:pt x="7668" y="3049"/>
                    <a:pt x="6906" y="2716"/>
                    <a:pt x="6144" y="2692"/>
                  </a:cubicBezTo>
                  <a:lnTo>
                    <a:pt x="6144" y="334"/>
                  </a:lnTo>
                  <a:cubicBezTo>
                    <a:pt x="8287" y="382"/>
                    <a:pt x="10216" y="1692"/>
                    <a:pt x="11074" y="3692"/>
                  </a:cubicBezTo>
                  <a:lnTo>
                    <a:pt x="11098" y="3716"/>
                  </a:lnTo>
                  <a:cubicBezTo>
                    <a:pt x="11145" y="3811"/>
                    <a:pt x="11240" y="3835"/>
                    <a:pt x="11312" y="3835"/>
                  </a:cubicBezTo>
                  <a:cubicBezTo>
                    <a:pt x="11431" y="3811"/>
                    <a:pt x="11502" y="3692"/>
                    <a:pt x="11431" y="3597"/>
                  </a:cubicBezTo>
                  <a:lnTo>
                    <a:pt x="11407" y="3573"/>
                  </a:lnTo>
                  <a:cubicBezTo>
                    <a:pt x="10455" y="1406"/>
                    <a:pt x="8335" y="1"/>
                    <a:pt x="59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25" name="Google Shape;2725;p55"/>
          <p:cNvGrpSpPr/>
          <p:nvPr/>
        </p:nvGrpSpPr>
        <p:grpSpPr>
          <a:xfrm>
            <a:off x="7024965" y="1922930"/>
            <a:ext cx="302503" cy="355037"/>
            <a:chOff x="6758252" y="1922930"/>
            <a:chExt cx="302503" cy="355037"/>
          </a:xfrm>
        </p:grpSpPr>
        <p:sp>
          <p:nvSpPr>
            <p:cNvPr id="2726" name="Google Shape;2726;p55"/>
            <p:cNvSpPr/>
            <p:nvPr/>
          </p:nvSpPr>
          <p:spPr>
            <a:xfrm>
              <a:off x="6834252" y="1928267"/>
              <a:ext cx="149135" cy="342604"/>
            </a:xfrm>
            <a:custGeom>
              <a:avLst/>
              <a:gdLst/>
              <a:ahLst/>
              <a:cxnLst/>
              <a:rect l="l" t="t" r="r" b="b"/>
              <a:pathLst>
                <a:path w="5002" h="11491" extrusionOk="0">
                  <a:moveTo>
                    <a:pt x="2492" y="0"/>
                  </a:moveTo>
                  <a:cubicBezTo>
                    <a:pt x="2459" y="0"/>
                    <a:pt x="2429" y="12"/>
                    <a:pt x="2405" y="36"/>
                  </a:cubicBezTo>
                  <a:lnTo>
                    <a:pt x="71" y="2727"/>
                  </a:lnTo>
                  <a:cubicBezTo>
                    <a:pt x="0" y="2799"/>
                    <a:pt x="71" y="2894"/>
                    <a:pt x="143" y="2894"/>
                  </a:cubicBezTo>
                  <a:lnTo>
                    <a:pt x="1048" y="2894"/>
                  </a:lnTo>
                  <a:lnTo>
                    <a:pt x="1048" y="11491"/>
                  </a:lnTo>
                  <a:lnTo>
                    <a:pt x="3953" y="11491"/>
                  </a:lnTo>
                  <a:lnTo>
                    <a:pt x="3953" y="2894"/>
                  </a:lnTo>
                  <a:lnTo>
                    <a:pt x="4858" y="2894"/>
                  </a:lnTo>
                  <a:cubicBezTo>
                    <a:pt x="4930" y="2894"/>
                    <a:pt x="5001" y="2775"/>
                    <a:pt x="4930" y="2727"/>
                  </a:cubicBezTo>
                  <a:lnTo>
                    <a:pt x="2596" y="36"/>
                  </a:lnTo>
                  <a:cubicBezTo>
                    <a:pt x="2560" y="12"/>
                    <a:pt x="2524" y="0"/>
                    <a:pt x="2492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7" name="Google Shape;2727;p55"/>
            <p:cNvSpPr/>
            <p:nvPr/>
          </p:nvSpPr>
          <p:spPr>
            <a:xfrm>
              <a:off x="6937204" y="2014523"/>
              <a:ext cx="14222" cy="256349"/>
            </a:xfrm>
            <a:custGeom>
              <a:avLst/>
              <a:gdLst/>
              <a:ahLst/>
              <a:cxnLst/>
              <a:rect l="l" t="t" r="r" b="b"/>
              <a:pathLst>
                <a:path w="477" h="8598" extrusionOk="0">
                  <a:moveTo>
                    <a:pt x="357" y="1"/>
                  </a:moveTo>
                  <a:cubicBezTo>
                    <a:pt x="191" y="1"/>
                    <a:pt x="24" y="144"/>
                    <a:pt x="0" y="334"/>
                  </a:cubicBezTo>
                  <a:lnTo>
                    <a:pt x="0" y="8598"/>
                  </a:lnTo>
                  <a:lnTo>
                    <a:pt x="476" y="8598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8" name="Google Shape;2728;p55"/>
            <p:cNvSpPr/>
            <p:nvPr/>
          </p:nvSpPr>
          <p:spPr>
            <a:xfrm>
              <a:off x="6900979" y="1927015"/>
              <a:ext cx="82409" cy="87537"/>
            </a:xfrm>
            <a:custGeom>
              <a:avLst/>
              <a:gdLst/>
              <a:ahLst/>
              <a:cxnLst/>
              <a:rect l="l" t="t" r="r" b="b"/>
              <a:pathLst>
                <a:path w="2764" h="2936" extrusionOk="0">
                  <a:moveTo>
                    <a:pt x="239" y="1"/>
                  </a:moveTo>
                  <a:cubicBezTo>
                    <a:pt x="209" y="1"/>
                    <a:pt x="179" y="19"/>
                    <a:pt x="143" y="54"/>
                  </a:cubicBezTo>
                  <a:lnTo>
                    <a:pt x="1" y="221"/>
                  </a:lnTo>
                  <a:lnTo>
                    <a:pt x="2239" y="2769"/>
                  </a:lnTo>
                  <a:cubicBezTo>
                    <a:pt x="2287" y="2817"/>
                    <a:pt x="2239" y="2936"/>
                    <a:pt x="2144" y="2936"/>
                  </a:cubicBezTo>
                  <a:lnTo>
                    <a:pt x="2620" y="2936"/>
                  </a:lnTo>
                  <a:cubicBezTo>
                    <a:pt x="2715" y="2936"/>
                    <a:pt x="2763" y="2817"/>
                    <a:pt x="2715" y="2722"/>
                  </a:cubicBezTo>
                  <a:lnTo>
                    <a:pt x="334" y="54"/>
                  </a:lnTo>
                  <a:cubicBezTo>
                    <a:pt x="298" y="19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9" name="Google Shape;2729;p55"/>
            <p:cNvSpPr/>
            <p:nvPr/>
          </p:nvSpPr>
          <p:spPr>
            <a:xfrm>
              <a:off x="6763232" y="1965894"/>
              <a:ext cx="149135" cy="304292"/>
            </a:xfrm>
            <a:custGeom>
              <a:avLst/>
              <a:gdLst/>
              <a:ahLst/>
              <a:cxnLst/>
              <a:rect l="l" t="t" r="r" b="b"/>
              <a:pathLst>
                <a:path w="5002" h="10206" extrusionOk="0">
                  <a:moveTo>
                    <a:pt x="2492" y="1"/>
                  </a:moveTo>
                  <a:cubicBezTo>
                    <a:pt x="2459" y="1"/>
                    <a:pt x="2430" y="12"/>
                    <a:pt x="2406" y="36"/>
                  </a:cubicBezTo>
                  <a:lnTo>
                    <a:pt x="72" y="2704"/>
                  </a:lnTo>
                  <a:cubicBezTo>
                    <a:pt x="1" y="2799"/>
                    <a:pt x="72" y="2894"/>
                    <a:pt x="143" y="2894"/>
                  </a:cubicBezTo>
                  <a:lnTo>
                    <a:pt x="1048" y="2894"/>
                  </a:lnTo>
                  <a:lnTo>
                    <a:pt x="1048" y="10205"/>
                  </a:lnTo>
                  <a:lnTo>
                    <a:pt x="3954" y="10205"/>
                  </a:lnTo>
                  <a:lnTo>
                    <a:pt x="3954" y="2894"/>
                  </a:lnTo>
                  <a:lnTo>
                    <a:pt x="4859" y="2894"/>
                  </a:lnTo>
                  <a:cubicBezTo>
                    <a:pt x="4930" y="2894"/>
                    <a:pt x="5002" y="2775"/>
                    <a:pt x="4930" y="2704"/>
                  </a:cubicBezTo>
                  <a:lnTo>
                    <a:pt x="2596" y="36"/>
                  </a:lnTo>
                  <a:cubicBezTo>
                    <a:pt x="2561" y="12"/>
                    <a:pt x="2525" y="1"/>
                    <a:pt x="249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0" name="Google Shape;2730;p55"/>
            <p:cNvSpPr/>
            <p:nvPr/>
          </p:nvSpPr>
          <p:spPr>
            <a:xfrm>
              <a:off x="6905242" y="2068310"/>
              <a:ext cx="149135" cy="202563"/>
            </a:xfrm>
            <a:custGeom>
              <a:avLst/>
              <a:gdLst/>
              <a:ahLst/>
              <a:cxnLst/>
              <a:rect l="l" t="t" r="r" b="b"/>
              <a:pathLst>
                <a:path w="5002" h="6794" extrusionOk="0">
                  <a:moveTo>
                    <a:pt x="2501" y="1"/>
                  </a:moveTo>
                  <a:cubicBezTo>
                    <a:pt x="2471" y="1"/>
                    <a:pt x="2441" y="19"/>
                    <a:pt x="2406" y="54"/>
                  </a:cubicBezTo>
                  <a:lnTo>
                    <a:pt x="72" y="2722"/>
                  </a:lnTo>
                  <a:cubicBezTo>
                    <a:pt x="0" y="2817"/>
                    <a:pt x="72" y="2936"/>
                    <a:pt x="143" y="2936"/>
                  </a:cubicBezTo>
                  <a:lnTo>
                    <a:pt x="1048" y="2936"/>
                  </a:lnTo>
                  <a:lnTo>
                    <a:pt x="1048" y="6794"/>
                  </a:lnTo>
                  <a:lnTo>
                    <a:pt x="3954" y="6794"/>
                  </a:lnTo>
                  <a:lnTo>
                    <a:pt x="3954" y="2936"/>
                  </a:lnTo>
                  <a:lnTo>
                    <a:pt x="4859" y="2936"/>
                  </a:lnTo>
                  <a:cubicBezTo>
                    <a:pt x="4930" y="2936"/>
                    <a:pt x="5002" y="2817"/>
                    <a:pt x="4930" y="2722"/>
                  </a:cubicBezTo>
                  <a:lnTo>
                    <a:pt x="2596" y="54"/>
                  </a:lnTo>
                  <a:cubicBezTo>
                    <a:pt x="2561" y="19"/>
                    <a:pt x="2531" y="1"/>
                    <a:pt x="2501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1" name="Google Shape;2731;p55"/>
            <p:cNvSpPr/>
            <p:nvPr/>
          </p:nvSpPr>
          <p:spPr>
            <a:xfrm>
              <a:off x="6866184" y="2052865"/>
              <a:ext cx="14222" cy="218007"/>
            </a:xfrm>
            <a:custGeom>
              <a:avLst/>
              <a:gdLst/>
              <a:ahLst/>
              <a:cxnLst/>
              <a:rect l="l" t="t" r="r" b="b"/>
              <a:pathLst>
                <a:path w="477" h="7312" extrusionOk="0">
                  <a:moveTo>
                    <a:pt x="358" y="1"/>
                  </a:moveTo>
                  <a:cubicBezTo>
                    <a:pt x="191" y="1"/>
                    <a:pt x="25" y="144"/>
                    <a:pt x="1" y="334"/>
                  </a:cubicBezTo>
                  <a:lnTo>
                    <a:pt x="1" y="7312"/>
                  </a:lnTo>
                  <a:lnTo>
                    <a:pt x="477" y="7312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2" name="Google Shape;2732;p55"/>
            <p:cNvSpPr/>
            <p:nvPr/>
          </p:nvSpPr>
          <p:spPr>
            <a:xfrm>
              <a:off x="6829988" y="1965178"/>
              <a:ext cx="82379" cy="87716"/>
            </a:xfrm>
            <a:custGeom>
              <a:avLst/>
              <a:gdLst/>
              <a:ahLst/>
              <a:cxnLst/>
              <a:rect l="l" t="t" r="r" b="b"/>
              <a:pathLst>
                <a:path w="2763" h="2942" extrusionOk="0">
                  <a:moveTo>
                    <a:pt x="238" y="1"/>
                  </a:moveTo>
                  <a:cubicBezTo>
                    <a:pt x="209" y="1"/>
                    <a:pt x="179" y="13"/>
                    <a:pt x="143" y="36"/>
                  </a:cubicBezTo>
                  <a:lnTo>
                    <a:pt x="0" y="227"/>
                  </a:lnTo>
                  <a:lnTo>
                    <a:pt x="2239" y="2751"/>
                  </a:lnTo>
                  <a:cubicBezTo>
                    <a:pt x="2286" y="2823"/>
                    <a:pt x="2239" y="2942"/>
                    <a:pt x="2143" y="2942"/>
                  </a:cubicBezTo>
                  <a:lnTo>
                    <a:pt x="2620" y="2942"/>
                  </a:lnTo>
                  <a:cubicBezTo>
                    <a:pt x="2739" y="2942"/>
                    <a:pt x="2763" y="2823"/>
                    <a:pt x="2715" y="2728"/>
                  </a:cubicBezTo>
                  <a:lnTo>
                    <a:pt x="334" y="36"/>
                  </a:lnTo>
                  <a:cubicBezTo>
                    <a:pt x="298" y="13"/>
                    <a:pt x="268" y="1"/>
                    <a:pt x="238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3" name="Google Shape;2733;p55"/>
            <p:cNvSpPr/>
            <p:nvPr/>
          </p:nvSpPr>
          <p:spPr>
            <a:xfrm>
              <a:off x="7008910" y="2155818"/>
              <a:ext cx="14222" cy="115056"/>
            </a:xfrm>
            <a:custGeom>
              <a:avLst/>
              <a:gdLst/>
              <a:ahLst/>
              <a:cxnLst/>
              <a:rect l="l" t="t" r="r" b="b"/>
              <a:pathLst>
                <a:path w="477" h="3859" extrusionOk="0">
                  <a:moveTo>
                    <a:pt x="358" y="1"/>
                  </a:moveTo>
                  <a:cubicBezTo>
                    <a:pt x="167" y="1"/>
                    <a:pt x="0" y="144"/>
                    <a:pt x="0" y="334"/>
                  </a:cubicBezTo>
                  <a:lnTo>
                    <a:pt x="0" y="3859"/>
                  </a:lnTo>
                  <a:lnTo>
                    <a:pt x="477" y="385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4" name="Google Shape;2734;p55"/>
            <p:cNvSpPr/>
            <p:nvPr/>
          </p:nvSpPr>
          <p:spPr>
            <a:xfrm>
              <a:off x="6972684" y="2068131"/>
              <a:ext cx="82409" cy="87716"/>
            </a:xfrm>
            <a:custGeom>
              <a:avLst/>
              <a:gdLst/>
              <a:ahLst/>
              <a:cxnLst/>
              <a:rect l="l" t="t" r="r" b="b"/>
              <a:pathLst>
                <a:path w="2764" h="2942" extrusionOk="0">
                  <a:moveTo>
                    <a:pt x="239" y="1"/>
                  </a:moveTo>
                  <a:cubicBezTo>
                    <a:pt x="209" y="1"/>
                    <a:pt x="179" y="13"/>
                    <a:pt x="144" y="37"/>
                  </a:cubicBezTo>
                  <a:lnTo>
                    <a:pt x="1" y="227"/>
                  </a:lnTo>
                  <a:lnTo>
                    <a:pt x="2239" y="2751"/>
                  </a:lnTo>
                  <a:cubicBezTo>
                    <a:pt x="2287" y="2823"/>
                    <a:pt x="2239" y="2942"/>
                    <a:pt x="2144" y="2942"/>
                  </a:cubicBezTo>
                  <a:lnTo>
                    <a:pt x="2620" y="2942"/>
                  </a:lnTo>
                  <a:cubicBezTo>
                    <a:pt x="2716" y="2942"/>
                    <a:pt x="2763" y="2823"/>
                    <a:pt x="2716" y="2728"/>
                  </a:cubicBezTo>
                  <a:lnTo>
                    <a:pt x="334" y="37"/>
                  </a:lnTo>
                  <a:cubicBezTo>
                    <a:pt x="299" y="13"/>
                    <a:pt x="269" y="1"/>
                    <a:pt x="239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5" name="Google Shape;2735;p55"/>
            <p:cNvSpPr/>
            <p:nvPr/>
          </p:nvSpPr>
          <p:spPr>
            <a:xfrm>
              <a:off x="6758252" y="1922930"/>
              <a:ext cx="302503" cy="355037"/>
            </a:xfrm>
            <a:custGeom>
              <a:avLst/>
              <a:gdLst/>
              <a:ahLst/>
              <a:cxnLst/>
              <a:rect l="l" t="t" r="r" b="b"/>
              <a:pathLst>
                <a:path w="10146" h="11908" extrusionOk="0">
                  <a:moveTo>
                    <a:pt x="2668" y="1644"/>
                  </a:moveTo>
                  <a:lnTo>
                    <a:pt x="4907" y="4168"/>
                  </a:lnTo>
                  <a:lnTo>
                    <a:pt x="4121" y="4168"/>
                  </a:lnTo>
                  <a:cubicBezTo>
                    <a:pt x="4049" y="4168"/>
                    <a:pt x="3954" y="4240"/>
                    <a:pt x="3954" y="4359"/>
                  </a:cubicBezTo>
                  <a:lnTo>
                    <a:pt x="3954" y="11503"/>
                  </a:lnTo>
                  <a:lnTo>
                    <a:pt x="1382" y="11503"/>
                  </a:lnTo>
                  <a:lnTo>
                    <a:pt x="1382" y="4359"/>
                  </a:lnTo>
                  <a:cubicBezTo>
                    <a:pt x="1382" y="4264"/>
                    <a:pt x="1311" y="4168"/>
                    <a:pt x="1215" y="4168"/>
                  </a:cubicBezTo>
                  <a:lnTo>
                    <a:pt x="430" y="4168"/>
                  </a:lnTo>
                  <a:lnTo>
                    <a:pt x="2668" y="1644"/>
                  </a:lnTo>
                  <a:close/>
                  <a:moveTo>
                    <a:pt x="5026" y="1"/>
                  </a:moveTo>
                  <a:cubicBezTo>
                    <a:pt x="4954" y="1"/>
                    <a:pt x="4930" y="48"/>
                    <a:pt x="4883" y="72"/>
                  </a:cubicBezTo>
                  <a:lnTo>
                    <a:pt x="4288" y="763"/>
                  </a:lnTo>
                  <a:cubicBezTo>
                    <a:pt x="4240" y="787"/>
                    <a:pt x="4240" y="810"/>
                    <a:pt x="4240" y="834"/>
                  </a:cubicBezTo>
                  <a:cubicBezTo>
                    <a:pt x="4270" y="954"/>
                    <a:pt x="4347" y="1008"/>
                    <a:pt x="4423" y="1008"/>
                  </a:cubicBezTo>
                  <a:cubicBezTo>
                    <a:pt x="4469" y="1008"/>
                    <a:pt x="4514" y="989"/>
                    <a:pt x="4549" y="953"/>
                  </a:cubicBezTo>
                  <a:lnTo>
                    <a:pt x="5050" y="406"/>
                  </a:lnTo>
                  <a:lnTo>
                    <a:pt x="7288" y="2930"/>
                  </a:lnTo>
                  <a:lnTo>
                    <a:pt x="6502" y="2930"/>
                  </a:lnTo>
                  <a:cubicBezTo>
                    <a:pt x="6431" y="2930"/>
                    <a:pt x="6336" y="3001"/>
                    <a:pt x="6336" y="3097"/>
                  </a:cubicBezTo>
                  <a:lnTo>
                    <a:pt x="6336" y="5883"/>
                  </a:lnTo>
                  <a:lnTo>
                    <a:pt x="4835" y="7550"/>
                  </a:lnTo>
                  <a:cubicBezTo>
                    <a:pt x="4764" y="7621"/>
                    <a:pt x="4764" y="7740"/>
                    <a:pt x="4811" y="7860"/>
                  </a:cubicBezTo>
                  <a:cubicBezTo>
                    <a:pt x="4883" y="7955"/>
                    <a:pt x="4954" y="8026"/>
                    <a:pt x="5073" y="8026"/>
                  </a:cubicBezTo>
                  <a:lnTo>
                    <a:pt x="5835" y="8026"/>
                  </a:lnTo>
                  <a:lnTo>
                    <a:pt x="5835" y="11527"/>
                  </a:lnTo>
                  <a:lnTo>
                    <a:pt x="4311" y="11527"/>
                  </a:lnTo>
                  <a:lnTo>
                    <a:pt x="4311" y="4573"/>
                  </a:lnTo>
                  <a:lnTo>
                    <a:pt x="5026" y="4573"/>
                  </a:lnTo>
                  <a:cubicBezTo>
                    <a:pt x="5145" y="4573"/>
                    <a:pt x="5240" y="4502"/>
                    <a:pt x="5288" y="4406"/>
                  </a:cubicBezTo>
                  <a:cubicBezTo>
                    <a:pt x="5359" y="4287"/>
                    <a:pt x="5312" y="4168"/>
                    <a:pt x="5264" y="4097"/>
                  </a:cubicBezTo>
                  <a:lnTo>
                    <a:pt x="3525" y="2120"/>
                  </a:lnTo>
                  <a:lnTo>
                    <a:pt x="4002" y="1596"/>
                  </a:lnTo>
                  <a:cubicBezTo>
                    <a:pt x="4073" y="1525"/>
                    <a:pt x="4073" y="1430"/>
                    <a:pt x="4002" y="1382"/>
                  </a:cubicBezTo>
                  <a:cubicBezTo>
                    <a:pt x="3978" y="1334"/>
                    <a:pt x="3930" y="1311"/>
                    <a:pt x="3880" y="1311"/>
                  </a:cubicBezTo>
                  <a:cubicBezTo>
                    <a:pt x="3829" y="1311"/>
                    <a:pt x="3775" y="1334"/>
                    <a:pt x="3740" y="1382"/>
                  </a:cubicBezTo>
                  <a:lnTo>
                    <a:pt x="3287" y="1882"/>
                  </a:lnTo>
                  <a:lnTo>
                    <a:pt x="2882" y="1430"/>
                  </a:lnTo>
                  <a:cubicBezTo>
                    <a:pt x="2859" y="1406"/>
                    <a:pt x="2811" y="1382"/>
                    <a:pt x="2787" y="1382"/>
                  </a:cubicBezTo>
                  <a:cubicBezTo>
                    <a:pt x="2740" y="1354"/>
                    <a:pt x="2690" y="1341"/>
                    <a:pt x="2641" y="1341"/>
                  </a:cubicBezTo>
                  <a:cubicBezTo>
                    <a:pt x="2567" y="1341"/>
                    <a:pt x="2497" y="1372"/>
                    <a:pt x="2454" y="1430"/>
                  </a:cubicBezTo>
                  <a:lnTo>
                    <a:pt x="72" y="4121"/>
                  </a:lnTo>
                  <a:cubicBezTo>
                    <a:pt x="1" y="4192"/>
                    <a:pt x="1" y="4335"/>
                    <a:pt x="49" y="4454"/>
                  </a:cubicBezTo>
                  <a:cubicBezTo>
                    <a:pt x="120" y="4526"/>
                    <a:pt x="191" y="4597"/>
                    <a:pt x="310" y="4597"/>
                  </a:cubicBezTo>
                  <a:lnTo>
                    <a:pt x="1025" y="4597"/>
                  </a:lnTo>
                  <a:lnTo>
                    <a:pt x="1025" y="11741"/>
                  </a:lnTo>
                  <a:cubicBezTo>
                    <a:pt x="1025" y="11837"/>
                    <a:pt x="1120" y="11908"/>
                    <a:pt x="1215" y="11908"/>
                  </a:cubicBezTo>
                  <a:lnTo>
                    <a:pt x="8931" y="11908"/>
                  </a:lnTo>
                  <a:cubicBezTo>
                    <a:pt x="9003" y="11908"/>
                    <a:pt x="9098" y="11837"/>
                    <a:pt x="9098" y="11741"/>
                  </a:cubicBezTo>
                  <a:lnTo>
                    <a:pt x="9098" y="10312"/>
                  </a:lnTo>
                  <a:cubicBezTo>
                    <a:pt x="9098" y="10217"/>
                    <a:pt x="9050" y="10170"/>
                    <a:pt x="8955" y="10122"/>
                  </a:cubicBezTo>
                  <a:cubicBezTo>
                    <a:pt x="8943" y="10119"/>
                    <a:pt x="8931" y="10118"/>
                    <a:pt x="8919" y="10118"/>
                  </a:cubicBezTo>
                  <a:cubicBezTo>
                    <a:pt x="8817" y="10118"/>
                    <a:pt x="8741" y="10206"/>
                    <a:pt x="8741" y="10312"/>
                  </a:cubicBezTo>
                  <a:lnTo>
                    <a:pt x="8741" y="11598"/>
                  </a:lnTo>
                  <a:lnTo>
                    <a:pt x="6193" y="11598"/>
                  </a:lnTo>
                  <a:lnTo>
                    <a:pt x="6193" y="7907"/>
                  </a:lnTo>
                  <a:cubicBezTo>
                    <a:pt x="6193" y="7812"/>
                    <a:pt x="6097" y="7717"/>
                    <a:pt x="6002" y="7717"/>
                  </a:cubicBezTo>
                  <a:lnTo>
                    <a:pt x="5192" y="7717"/>
                  </a:lnTo>
                  <a:lnTo>
                    <a:pt x="7431" y="5192"/>
                  </a:lnTo>
                  <a:lnTo>
                    <a:pt x="9670" y="7717"/>
                  </a:lnTo>
                  <a:lnTo>
                    <a:pt x="8884" y="7717"/>
                  </a:lnTo>
                  <a:cubicBezTo>
                    <a:pt x="8812" y="7717"/>
                    <a:pt x="8717" y="7812"/>
                    <a:pt x="8717" y="7907"/>
                  </a:cubicBezTo>
                  <a:lnTo>
                    <a:pt x="8717" y="9503"/>
                  </a:lnTo>
                  <a:cubicBezTo>
                    <a:pt x="8717" y="9598"/>
                    <a:pt x="8765" y="9646"/>
                    <a:pt x="8860" y="9693"/>
                  </a:cubicBezTo>
                  <a:cubicBezTo>
                    <a:pt x="8872" y="9696"/>
                    <a:pt x="8884" y="9697"/>
                    <a:pt x="8896" y="9697"/>
                  </a:cubicBezTo>
                  <a:cubicBezTo>
                    <a:pt x="8998" y="9697"/>
                    <a:pt x="9074" y="9609"/>
                    <a:pt x="9074" y="9503"/>
                  </a:cubicBezTo>
                  <a:lnTo>
                    <a:pt x="9074" y="8050"/>
                  </a:lnTo>
                  <a:lnTo>
                    <a:pt x="9789" y="8050"/>
                  </a:lnTo>
                  <a:cubicBezTo>
                    <a:pt x="9884" y="8050"/>
                    <a:pt x="10003" y="7979"/>
                    <a:pt x="10051" y="7907"/>
                  </a:cubicBezTo>
                  <a:cubicBezTo>
                    <a:pt x="10146" y="7740"/>
                    <a:pt x="10122" y="7598"/>
                    <a:pt x="10027" y="7502"/>
                  </a:cubicBezTo>
                  <a:lnTo>
                    <a:pt x="7645" y="4835"/>
                  </a:lnTo>
                  <a:cubicBezTo>
                    <a:pt x="7622" y="4787"/>
                    <a:pt x="7574" y="4764"/>
                    <a:pt x="7550" y="4764"/>
                  </a:cubicBezTo>
                  <a:cubicBezTo>
                    <a:pt x="7510" y="4748"/>
                    <a:pt x="7468" y="4740"/>
                    <a:pt x="7427" y="4740"/>
                  </a:cubicBezTo>
                  <a:cubicBezTo>
                    <a:pt x="7344" y="4740"/>
                    <a:pt x="7264" y="4772"/>
                    <a:pt x="7217" y="4835"/>
                  </a:cubicBezTo>
                  <a:lnTo>
                    <a:pt x="6693" y="5454"/>
                  </a:lnTo>
                  <a:lnTo>
                    <a:pt x="6693" y="3263"/>
                  </a:lnTo>
                  <a:lnTo>
                    <a:pt x="7407" y="3263"/>
                  </a:lnTo>
                  <a:cubicBezTo>
                    <a:pt x="7526" y="3263"/>
                    <a:pt x="7622" y="3192"/>
                    <a:pt x="7669" y="3097"/>
                  </a:cubicBezTo>
                  <a:cubicBezTo>
                    <a:pt x="7741" y="2978"/>
                    <a:pt x="7693" y="2859"/>
                    <a:pt x="7645" y="2787"/>
                  </a:cubicBezTo>
                  <a:lnTo>
                    <a:pt x="5264" y="96"/>
                  </a:lnTo>
                  <a:cubicBezTo>
                    <a:pt x="5192" y="25"/>
                    <a:pt x="5121" y="1"/>
                    <a:pt x="505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36" name="Google Shape;2736;p55"/>
          <p:cNvGrpSpPr/>
          <p:nvPr/>
        </p:nvGrpSpPr>
        <p:grpSpPr>
          <a:xfrm>
            <a:off x="7736880" y="1922930"/>
            <a:ext cx="354351" cy="353636"/>
            <a:chOff x="7393967" y="1922930"/>
            <a:chExt cx="354351" cy="353636"/>
          </a:xfrm>
        </p:grpSpPr>
        <p:sp>
          <p:nvSpPr>
            <p:cNvPr id="2737" name="Google Shape;2737;p55"/>
            <p:cNvSpPr/>
            <p:nvPr/>
          </p:nvSpPr>
          <p:spPr>
            <a:xfrm>
              <a:off x="7399662" y="2225407"/>
              <a:ext cx="90190" cy="45468"/>
            </a:xfrm>
            <a:custGeom>
              <a:avLst/>
              <a:gdLst/>
              <a:ahLst/>
              <a:cxnLst/>
              <a:rect l="l" t="t" r="r" b="b"/>
              <a:pathLst>
                <a:path w="3025" h="1525" extrusionOk="0">
                  <a:moveTo>
                    <a:pt x="167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1358"/>
                  </a:lnTo>
                  <a:cubicBezTo>
                    <a:pt x="0" y="1453"/>
                    <a:pt x="95" y="1525"/>
                    <a:pt x="167" y="1525"/>
                  </a:cubicBezTo>
                  <a:lnTo>
                    <a:pt x="2858" y="1525"/>
                  </a:lnTo>
                  <a:cubicBezTo>
                    <a:pt x="2953" y="1525"/>
                    <a:pt x="3001" y="1453"/>
                    <a:pt x="3025" y="1358"/>
                  </a:cubicBezTo>
                  <a:lnTo>
                    <a:pt x="3025" y="191"/>
                  </a:lnTo>
                  <a:cubicBezTo>
                    <a:pt x="3025" y="96"/>
                    <a:pt x="2953" y="1"/>
                    <a:pt x="285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8" name="Google Shape;2738;p55"/>
            <p:cNvSpPr/>
            <p:nvPr/>
          </p:nvSpPr>
          <p:spPr>
            <a:xfrm>
              <a:off x="7525334" y="2225407"/>
              <a:ext cx="90906" cy="45468"/>
            </a:xfrm>
            <a:custGeom>
              <a:avLst/>
              <a:gdLst/>
              <a:ahLst/>
              <a:cxnLst/>
              <a:rect l="l" t="t" r="r" b="b"/>
              <a:pathLst>
                <a:path w="3049" h="1525" extrusionOk="0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358"/>
                  </a:lnTo>
                  <a:cubicBezTo>
                    <a:pt x="0" y="1453"/>
                    <a:pt x="96" y="1525"/>
                    <a:pt x="191" y="1525"/>
                  </a:cubicBezTo>
                  <a:lnTo>
                    <a:pt x="2858" y="1525"/>
                  </a:lnTo>
                  <a:cubicBezTo>
                    <a:pt x="2953" y="1525"/>
                    <a:pt x="3049" y="1453"/>
                    <a:pt x="3049" y="1358"/>
                  </a:cubicBezTo>
                  <a:lnTo>
                    <a:pt x="3049" y="191"/>
                  </a:lnTo>
                  <a:cubicBezTo>
                    <a:pt x="3049" y="96"/>
                    <a:pt x="2953" y="1"/>
                    <a:pt x="285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9" name="Google Shape;2739;p55"/>
            <p:cNvSpPr/>
            <p:nvPr/>
          </p:nvSpPr>
          <p:spPr>
            <a:xfrm>
              <a:off x="7651721" y="2225407"/>
              <a:ext cx="90190" cy="45468"/>
            </a:xfrm>
            <a:custGeom>
              <a:avLst/>
              <a:gdLst/>
              <a:ahLst/>
              <a:cxnLst/>
              <a:rect l="l" t="t" r="r" b="b"/>
              <a:pathLst>
                <a:path w="3025" h="1525" extrusionOk="0"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358"/>
                  </a:lnTo>
                  <a:cubicBezTo>
                    <a:pt x="0" y="1453"/>
                    <a:pt x="96" y="1525"/>
                    <a:pt x="167" y="1525"/>
                  </a:cubicBezTo>
                  <a:lnTo>
                    <a:pt x="2858" y="1525"/>
                  </a:lnTo>
                  <a:cubicBezTo>
                    <a:pt x="2977" y="1525"/>
                    <a:pt x="3025" y="1453"/>
                    <a:pt x="3025" y="1358"/>
                  </a:cubicBezTo>
                  <a:lnTo>
                    <a:pt x="3025" y="191"/>
                  </a:lnTo>
                  <a:cubicBezTo>
                    <a:pt x="3025" y="96"/>
                    <a:pt x="2953" y="1"/>
                    <a:pt x="285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0" name="Google Shape;2740;p55"/>
            <p:cNvSpPr/>
            <p:nvPr/>
          </p:nvSpPr>
          <p:spPr>
            <a:xfrm>
              <a:off x="7399662" y="2113241"/>
              <a:ext cx="90190" cy="45468"/>
            </a:xfrm>
            <a:custGeom>
              <a:avLst/>
              <a:gdLst/>
              <a:ahLst/>
              <a:cxnLst/>
              <a:rect l="l" t="t" r="r" b="b"/>
              <a:pathLst>
                <a:path w="3025" h="1525" extrusionOk="0">
                  <a:moveTo>
                    <a:pt x="167" y="0"/>
                  </a:moveTo>
                  <a:cubicBezTo>
                    <a:pt x="95" y="0"/>
                    <a:pt x="0" y="95"/>
                    <a:pt x="0" y="167"/>
                  </a:cubicBezTo>
                  <a:lnTo>
                    <a:pt x="0" y="1334"/>
                  </a:lnTo>
                  <a:cubicBezTo>
                    <a:pt x="0" y="1429"/>
                    <a:pt x="95" y="1524"/>
                    <a:pt x="167" y="1524"/>
                  </a:cubicBezTo>
                  <a:lnTo>
                    <a:pt x="2858" y="1524"/>
                  </a:lnTo>
                  <a:cubicBezTo>
                    <a:pt x="2953" y="1524"/>
                    <a:pt x="3001" y="1453"/>
                    <a:pt x="3025" y="1334"/>
                  </a:cubicBezTo>
                  <a:lnTo>
                    <a:pt x="3025" y="167"/>
                  </a:lnTo>
                  <a:cubicBezTo>
                    <a:pt x="3025" y="95"/>
                    <a:pt x="2953" y="0"/>
                    <a:pt x="285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1" name="Google Shape;2741;p55"/>
            <p:cNvSpPr/>
            <p:nvPr/>
          </p:nvSpPr>
          <p:spPr>
            <a:xfrm>
              <a:off x="7525334" y="2113241"/>
              <a:ext cx="90906" cy="45468"/>
            </a:xfrm>
            <a:custGeom>
              <a:avLst/>
              <a:gdLst/>
              <a:ahLst/>
              <a:cxnLst/>
              <a:rect l="l" t="t" r="r" b="b"/>
              <a:pathLst>
                <a:path w="3049" h="1525" extrusionOk="0">
                  <a:moveTo>
                    <a:pt x="191" y="0"/>
                  </a:moveTo>
                  <a:cubicBezTo>
                    <a:pt x="96" y="0"/>
                    <a:pt x="0" y="95"/>
                    <a:pt x="0" y="167"/>
                  </a:cubicBezTo>
                  <a:lnTo>
                    <a:pt x="0" y="1334"/>
                  </a:lnTo>
                  <a:cubicBezTo>
                    <a:pt x="0" y="1429"/>
                    <a:pt x="96" y="1524"/>
                    <a:pt x="191" y="1524"/>
                  </a:cubicBezTo>
                  <a:lnTo>
                    <a:pt x="2858" y="1524"/>
                  </a:lnTo>
                  <a:cubicBezTo>
                    <a:pt x="2953" y="1524"/>
                    <a:pt x="3049" y="1453"/>
                    <a:pt x="3049" y="1334"/>
                  </a:cubicBezTo>
                  <a:lnTo>
                    <a:pt x="3049" y="167"/>
                  </a:lnTo>
                  <a:cubicBezTo>
                    <a:pt x="3049" y="95"/>
                    <a:pt x="2953" y="0"/>
                    <a:pt x="285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2" name="Google Shape;2742;p55"/>
            <p:cNvSpPr/>
            <p:nvPr/>
          </p:nvSpPr>
          <p:spPr>
            <a:xfrm>
              <a:off x="7651721" y="2113241"/>
              <a:ext cx="90190" cy="45468"/>
            </a:xfrm>
            <a:custGeom>
              <a:avLst/>
              <a:gdLst/>
              <a:ahLst/>
              <a:cxnLst/>
              <a:rect l="l" t="t" r="r" b="b"/>
              <a:pathLst>
                <a:path w="3025" h="1525" extrusionOk="0">
                  <a:moveTo>
                    <a:pt x="167" y="0"/>
                  </a:moveTo>
                  <a:cubicBezTo>
                    <a:pt x="96" y="0"/>
                    <a:pt x="0" y="95"/>
                    <a:pt x="0" y="167"/>
                  </a:cubicBezTo>
                  <a:lnTo>
                    <a:pt x="0" y="1334"/>
                  </a:lnTo>
                  <a:cubicBezTo>
                    <a:pt x="0" y="1429"/>
                    <a:pt x="96" y="1524"/>
                    <a:pt x="167" y="1524"/>
                  </a:cubicBezTo>
                  <a:lnTo>
                    <a:pt x="2858" y="1524"/>
                  </a:lnTo>
                  <a:cubicBezTo>
                    <a:pt x="2977" y="1524"/>
                    <a:pt x="3025" y="1453"/>
                    <a:pt x="3025" y="1334"/>
                  </a:cubicBezTo>
                  <a:lnTo>
                    <a:pt x="3025" y="167"/>
                  </a:lnTo>
                  <a:cubicBezTo>
                    <a:pt x="3025" y="95"/>
                    <a:pt x="2953" y="0"/>
                    <a:pt x="285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3" name="Google Shape;2743;p55"/>
            <p:cNvSpPr/>
            <p:nvPr/>
          </p:nvSpPr>
          <p:spPr>
            <a:xfrm>
              <a:off x="7489108" y="1928625"/>
              <a:ext cx="164042" cy="77430"/>
            </a:xfrm>
            <a:custGeom>
              <a:avLst/>
              <a:gdLst/>
              <a:ahLst/>
              <a:cxnLst/>
              <a:rect l="l" t="t" r="r" b="b"/>
              <a:pathLst>
                <a:path w="5502" h="2597" extrusionOk="0">
                  <a:moveTo>
                    <a:pt x="191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5311" y="2596"/>
                  </a:lnTo>
                  <a:cubicBezTo>
                    <a:pt x="5431" y="2596"/>
                    <a:pt x="5478" y="2501"/>
                    <a:pt x="5502" y="2406"/>
                  </a:cubicBezTo>
                  <a:lnTo>
                    <a:pt x="5502" y="167"/>
                  </a:lnTo>
                  <a:cubicBezTo>
                    <a:pt x="5502" y="72"/>
                    <a:pt x="5431" y="0"/>
                    <a:pt x="5335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4" name="Google Shape;2744;p55"/>
            <p:cNvSpPr/>
            <p:nvPr/>
          </p:nvSpPr>
          <p:spPr>
            <a:xfrm>
              <a:off x="7469937" y="2225407"/>
              <a:ext cx="19201" cy="45468"/>
            </a:xfrm>
            <a:custGeom>
              <a:avLst/>
              <a:gdLst/>
              <a:ahLst/>
              <a:cxnLst/>
              <a:rect l="l" t="t" r="r" b="b"/>
              <a:pathLst>
                <a:path w="644" h="1525" extrusionOk="0">
                  <a:moveTo>
                    <a:pt x="1" y="1"/>
                  </a:moveTo>
                  <a:cubicBezTo>
                    <a:pt x="72" y="1"/>
                    <a:pt x="168" y="96"/>
                    <a:pt x="168" y="191"/>
                  </a:cubicBezTo>
                  <a:lnTo>
                    <a:pt x="168" y="1358"/>
                  </a:lnTo>
                  <a:cubicBezTo>
                    <a:pt x="168" y="1453"/>
                    <a:pt x="72" y="1525"/>
                    <a:pt x="1" y="1525"/>
                  </a:cubicBezTo>
                  <a:lnTo>
                    <a:pt x="477" y="1525"/>
                  </a:lnTo>
                  <a:cubicBezTo>
                    <a:pt x="549" y="1525"/>
                    <a:pt x="644" y="1430"/>
                    <a:pt x="644" y="1358"/>
                  </a:cubicBezTo>
                  <a:lnTo>
                    <a:pt x="644" y="191"/>
                  </a:lnTo>
                  <a:cubicBezTo>
                    <a:pt x="644" y="96"/>
                    <a:pt x="549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5" name="Google Shape;2745;p55"/>
            <p:cNvSpPr/>
            <p:nvPr/>
          </p:nvSpPr>
          <p:spPr>
            <a:xfrm>
              <a:off x="7595638" y="2225407"/>
              <a:ext cx="19887" cy="45468"/>
            </a:xfrm>
            <a:custGeom>
              <a:avLst/>
              <a:gdLst/>
              <a:ahLst/>
              <a:cxnLst/>
              <a:rect l="l" t="t" r="r" b="b"/>
              <a:pathLst>
                <a:path w="667" h="1525" extrusionOk="0">
                  <a:moveTo>
                    <a:pt x="0" y="1"/>
                  </a:moveTo>
                  <a:cubicBezTo>
                    <a:pt x="95" y="1"/>
                    <a:pt x="191" y="96"/>
                    <a:pt x="191" y="191"/>
                  </a:cubicBezTo>
                  <a:lnTo>
                    <a:pt x="191" y="1358"/>
                  </a:lnTo>
                  <a:cubicBezTo>
                    <a:pt x="191" y="1453"/>
                    <a:pt x="95" y="1525"/>
                    <a:pt x="0" y="1525"/>
                  </a:cubicBezTo>
                  <a:lnTo>
                    <a:pt x="476" y="1525"/>
                  </a:lnTo>
                  <a:cubicBezTo>
                    <a:pt x="572" y="1525"/>
                    <a:pt x="667" y="1430"/>
                    <a:pt x="667" y="1358"/>
                  </a:cubicBezTo>
                  <a:lnTo>
                    <a:pt x="667" y="191"/>
                  </a:lnTo>
                  <a:cubicBezTo>
                    <a:pt x="667" y="96"/>
                    <a:pt x="595" y="1"/>
                    <a:pt x="47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6" name="Google Shape;2746;p55"/>
            <p:cNvSpPr/>
            <p:nvPr/>
          </p:nvSpPr>
          <p:spPr>
            <a:xfrm>
              <a:off x="7722711" y="2225407"/>
              <a:ext cx="19201" cy="45468"/>
            </a:xfrm>
            <a:custGeom>
              <a:avLst/>
              <a:gdLst/>
              <a:ahLst/>
              <a:cxnLst/>
              <a:rect l="l" t="t" r="r" b="b"/>
              <a:pathLst>
                <a:path w="644" h="1525" extrusionOk="0">
                  <a:moveTo>
                    <a:pt x="1" y="1"/>
                  </a:moveTo>
                  <a:cubicBezTo>
                    <a:pt x="96" y="1"/>
                    <a:pt x="168" y="96"/>
                    <a:pt x="168" y="191"/>
                  </a:cubicBezTo>
                  <a:lnTo>
                    <a:pt x="168" y="1358"/>
                  </a:lnTo>
                  <a:cubicBezTo>
                    <a:pt x="168" y="1453"/>
                    <a:pt x="96" y="1525"/>
                    <a:pt x="1" y="1525"/>
                  </a:cubicBezTo>
                  <a:lnTo>
                    <a:pt x="477" y="1525"/>
                  </a:lnTo>
                  <a:cubicBezTo>
                    <a:pt x="572" y="1525"/>
                    <a:pt x="644" y="1430"/>
                    <a:pt x="644" y="1358"/>
                  </a:cubicBezTo>
                  <a:lnTo>
                    <a:pt x="644" y="191"/>
                  </a:lnTo>
                  <a:cubicBezTo>
                    <a:pt x="644" y="96"/>
                    <a:pt x="596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7" name="Google Shape;2747;p55"/>
            <p:cNvSpPr/>
            <p:nvPr/>
          </p:nvSpPr>
          <p:spPr>
            <a:xfrm>
              <a:off x="7469937" y="2113927"/>
              <a:ext cx="19201" cy="45468"/>
            </a:xfrm>
            <a:custGeom>
              <a:avLst/>
              <a:gdLst/>
              <a:ahLst/>
              <a:cxnLst/>
              <a:rect l="l" t="t" r="r" b="b"/>
              <a:pathLst>
                <a:path w="644" h="1525" extrusionOk="0">
                  <a:moveTo>
                    <a:pt x="1" y="1"/>
                  </a:moveTo>
                  <a:cubicBezTo>
                    <a:pt x="72" y="1"/>
                    <a:pt x="168" y="96"/>
                    <a:pt x="168" y="168"/>
                  </a:cubicBezTo>
                  <a:lnTo>
                    <a:pt x="168" y="1334"/>
                  </a:lnTo>
                  <a:cubicBezTo>
                    <a:pt x="168" y="1430"/>
                    <a:pt x="72" y="1525"/>
                    <a:pt x="1" y="1525"/>
                  </a:cubicBezTo>
                  <a:lnTo>
                    <a:pt x="477" y="1525"/>
                  </a:lnTo>
                  <a:cubicBezTo>
                    <a:pt x="549" y="1525"/>
                    <a:pt x="644" y="1430"/>
                    <a:pt x="644" y="1334"/>
                  </a:cubicBezTo>
                  <a:lnTo>
                    <a:pt x="644" y="168"/>
                  </a:lnTo>
                  <a:cubicBezTo>
                    <a:pt x="644" y="72"/>
                    <a:pt x="549" y="1"/>
                    <a:pt x="477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8" name="Google Shape;2748;p55"/>
            <p:cNvSpPr/>
            <p:nvPr/>
          </p:nvSpPr>
          <p:spPr>
            <a:xfrm>
              <a:off x="7595638" y="2113927"/>
              <a:ext cx="19887" cy="45468"/>
            </a:xfrm>
            <a:custGeom>
              <a:avLst/>
              <a:gdLst/>
              <a:ahLst/>
              <a:cxnLst/>
              <a:rect l="l" t="t" r="r" b="b"/>
              <a:pathLst>
                <a:path w="667" h="1525" extrusionOk="0">
                  <a:moveTo>
                    <a:pt x="0" y="1"/>
                  </a:moveTo>
                  <a:cubicBezTo>
                    <a:pt x="95" y="1"/>
                    <a:pt x="191" y="96"/>
                    <a:pt x="191" y="168"/>
                  </a:cubicBezTo>
                  <a:lnTo>
                    <a:pt x="191" y="1334"/>
                  </a:lnTo>
                  <a:cubicBezTo>
                    <a:pt x="191" y="1430"/>
                    <a:pt x="95" y="1525"/>
                    <a:pt x="0" y="1525"/>
                  </a:cubicBezTo>
                  <a:lnTo>
                    <a:pt x="476" y="1525"/>
                  </a:lnTo>
                  <a:cubicBezTo>
                    <a:pt x="572" y="1525"/>
                    <a:pt x="667" y="1430"/>
                    <a:pt x="667" y="1334"/>
                  </a:cubicBezTo>
                  <a:lnTo>
                    <a:pt x="667" y="168"/>
                  </a:lnTo>
                  <a:cubicBezTo>
                    <a:pt x="667" y="72"/>
                    <a:pt x="595" y="1"/>
                    <a:pt x="476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9" name="Google Shape;2749;p55"/>
            <p:cNvSpPr/>
            <p:nvPr/>
          </p:nvSpPr>
          <p:spPr>
            <a:xfrm>
              <a:off x="7722711" y="2113927"/>
              <a:ext cx="19201" cy="45468"/>
            </a:xfrm>
            <a:custGeom>
              <a:avLst/>
              <a:gdLst/>
              <a:ahLst/>
              <a:cxnLst/>
              <a:rect l="l" t="t" r="r" b="b"/>
              <a:pathLst>
                <a:path w="644" h="1525" extrusionOk="0">
                  <a:moveTo>
                    <a:pt x="1" y="1"/>
                  </a:moveTo>
                  <a:cubicBezTo>
                    <a:pt x="96" y="1"/>
                    <a:pt x="168" y="96"/>
                    <a:pt x="168" y="168"/>
                  </a:cubicBezTo>
                  <a:lnTo>
                    <a:pt x="168" y="1334"/>
                  </a:lnTo>
                  <a:cubicBezTo>
                    <a:pt x="168" y="1430"/>
                    <a:pt x="96" y="1525"/>
                    <a:pt x="1" y="1525"/>
                  </a:cubicBezTo>
                  <a:lnTo>
                    <a:pt x="477" y="1525"/>
                  </a:lnTo>
                  <a:cubicBezTo>
                    <a:pt x="572" y="1525"/>
                    <a:pt x="644" y="1430"/>
                    <a:pt x="644" y="1334"/>
                  </a:cubicBezTo>
                  <a:lnTo>
                    <a:pt x="644" y="168"/>
                  </a:lnTo>
                  <a:cubicBezTo>
                    <a:pt x="644" y="72"/>
                    <a:pt x="596" y="1"/>
                    <a:pt x="477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0" name="Google Shape;2750;p55"/>
            <p:cNvSpPr/>
            <p:nvPr/>
          </p:nvSpPr>
          <p:spPr>
            <a:xfrm>
              <a:off x="7633265" y="1928625"/>
              <a:ext cx="19201" cy="77430"/>
            </a:xfrm>
            <a:custGeom>
              <a:avLst/>
              <a:gdLst/>
              <a:ahLst/>
              <a:cxnLst/>
              <a:rect l="l" t="t" r="r" b="b"/>
              <a:pathLst>
                <a:path w="644" h="2597" extrusionOk="0">
                  <a:moveTo>
                    <a:pt x="0" y="0"/>
                  </a:moveTo>
                  <a:cubicBezTo>
                    <a:pt x="72" y="0"/>
                    <a:pt x="167" y="96"/>
                    <a:pt x="167" y="167"/>
                  </a:cubicBezTo>
                  <a:lnTo>
                    <a:pt x="167" y="2406"/>
                  </a:lnTo>
                  <a:cubicBezTo>
                    <a:pt x="167" y="2501"/>
                    <a:pt x="72" y="2596"/>
                    <a:pt x="0" y="2596"/>
                  </a:cubicBezTo>
                  <a:lnTo>
                    <a:pt x="476" y="2596"/>
                  </a:lnTo>
                  <a:cubicBezTo>
                    <a:pt x="548" y="2596"/>
                    <a:pt x="643" y="2501"/>
                    <a:pt x="643" y="2406"/>
                  </a:cubicBezTo>
                  <a:lnTo>
                    <a:pt x="643" y="167"/>
                  </a:lnTo>
                  <a:cubicBezTo>
                    <a:pt x="643" y="96"/>
                    <a:pt x="596" y="0"/>
                    <a:pt x="47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1" name="Google Shape;2751;p55"/>
            <p:cNvSpPr/>
            <p:nvPr/>
          </p:nvSpPr>
          <p:spPr>
            <a:xfrm>
              <a:off x="7528882" y="1949913"/>
              <a:ext cx="83810" cy="10674"/>
            </a:xfrm>
            <a:custGeom>
              <a:avLst/>
              <a:gdLst/>
              <a:ahLst/>
              <a:cxnLst/>
              <a:rect l="l" t="t" r="r" b="b"/>
              <a:pathLst>
                <a:path w="2811" h="358" extrusionOk="0">
                  <a:moveTo>
                    <a:pt x="215" y="1"/>
                  </a:moveTo>
                  <a:cubicBezTo>
                    <a:pt x="120" y="1"/>
                    <a:pt x="72" y="48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2596" y="358"/>
                  </a:lnTo>
                  <a:cubicBezTo>
                    <a:pt x="2715" y="358"/>
                    <a:pt x="2811" y="263"/>
                    <a:pt x="2763" y="144"/>
                  </a:cubicBezTo>
                  <a:cubicBezTo>
                    <a:pt x="2739" y="48"/>
                    <a:pt x="2668" y="1"/>
                    <a:pt x="25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2" name="Google Shape;2752;p55"/>
            <p:cNvSpPr/>
            <p:nvPr/>
          </p:nvSpPr>
          <p:spPr>
            <a:xfrm>
              <a:off x="7546622" y="1972632"/>
              <a:ext cx="46899" cy="10704"/>
            </a:xfrm>
            <a:custGeom>
              <a:avLst/>
              <a:gdLst/>
              <a:ahLst/>
              <a:cxnLst/>
              <a:rect l="l" t="t" r="r" b="b"/>
              <a:pathLst>
                <a:path w="1573" h="359" extrusionOk="0">
                  <a:moveTo>
                    <a:pt x="215" y="1"/>
                  </a:moveTo>
                  <a:cubicBezTo>
                    <a:pt x="96" y="1"/>
                    <a:pt x="1" y="96"/>
                    <a:pt x="48" y="215"/>
                  </a:cubicBezTo>
                  <a:cubicBezTo>
                    <a:pt x="72" y="310"/>
                    <a:pt x="120" y="358"/>
                    <a:pt x="215" y="358"/>
                  </a:cubicBezTo>
                  <a:lnTo>
                    <a:pt x="1382" y="358"/>
                  </a:lnTo>
                  <a:cubicBezTo>
                    <a:pt x="1477" y="358"/>
                    <a:pt x="1525" y="310"/>
                    <a:pt x="1549" y="215"/>
                  </a:cubicBezTo>
                  <a:cubicBezTo>
                    <a:pt x="1573" y="96"/>
                    <a:pt x="1501" y="1"/>
                    <a:pt x="138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3" name="Google Shape;2753;p55"/>
            <p:cNvSpPr/>
            <p:nvPr/>
          </p:nvSpPr>
          <p:spPr>
            <a:xfrm>
              <a:off x="7393967" y="1922930"/>
              <a:ext cx="354351" cy="353636"/>
            </a:xfrm>
            <a:custGeom>
              <a:avLst/>
              <a:gdLst/>
              <a:ahLst/>
              <a:cxnLst/>
              <a:rect l="l" t="t" r="r" b="b"/>
              <a:pathLst>
                <a:path w="11885" h="11861" extrusionOk="0">
                  <a:moveTo>
                    <a:pt x="3025" y="6550"/>
                  </a:moveTo>
                  <a:lnTo>
                    <a:pt x="3025" y="7717"/>
                  </a:lnTo>
                  <a:lnTo>
                    <a:pt x="334" y="7717"/>
                  </a:lnTo>
                  <a:lnTo>
                    <a:pt x="334" y="6550"/>
                  </a:lnTo>
                  <a:close/>
                  <a:moveTo>
                    <a:pt x="7264" y="6550"/>
                  </a:moveTo>
                  <a:lnTo>
                    <a:pt x="7264" y="7717"/>
                  </a:lnTo>
                  <a:lnTo>
                    <a:pt x="4597" y="7717"/>
                  </a:lnTo>
                  <a:lnTo>
                    <a:pt x="4597" y="6550"/>
                  </a:lnTo>
                  <a:close/>
                  <a:moveTo>
                    <a:pt x="11527" y="6550"/>
                  </a:moveTo>
                  <a:lnTo>
                    <a:pt x="11527" y="7717"/>
                  </a:lnTo>
                  <a:lnTo>
                    <a:pt x="8860" y="7717"/>
                  </a:lnTo>
                  <a:lnTo>
                    <a:pt x="8860" y="6550"/>
                  </a:lnTo>
                  <a:close/>
                  <a:moveTo>
                    <a:pt x="7240" y="10312"/>
                  </a:moveTo>
                  <a:lnTo>
                    <a:pt x="7240" y="11456"/>
                  </a:lnTo>
                  <a:lnTo>
                    <a:pt x="4573" y="11456"/>
                  </a:lnTo>
                  <a:lnTo>
                    <a:pt x="4573" y="10312"/>
                  </a:lnTo>
                  <a:close/>
                  <a:moveTo>
                    <a:pt x="11527" y="10312"/>
                  </a:moveTo>
                  <a:lnTo>
                    <a:pt x="11527" y="11456"/>
                  </a:lnTo>
                  <a:lnTo>
                    <a:pt x="8860" y="11456"/>
                  </a:lnTo>
                  <a:lnTo>
                    <a:pt x="8860" y="10312"/>
                  </a:lnTo>
                  <a:close/>
                  <a:moveTo>
                    <a:pt x="3382" y="1"/>
                  </a:moveTo>
                  <a:cubicBezTo>
                    <a:pt x="3192" y="1"/>
                    <a:pt x="3049" y="358"/>
                    <a:pt x="3049" y="358"/>
                  </a:cubicBezTo>
                  <a:lnTo>
                    <a:pt x="3049" y="2597"/>
                  </a:lnTo>
                  <a:cubicBezTo>
                    <a:pt x="3049" y="2763"/>
                    <a:pt x="3192" y="2954"/>
                    <a:pt x="3406" y="2954"/>
                  </a:cubicBezTo>
                  <a:lnTo>
                    <a:pt x="5788" y="2954"/>
                  </a:lnTo>
                  <a:lnTo>
                    <a:pt x="5788" y="4502"/>
                  </a:lnTo>
                  <a:lnTo>
                    <a:pt x="2001" y="4502"/>
                  </a:lnTo>
                  <a:cubicBezTo>
                    <a:pt x="1739" y="4502"/>
                    <a:pt x="1525" y="4716"/>
                    <a:pt x="1525" y="4978"/>
                  </a:cubicBezTo>
                  <a:lnTo>
                    <a:pt x="1525" y="6264"/>
                  </a:lnTo>
                  <a:lnTo>
                    <a:pt x="358" y="6264"/>
                  </a:lnTo>
                  <a:cubicBezTo>
                    <a:pt x="191" y="6264"/>
                    <a:pt x="1" y="6407"/>
                    <a:pt x="1" y="6621"/>
                  </a:cubicBezTo>
                  <a:lnTo>
                    <a:pt x="1" y="7740"/>
                  </a:lnTo>
                  <a:cubicBezTo>
                    <a:pt x="1" y="7931"/>
                    <a:pt x="167" y="8098"/>
                    <a:pt x="358" y="8098"/>
                  </a:cubicBezTo>
                  <a:lnTo>
                    <a:pt x="1525" y="8098"/>
                  </a:lnTo>
                  <a:lnTo>
                    <a:pt x="1525" y="10003"/>
                  </a:lnTo>
                  <a:lnTo>
                    <a:pt x="358" y="10003"/>
                  </a:lnTo>
                  <a:cubicBezTo>
                    <a:pt x="191" y="10003"/>
                    <a:pt x="1" y="10146"/>
                    <a:pt x="1" y="10360"/>
                  </a:cubicBezTo>
                  <a:lnTo>
                    <a:pt x="1" y="11670"/>
                  </a:lnTo>
                  <a:cubicBezTo>
                    <a:pt x="1" y="11765"/>
                    <a:pt x="96" y="11860"/>
                    <a:pt x="191" y="11860"/>
                  </a:cubicBezTo>
                  <a:lnTo>
                    <a:pt x="1025" y="11860"/>
                  </a:lnTo>
                  <a:cubicBezTo>
                    <a:pt x="1049" y="11860"/>
                    <a:pt x="1072" y="11860"/>
                    <a:pt x="1072" y="11837"/>
                  </a:cubicBezTo>
                  <a:cubicBezTo>
                    <a:pt x="1191" y="11670"/>
                    <a:pt x="1120" y="11503"/>
                    <a:pt x="953" y="11503"/>
                  </a:cubicBezTo>
                  <a:lnTo>
                    <a:pt x="334" y="11503"/>
                  </a:lnTo>
                  <a:lnTo>
                    <a:pt x="334" y="10336"/>
                  </a:lnTo>
                  <a:lnTo>
                    <a:pt x="3025" y="10336"/>
                  </a:lnTo>
                  <a:lnTo>
                    <a:pt x="3025" y="11503"/>
                  </a:lnTo>
                  <a:lnTo>
                    <a:pt x="1763" y="11503"/>
                  </a:lnTo>
                  <a:cubicBezTo>
                    <a:pt x="1668" y="11503"/>
                    <a:pt x="1620" y="11551"/>
                    <a:pt x="1596" y="11646"/>
                  </a:cubicBezTo>
                  <a:cubicBezTo>
                    <a:pt x="1549" y="11765"/>
                    <a:pt x="1644" y="11860"/>
                    <a:pt x="1763" y="11860"/>
                  </a:cubicBezTo>
                  <a:lnTo>
                    <a:pt x="3049" y="11860"/>
                  </a:lnTo>
                  <a:cubicBezTo>
                    <a:pt x="3216" y="11860"/>
                    <a:pt x="3406" y="11717"/>
                    <a:pt x="3406" y="11503"/>
                  </a:cubicBezTo>
                  <a:lnTo>
                    <a:pt x="3406" y="10336"/>
                  </a:lnTo>
                  <a:cubicBezTo>
                    <a:pt x="3406" y="10146"/>
                    <a:pt x="3263" y="9979"/>
                    <a:pt x="3049" y="9979"/>
                  </a:cubicBezTo>
                  <a:lnTo>
                    <a:pt x="1882" y="9979"/>
                  </a:lnTo>
                  <a:lnTo>
                    <a:pt x="1882" y="8074"/>
                  </a:lnTo>
                  <a:lnTo>
                    <a:pt x="3049" y="8074"/>
                  </a:lnTo>
                  <a:cubicBezTo>
                    <a:pt x="3216" y="8074"/>
                    <a:pt x="3406" y="7931"/>
                    <a:pt x="3406" y="7717"/>
                  </a:cubicBezTo>
                  <a:lnTo>
                    <a:pt x="3406" y="6574"/>
                  </a:lnTo>
                  <a:cubicBezTo>
                    <a:pt x="3406" y="6407"/>
                    <a:pt x="3263" y="6216"/>
                    <a:pt x="3049" y="6216"/>
                  </a:cubicBezTo>
                  <a:lnTo>
                    <a:pt x="1882" y="6216"/>
                  </a:lnTo>
                  <a:lnTo>
                    <a:pt x="1882" y="4954"/>
                  </a:lnTo>
                  <a:cubicBezTo>
                    <a:pt x="1882" y="4859"/>
                    <a:pt x="1954" y="4787"/>
                    <a:pt x="2025" y="4787"/>
                  </a:cubicBezTo>
                  <a:lnTo>
                    <a:pt x="5788" y="4787"/>
                  </a:lnTo>
                  <a:lnTo>
                    <a:pt x="5788" y="6193"/>
                  </a:lnTo>
                  <a:lnTo>
                    <a:pt x="4597" y="6193"/>
                  </a:lnTo>
                  <a:cubicBezTo>
                    <a:pt x="4406" y="6193"/>
                    <a:pt x="4240" y="6359"/>
                    <a:pt x="4240" y="6550"/>
                  </a:cubicBezTo>
                  <a:lnTo>
                    <a:pt x="4240" y="7693"/>
                  </a:lnTo>
                  <a:cubicBezTo>
                    <a:pt x="4240" y="7860"/>
                    <a:pt x="4383" y="8050"/>
                    <a:pt x="4597" y="8050"/>
                  </a:cubicBezTo>
                  <a:lnTo>
                    <a:pt x="5788" y="8050"/>
                  </a:lnTo>
                  <a:lnTo>
                    <a:pt x="5788" y="9955"/>
                  </a:lnTo>
                  <a:lnTo>
                    <a:pt x="4597" y="9955"/>
                  </a:lnTo>
                  <a:cubicBezTo>
                    <a:pt x="4406" y="9955"/>
                    <a:pt x="4240" y="10098"/>
                    <a:pt x="4240" y="10312"/>
                  </a:cubicBezTo>
                  <a:lnTo>
                    <a:pt x="4240" y="11479"/>
                  </a:lnTo>
                  <a:cubicBezTo>
                    <a:pt x="4240" y="11646"/>
                    <a:pt x="4383" y="11837"/>
                    <a:pt x="4597" y="11837"/>
                  </a:cubicBezTo>
                  <a:lnTo>
                    <a:pt x="7264" y="11837"/>
                  </a:lnTo>
                  <a:cubicBezTo>
                    <a:pt x="7455" y="11837"/>
                    <a:pt x="7621" y="11670"/>
                    <a:pt x="7621" y="11479"/>
                  </a:cubicBezTo>
                  <a:lnTo>
                    <a:pt x="7621" y="10312"/>
                  </a:lnTo>
                  <a:cubicBezTo>
                    <a:pt x="7621" y="10122"/>
                    <a:pt x="7478" y="9955"/>
                    <a:pt x="7264" y="9955"/>
                  </a:cubicBezTo>
                  <a:lnTo>
                    <a:pt x="6097" y="9955"/>
                  </a:lnTo>
                  <a:lnTo>
                    <a:pt x="6097" y="8050"/>
                  </a:lnTo>
                  <a:lnTo>
                    <a:pt x="7264" y="8050"/>
                  </a:lnTo>
                  <a:cubicBezTo>
                    <a:pt x="7455" y="8050"/>
                    <a:pt x="7621" y="7907"/>
                    <a:pt x="7621" y="7693"/>
                  </a:cubicBezTo>
                  <a:lnTo>
                    <a:pt x="7621" y="6550"/>
                  </a:lnTo>
                  <a:cubicBezTo>
                    <a:pt x="7621" y="6383"/>
                    <a:pt x="7478" y="6193"/>
                    <a:pt x="7264" y="6193"/>
                  </a:cubicBezTo>
                  <a:lnTo>
                    <a:pt x="6097" y="6193"/>
                  </a:lnTo>
                  <a:lnTo>
                    <a:pt x="6097" y="4787"/>
                  </a:lnTo>
                  <a:lnTo>
                    <a:pt x="9860" y="4787"/>
                  </a:lnTo>
                  <a:cubicBezTo>
                    <a:pt x="9955" y="4787"/>
                    <a:pt x="10003" y="4859"/>
                    <a:pt x="10003" y="4954"/>
                  </a:cubicBezTo>
                  <a:lnTo>
                    <a:pt x="10003" y="6216"/>
                  </a:lnTo>
                  <a:lnTo>
                    <a:pt x="8836" y="6216"/>
                  </a:lnTo>
                  <a:cubicBezTo>
                    <a:pt x="8669" y="6216"/>
                    <a:pt x="8479" y="6383"/>
                    <a:pt x="8479" y="6574"/>
                  </a:cubicBezTo>
                  <a:lnTo>
                    <a:pt x="8479" y="7717"/>
                  </a:lnTo>
                  <a:cubicBezTo>
                    <a:pt x="8479" y="7883"/>
                    <a:pt x="8645" y="8074"/>
                    <a:pt x="8836" y="8074"/>
                  </a:cubicBezTo>
                  <a:lnTo>
                    <a:pt x="10003" y="8074"/>
                  </a:lnTo>
                  <a:lnTo>
                    <a:pt x="10003" y="9979"/>
                  </a:lnTo>
                  <a:lnTo>
                    <a:pt x="8836" y="9979"/>
                  </a:lnTo>
                  <a:cubicBezTo>
                    <a:pt x="8669" y="9979"/>
                    <a:pt x="8479" y="10122"/>
                    <a:pt x="8479" y="10336"/>
                  </a:cubicBezTo>
                  <a:lnTo>
                    <a:pt x="8479" y="11503"/>
                  </a:lnTo>
                  <a:cubicBezTo>
                    <a:pt x="8479" y="11670"/>
                    <a:pt x="8645" y="11860"/>
                    <a:pt x="8836" y="11860"/>
                  </a:cubicBezTo>
                  <a:lnTo>
                    <a:pt x="11527" y="11860"/>
                  </a:lnTo>
                  <a:cubicBezTo>
                    <a:pt x="11694" y="11860"/>
                    <a:pt x="11884" y="11717"/>
                    <a:pt x="11884" y="11503"/>
                  </a:cubicBezTo>
                  <a:lnTo>
                    <a:pt x="11884" y="10336"/>
                  </a:lnTo>
                  <a:cubicBezTo>
                    <a:pt x="11884" y="10146"/>
                    <a:pt x="11741" y="9979"/>
                    <a:pt x="11527" y="9979"/>
                  </a:cubicBezTo>
                  <a:lnTo>
                    <a:pt x="10336" y="9979"/>
                  </a:lnTo>
                  <a:lnTo>
                    <a:pt x="10336" y="8074"/>
                  </a:lnTo>
                  <a:lnTo>
                    <a:pt x="11503" y="8074"/>
                  </a:lnTo>
                  <a:cubicBezTo>
                    <a:pt x="11670" y="8074"/>
                    <a:pt x="11860" y="7931"/>
                    <a:pt x="11860" y="7717"/>
                  </a:cubicBezTo>
                  <a:lnTo>
                    <a:pt x="11860" y="6574"/>
                  </a:lnTo>
                  <a:cubicBezTo>
                    <a:pt x="11860" y="6407"/>
                    <a:pt x="11717" y="6216"/>
                    <a:pt x="11503" y="6216"/>
                  </a:cubicBezTo>
                  <a:lnTo>
                    <a:pt x="10336" y="6216"/>
                  </a:lnTo>
                  <a:lnTo>
                    <a:pt x="10336" y="4954"/>
                  </a:lnTo>
                  <a:cubicBezTo>
                    <a:pt x="10336" y="4692"/>
                    <a:pt x="10122" y="4478"/>
                    <a:pt x="9860" y="4478"/>
                  </a:cubicBezTo>
                  <a:lnTo>
                    <a:pt x="6121" y="4478"/>
                  </a:lnTo>
                  <a:lnTo>
                    <a:pt x="6121" y="2930"/>
                  </a:lnTo>
                  <a:lnTo>
                    <a:pt x="8502" y="2930"/>
                  </a:lnTo>
                  <a:cubicBezTo>
                    <a:pt x="8669" y="2930"/>
                    <a:pt x="8860" y="2763"/>
                    <a:pt x="8860" y="2573"/>
                  </a:cubicBezTo>
                  <a:lnTo>
                    <a:pt x="8860" y="191"/>
                  </a:lnTo>
                  <a:cubicBezTo>
                    <a:pt x="8860" y="96"/>
                    <a:pt x="8764" y="1"/>
                    <a:pt x="8669" y="1"/>
                  </a:cubicBezTo>
                  <a:lnTo>
                    <a:pt x="7359" y="1"/>
                  </a:lnTo>
                  <a:cubicBezTo>
                    <a:pt x="7336" y="1"/>
                    <a:pt x="7312" y="1"/>
                    <a:pt x="7312" y="25"/>
                  </a:cubicBezTo>
                  <a:cubicBezTo>
                    <a:pt x="7193" y="191"/>
                    <a:pt x="7264" y="358"/>
                    <a:pt x="7431" y="358"/>
                  </a:cubicBezTo>
                  <a:lnTo>
                    <a:pt x="8526" y="358"/>
                  </a:lnTo>
                  <a:lnTo>
                    <a:pt x="8526" y="2597"/>
                  </a:lnTo>
                  <a:lnTo>
                    <a:pt x="3382" y="2597"/>
                  </a:lnTo>
                  <a:lnTo>
                    <a:pt x="3382" y="358"/>
                  </a:lnTo>
                  <a:lnTo>
                    <a:pt x="6621" y="358"/>
                  </a:lnTo>
                  <a:cubicBezTo>
                    <a:pt x="6716" y="358"/>
                    <a:pt x="6788" y="263"/>
                    <a:pt x="6788" y="191"/>
                  </a:cubicBezTo>
                  <a:cubicBezTo>
                    <a:pt x="6788" y="96"/>
                    <a:pt x="6716" y="1"/>
                    <a:pt x="662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54" name="Google Shape;2754;p55"/>
          <p:cNvGrpSpPr/>
          <p:nvPr/>
        </p:nvGrpSpPr>
        <p:grpSpPr>
          <a:xfrm>
            <a:off x="7736880" y="2448366"/>
            <a:ext cx="355039" cy="353608"/>
            <a:chOff x="7393967" y="2448366"/>
            <a:chExt cx="355039" cy="353608"/>
          </a:xfrm>
        </p:grpSpPr>
        <p:sp>
          <p:nvSpPr>
            <p:cNvPr id="2755" name="Google Shape;2755;p55"/>
            <p:cNvSpPr/>
            <p:nvPr/>
          </p:nvSpPr>
          <p:spPr>
            <a:xfrm>
              <a:off x="7399662" y="2454031"/>
              <a:ext cx="160494" cy="160494"/>
            </a:xfrm>
            <a:custGeom>
              <a:avLst/>
              <a:gdLst/>
              <a:ahLst/>
              <a:cxnLst/>
              <a:rect l="l" t="t" r="r" b="b"/>
              <a:pathLst>
                <a:path w="5383" h="5383" extrusionOk="0">
                  <a:moveTo>
                    <a:pt x="5335" y="1"/>
                  </a:moveTo>
                  <a:cubicBezTo>
                    <a:pt x="2406" y="25"/>
                    <a:pt x="24" y="2406"/>
                    <a:pt x="0" y="5335"/>
                  </a:cubicBezTo>
                  <a:cubicBezTo>
                    <a:pt x="0" y="5359"/>
                    <a:pt x="24" y="5383"/>
                    <a:pt x="48" y="5383"/>
                  </a:cubicBezTo>
                  <a:lnTo>
                    <a:pt x="5382" y="5383"/>
                  </a:lnTo>
                  <a:lnTo>
                    <a:pt x="5382" y="49"/>
                  </a:lnTo>
                  <a:cubicBezTo>
                    <a:pt x="5382" y="25"/>
                    <a:pt x="5359" y="1"/>
                    <a:pt x="5335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6" name="Google Shape;2756;p55"/>
            <p:cNvSpPr/>
            <p:nvPr/>
          </p:nvSpPr>
          <p:spPr>
            <a:xfrm>
              <a:off x="7399662" y="2635815"/>
              <a:ext cx="274089" cy="160494"/>
            </a:xfrm>
            <a:custGeom>
              <a:avLst/>
              <a:gdLst/>
              <a:ahLst/>
              <a:cxnLst/>
              <a:rect l="l" t="t" r="r" b="b"/>
              <a:pathLst>
                <a:path w="9193" h="5383" extrusionOk="0">
                  <a:moveTo>
                    <a:pt x="48" y="0"/>
                  </a:moveTo>
                  <a:cubicBezTo>
                    <a:pt x="24" y="0"/>
                    <a:pt x="0" y="24"/>
                    <a:pt x="0" y="72"/>
                  </a:cubicBezTo>
                  <a:cubicBezTo>
                    <a:pt x="24" y="3001"/>
                    <a:pt x="2429" y="5382"/>
                    <a:pt x="5382" y="5382"/>
                  </a:cubicBezTo>
                  <a:cubicBezTo>
                    <a:pt x="6883" y="5382"/>
                    <a:pt x="8192" y="4787"/>
                    <a:pt x="9169" y="3835"/>
                  </a:cubicBezTo>
                  <a:cubicBezTo>
                    <a:pt x="9193" y="3811"/>
                    <a:pt x="9193" y="3787"/>
                    <a:pt x="9169" y="3763"/>
                  </a:cubicBezTo>
                  <a:lnTo>
                    <a:pt x="5716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7" name="Google Shape;2757;p55"/>
            <p:cNvSpPr/>
            <p:nvPr/>
          </p:nvSpPr>
          <p:spPr>
            <a:xfrm>
              <a:off x="7423097" y="2721713"/>
              <a:ext cx="250655" cy="76028"/>
            </a:xfrm>
            <a:custGeom>
              <a:avLst/>
              <a:gdLst/>
              <a:ahLst/>
              <a:cxnLst/>
              <a:rect l="l" t="t" r="r" b="b"/>
              <a:pathLst>
                <a:path w="8407" h="2550" extrusionOk="0">
                  <a:moveTo>
                    <a:pt x="0" y="1"/>
                  </a:moveTo>
                  <a:cubicBezTo>
                    <a:pt x="953" y="1525"/>
                    <a:pt x="2667" y="2549"/>
                    <a:pt x="4596" y="2549"/>
                  </a:cubicBezTo>
                  <a:cubicBezTo>
                    <a:pt x="6097" y="2549"/>
                    <a:pt x="7406" y="1954"/>
                    <a:pt x="8383" y="1001"/>
                  </a:cubicBezTo>
                  <a:cubicBezTo>
                    <a:pt x="8407" y="954"/>
                    <a:pt x="8407" y="906"/>
                    <a:pt x="8383" y="906"/>
                  </a:cubicBezTo>
                  <a:lnTo>
                    <a:pt x="8073" y="573"/>
                  </a:lnTo>
                  <a:cubicBezTo>
                    <a:pt x="7097" y="1525"/>
                    <a:pt x="5763" y="2120"/>
                    <a:pt x="4311" y="2120"/>
                  </a:cubicBezTo>
                  <a:cubicBezTo>
                    <a:pt x="2548" y="2120"/>
                    <a:pt x="1000" y="1287"/>
                    <a:pt x="0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8" name="Google Shape;2758;p55"/>
            <p:cNvSpPr/>
            <p:nvPr/>
          </p:nvSpPr>
          <p:spPr>
            <a:xfrm>
              <a:off x="7581416" y="2454031"/>
              <a:ext cx="160494" cy="278204"/>
            </a:xfrm>
            <a:custGeom>
              <a:avLst/>
              <a:gdLst/>
              <a:ahLst/>
              <a:cxnLst/>
              <a:rect l="l" t="t" r="r" b="b"/>
              <a:pathLst>
                <a:path w="5383" h="9331" extrusionOk="0">
                  <a:moveTo>
                    <a:pt x="72" y="1"/>
                  </a:moveTo>
                  <a:cubicBezTo>
                    <a:pt x="25" y="1"/>
                    <a:pt x="1" y="25"/>
                    <a:pt x="1" y="49"/>
                  </a:cubicBezTo>
                  <a:lnTo>
                    <a:pt x="1" y="5383"/>
                  </a:lnTo>
                  <a:lnTo>
                    <a:pt x="3597" y="9312"/>
                  </a:lnTo>
                  <a:cubicBezTo>
                    <a:pt x="3621" y="9324"/>
                    <a:pt x="3638" y="9330"/>
                    <a:pt x="3653" y="9330"/>
                  </a:cubicBezTo>
                  <a:cubicBezTo>
                    <a:pt x="3668" y="9330"/>
                    <a:pt x="3680" y="9324"/>
                    <a:pt x="3692" y="9312"/>
                  </a:cubicBezTo>
                  <a:cubicBezTo>
                    <a:pt x="4645" y="8336"/>
                    <a:pt x="5383" y="6836"/>
                    <a:pt x="5383" y="5383"/>
                  </a:cubicBezTo>
                  <a:cubicBezTo>
                    <a:pt x="5383" y="2430"/>
                    <a:pt x="3001" y="25"/>
                    <a:pt x="72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9" name="Google Shape;2759;p55"/>
            <p:cNvSpPr/>
            <p:nvPr/>
          </p:nvSpPr>
          <p:spPr>
            <a:xfrm>
              <a:off x="7655269" y="2471085"/>
              <a:ext cx="88074" cy="261150"/>
            </a:xfrm>
            <a:custGeom>
              <a:avLst/>
              <a:gdLst/>
              <a:ahLst/>
              <a:cxnLst/>
              <a:rect l="l" t="t" r="r" b="b"/>
              <a:pathLst>
                <a:path w="2954" h="8759" extrusionOk="0">
                  <a:moveTo>
                    <a:pt x="0" y="0"/>
                  </a:moveTo>
                  <a:lnTo>
                    <a:pt x="0" y="0"/>
                  </a:lnTo>
                  <a:cubicBezTo>
                    <a:pt x="1501" y="953"/>
                    <a:pt x="2525" y="2644"/>
                    <a:pt x="2525" y="4573"/>
                  </a:cubicBezTo>
                  <a:cubicBezTo>
                    <a:pt x="2525" y="6002"/>
                    <a:pt x="1810" y="7454"/>
                    <a:pt x="882" y="8455"/>
                  </a:cubicBezTo>
                  <a:lnTo>
                    <a:pt x="1167" y="8740"/>
                  </a:lnTo>
                  <a:cubicBezTo>
                    <a:pt x="1179" y="8752"/>
                    <a:pt x="1191" y="8758"/>
                    <a:pt x="1203" y="8758"/>
                  </a:cubicBezTo>
                  <a:cubicBezTo>
                    <a:pt x="1215" y="8758"/>
                    <a:pt x="1227" y="8752"/>
                    <a:pt x="1239" y="8740"/>
                  </a:cubicBezTo>
                  <a:cubicBezTo>
                    <a:pt x="2191" y="7764"/>
                    <a:pt x="2953" y="6264"/>
                    <a:pt x="2953" y="4811"/>
                  </a:cubicBezTo>
                  <a:cubicBezTo>
                    <a:pt x="2953" y="2692"/>
                    <a:pt x="1715" y="882"/>
                    <a:pt x="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0" name="Google Shape;2760;p55"/>
            <p:cNvSpPr/>
            <p:nvPr/>
          </p:nvSpPr>
          <p:spPr>
            <a:xfrm>
              <a:off x="7393967" y="2448366"/>
              <a:ext cx="171854" cy="171854"/>
            </a:xfrm>
            <a:custGeom>
              <a:avLst/>
              <a:gdLst/>
              <a:ahLst/>
              <a:cxnLst/>
              <a:rect l="l" t="t" r="r" b="b"/>
              <a:pathLst>
                <a:path w="5764" h="5764" extrusionOk="0">
                  <a:moveTo>
                    <a:pt x="5526" y="0"/>
                  </a:moveTo>
                  <a:cubicBezTo>
                    <a:pt x="4525" y="0"/>
                    <a:pt x="3573" y="310"/>
                    <a:pt x="2716" y="810"/>
                  </a:cubicBezTo>
                  <a:cubicBezTo>
                    <a:pt x="1906" y="1286"/>
                    <a:pt x="1239" y="2001"/>
                    <a:pt x="763" y="2834"/>
                  </a:cubicBezTo>
                  <a:cubicBezTo>
                    <a:pt x="691" y="2930"/>
                    <a:pt x="715" y="3025"/>
                    <a:pt x="810" y="3072"/>
                  </a:cubicBezTo>
                  <a:cubicBezTo>
                    <a:pt x="844" y="3097"/>
                    <a:pt x="877" y="3108"/>
                    <a:pt x="908" y="3108"/>
                  </a:cubicBezTo>
                  <a:cubicBezTo>
                    <a:pt x="966" y="3108"/>
                    <a:pt x="1018" y="3071"/>
                    <a:pt x="1049" y="3025"/>
                  </a:cubicBezTo>
                  <a:cubicBezTo>
                    <a:pt x="1501" y="2239"/>
                    <a:pt x="2120" y="1596"/>
                    <a:pt x="2906" y="1144"/>
                  </a:cubicBezTo>
                  <a:cubicBezTo>
                    <a:pt x="3644" y="691"/>
                    <a:pt x="4525" y="429"/>
                    <a:pt x="5407" y="405"/>
                  </a:cubicBezTo>
                  <a:lnTo>
                    <a:pt x="5407" y="5430"/>
                  </a:lnTo>
                  <a:lnTo>
                    <a:pt x="358" y="5430"/>
                  </a:lnTo>
                  <a:cubicBezTo>
                    <a:pt x="406" y="4835"/>
                    <a:pt x="525" y="4263"/>
                    <a:pt x="715" y="3739"/>
                  </a:cubicBezTo>
                  <a:cubicBezTo>
                    <a:pt x="763" y="3644"/>
                    <a:pt x="715" y="3549"/>
                    <a:pt x="644" y="3501"/>
                  </a:cubicBezTo>
                  <a:cubicBezTo>
                    <a:pt x="617" y="3488"/>
                    <a:pt x="591" y="3482"/>
                    <a:pt x="565" y="3482"/>
                  </a:cubicBezTo>
                  <a:cubicBezTo>
                    <a:pt x="499" y="3482"/>
                    <a:pt x="440" y="3521"/>
                    <a:pt x="406" y="3573"/>
                  </a:cubicBezTo>
                  <a:cubicBezTo>
                    <a:pt x="167" y="4216"/>
                    <a:pt x="48" y="4859"/>
                    <a:pt x="1" y="5525"/>
                  </a:cubicBezTo>
                  <a:cubicBezTo>
                    <a:pt x="1" y="5573"/>
                    <a:pt x="48" y="5644"/>
                    <a:pt x="72" y="5668"/>
                  </a:cubicBezTo>
                  <a:cubicBezTo>
                    <a:pt x="96" y="5716"/>
                    <a:pt x="191" y="5764"/>
                    <a:pt x="239" y="5764"/>
                  </a:cubicBezTo>
                  <a:lnTo>
                    <a:pt x="5573" y="5764"/>
                  </a:lnTo>
                  <a:cubicBezTo>
                    <a:pt x="5669" y="5764"/>
                    <a:pt x="5764" y="5668"/>
                    <a:pt x="5764" y="5573"/>
                  </a:cubicBezTo>
                  <a:lnTo>
                    <a:pt x="5764" y="239"/>
                  </a:lnTo>
                  <a:cubicBezTo>
                    <a:pt x="5764" y="191"/>
                    <a:pt x="5716" y="120"/>
                    <a:pt x="5692" y="96"/>
                  </a:cubicBezTo>
                  <a:cubicBezTo>
                    <a:pt x="5645" y="48"/>
                    <a:pt x="5573" y="0"/>
                    <a:pt x="552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1" name="Google Shape;2761;p55"/>
            <p:cNvSpPr/>
            <p:nvPr/>
          </p:nvSpPr>
          <p:spPr>
            <a:xfrm>
              <a:off x="7393967" y="2630120"/>
              <a:ext cx="285479" cy="171854"/>
            </a:xfrm>
            <a:custGeom>
              <a:avLst/>
              <a:gdLst/>
              <a:ahLst/>
              <a:cxnLst/>
              <a:rect l="l" t="t" r="r" b="b"/>
              <a:pathLst>
                <a:path w="9575" h="5764" extrusionOk="0">
                  <a:moveTo>
                    <a:pt x="5811" y="382"/>
                  </a:moveTo>
                  <a:lnTo>
                    <a:pt x="9145" y="4002"/>
                  </a:lnTo>
                  <a:cubicBezTo>
                    <a:pt x="8193" y="4930"/>
                    <a:pt x="6907" y="5431"/>
                    <a:pt x="5573" y="5431"/>
                  </a:cubicBezTo>
                  <a:cubicBezTo>
                    <a:pt x="4168" y="5431"/>
                    <a:pt x="2906" y="4907"/>
                    <a:pt x="1906" y="3906"/>
                  </a:cubicBezTo>
                  <a:cubicBezTo>
                    <a:pt x="953" y="2954"/>
                    <a:pt x="406" y="1716"/>
                    <a:pt x="358" y="382"/>
                  </a:cubicBezTo>
                  <a:close/>
                  <a:moveTo>
                    <a:pt x="286" y="1"/>
                  </a:moveTo>
                  <a:cubicBezTo>
                    <a:pt x="215" y="1"/>
                    <a:pt x="191" y="1"/>
                    <a:pt x="120" y="49"/>
                  </a:cubicBezTo>
                  <a:cubicBezTo>
                    <a:pt x="72" y="96"/>
                    <a:pt x="1" y="168"/>
                    <a:pt x="1" y="263"/>
                  </a:cubicBezTo>
                  <a:cubicBezTo>
                    <a:pt x="25" y="1739"/>
                    <a:pt x="596" y="3121"/>
                    <a:pt x="1668" y="4145"/>
                  </a:cubicBezTo>
                  <a:cubicBezTo>
                    <a:pt x="2716" y="5192"/>
                    <a:pt x="4121" y="5764"/>
                    <a:pt x="5597" y="5764"/>
                  </a:cubicBezTo>
                  <a:cubicBezTo>
                    <a:pt x="7074" y="5764"/>
                    <a:pt x="8455" y="5192"/>
                    <a:pt x="9503" y="4192"/>
                  </a:cubicBezTo>
                  <a:cubicBezTo>
                    <a:pt x="9574" y="4097"/>
                    <a:pt x="9574" y="3954"/>
                    <a:pt x="9479" y="3859"/>
                  </a:cubicBezTo>
                  <a:lnTo>
                    <a:pt x="6026" y="72"/>
                  </a:lnTo>
                  <a:cubicBezTo>
                    <a:pt x="6002" y="49"/>
                    <a:pt x="5931" y="1"/>
                    <a:pt x="590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2" name="Google Shape;2762;p55"/>
            <p:cNvSpPr/>
            <p:nvPr/>
          </p:nvSpPr>
          <p:spPr>
            <a:xfrm>
              <a:off x="7576467" y="2448366"/>
              <a:ext cx="172539" cy="289712"/>
            </a:xfrm>
            <a:custGeom>
              <a:avLst/>
              <a:gdLst/>
              <a:ahLst/>
              <a:cxnLst/>
              <a:rect l="l" t="t" r="r" b="b"/>
              <a:pathLst>
                <a:path w="5787" h="9717" extrusionOk="0">
                  <a:moveTo>
                    <a:pt x="238" y="0"/>
                  </a:moveTo>
                  <a:cubicBezTo>
                    <a:pt x="143" y="0"/>
                    <a:pt x="48" y="72"/>
                    <a:pt x="24" y="167"/>
                  </a:cubicBezTo>
                  <a:cubicBezTo>
                    <a:pt x="0" y="191"/>
                    <a:pt x="0" y="215"/>
                    <a:pt x="0" y="286"/>
                  </a:cubicBezTo>
                  <a:lnTo>
                    <a:pt x="0" y="5573"/>
                  </a:lnTo>
                  <a:cubicBezTo>
                    <a:pt x="0" y="5597"/>
                    <a:pt x="24" y="5668"/>
                    <a:pt x="48" y="5692"/>
                  </a:cubicBezTo>
                  <a:lnTo>
                    <a:pt x="1000" y="6740"/>
                  </a:lnTo>
                  <a:cubicBezTo>
                    <a:pt x="1039" y="6766"/>
                    <a:pt x="1093" y="6785"/>
                    <a:pt x="1141" y="6785"/>
                  </a:cubicBezTo>
                  <a:cubicBezTo>
                    <a:pt x="1181" y="6785"/>
                    <a:pt x="1217" y="6772"/>
                    <a:pt x="1238" y="6740"/>
                  </a:cubicBezTo>
                  <a:cubicBezTo>
                    <a:pt x="1310" y="6668"/>
                    <a:pt x="1334" y="6549"/>
                    <a:pt x="1238" y="6502"/>
                  </a:cubicBezTo>
                  <a:lnTo>
                    <a:pt x="357" y="5525"/>
                  </a:lnTo>
                  <a:lnTo>
                    <a:pt x="357" y="358"/>
                  </a:lnTo>
                  <a:cubicBezTo>
                    <a:pt x="1691" y="405"/>
                    <a:pt x="2929" y="953"/>
                    <a:pt x="3882" y="1906"/>
                  </a:cubicBezTo>
                  <a:cubicBezTo>
                    <a:pt x="4882" y="2906"/>
                    <a:pt x="5406" y="4216"/>
                    <a:pt x="5406" y="5573"/>
                  </a:cubicBezTo>
                  <a:cubicBezTo>
                    <a:pt x="5406" y="6859"/>
                    <a:pt x="4811" y="8264"/>
                    <a:pt x="3834" y="9288"/>
                  </a:cubicBezTo>
                  <a:lnTo>
                    <a:pt x="1810" y="7073"/>
                  </a:lnTo>
                  <a:cubicBezTo>
                    <a:pt x="1772" y="7035"/>
                    <a:pt x="1720" y="7010"/>
                    <a:pt x="1673" y="7010"/>
                  </a:cubicBezTo>
                  <a:cubicBezTo>
                    <a:pt x="1632" y="7010"/>
                    <a:pt x="1594" y="7029"/>
                    <a:pt x="1572" y="7073"/>
                  </a:cubicBezTo>
                  <a:cubicBezTo>
                    <a:pt x="1500" y="7121"/>
                    <a:pt x="1477" y="7240"/>
                    <a:pt x="1572" y="7311"/>
                  </a:cubicBezTo>
                  <a:lnTo>
                    <a:pt x="3691" y="9621"/>
                  </a:lnTo>
                  <a:cubicBezTo>
                    <a:pt x="3739" y="9693"/>
                    <a:pt x="3810" y="9717"/>
                    <a:pt x="3858" y="9717"/>
                  </a:cubicBezTo>
                  <a:cubicBezTo>
                    <a:pt x="3929" y="9717"/>
                    <a:pt x="3977" y="9669"/>
                    <a:pt x="4049" y="9645"/>
                  </a:cubicBezTo>
                  <a:cubicBezTo>
                    <a:pt x="5120" y="8550"/>
                    <a:pt x="5787" y="7002"/>
                    <a:pt x="5787" y="5597"/>
                  </a:cubicBezTo>
                  <a:cubicBezTo>
                    <a:pt x="5739" y="4120"/>
                    <a:pt x="5168" y="2715"/>
                    <a:pt x="4120" y="1667"/>
                  </a:cubicBezTo>
                  <a:cubicBezTo>
                    <a:pt x="3096" y="643"/>
                    <a:pt x="1715" y="48"/>
                    <a:pt x="23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63" name="Google Shape;2763;p55"/>
          <p:cNvGrpSpPr/>
          <p:nvPr/>
        </p:nvGrpSpPr>
        <p:grpSpPr>
          <a:xfrm>
            <a:off x="6997982" y="2448366"/>
            <a:ext cx="354353" cy="352922"/>
            <a:chOff x="6731270" y="2448366"/>
            <a:chExt cx="354353" cy="352922"/>
          </a:xfrm>
        </p:grpSpPr>
        <p:sp>
          <p:nvSpPr>
            <p:cNvPr id="2764" name="Google Shape;2764;p55"/>
            <p:cNvSpPr/>
            <p:nvPr/>
          </p:nvSpPr>
          <p:spPr>
            <a:xfrm>
              <a:off x="6876142" y="2592493"/>
              <a:ext cx="203786" cy="205246"/>
            </a:xfrm>
            <a:custGeom>
              <a:avLst/>
              <a:gdLst/>
              <a:ahLst/>
              <a:cxnLst/>
              <a:rect l="l" t="t" r="r" b="b"/>
              <a:pathLst>
                <a:path w="6835" h="6884" extrusionOk="0">
                  <a:moveTo>
                    <a:pt x="3096" y="1"/>
                  </a:moveTo>
                  <a:cubicBezTo>
                    <a:pt x="3001" y="1"/>
                    <a:pt x="2905" y="96"/>
                    <a:pt x="2905" y="167"/>
                  </a:cubicBezTo>
                  <a:lnTo>
                    <a:pt x="2905" y="596"/>
                  </a:lnTo>
                  <a:cubicBezTo>
                    <a:pt x="2905" y="691"/>
                    <a:pt x="2858" y="739"/>
                    <a:pt x="2786" y="739"/>
                  </a:cubicBezTo>
                  <a:cubicBezTo>
                    <a:pt x="2501" y="810"/>
                    <a:pt x="2239" y="930"/>
                    <a:pt x="1953" y="1072"/>
                  </a:cubicBezTo>
                  <a:cubicBezTo>
                    <a:pt x="1933" y="1082"/>
                    <a:pt x="1905" y="1088"/>
                    <a:pt x="1876" y="1088"/>
                  </a:cubicBezTo>
                  <a:cubicBezTo>
                    <a:pt x="1835" y="1088"/>
                    <a:pt x="1790" y="1076"/>
                    <a:pt x="1762" y="1049"/>
                  </a:cubicBezTo>
                  <a:lnTo>
                    <a:pt x="1453" y="739"/>
                  </a:lnTo>
                  <a:cubicBezTo>
                    <a:pt x="1429" y="715"/>
                    <a:pt x="1387" y="703"/>
                    <a:pt x="1343" y="703"/>
                  </a:cubicBezTo>
                  <a:cubicBezTo>
                    <a:pt x="1298" y="703"/>
                    <a:pt x="1250" y="715"/>
                    <a:pt x="1215" y="739"/>
                  </a:cubicBezTo>
                  <a:lnTo>
                    <a:pt x="738" y="1215"/>
                  </a:lnTo>
                  <a:cubicBezTo>
                    <a:pt x="691" y="1287"/>
                    <a:pt x="691" y="1406"/>
                    <a:pt x="738" y="1453"/>
                  </a:cubicBezTo>
                  <a:lnTo>
                    <a:pt x="1048" y="1763"/>
                  </a:lnTo>
                  <a:cubicBezTo>
                    <a:pt x="1096" y="1811"/>
                    <a:pt x="1096" y="1906"/>
                    <a:pt x="1072" y="1954"/>
                  </a:cubicBezTo>
                  <a:cubicBezTo>
                    <a:pt x="929" y="2192"/>
                    <a:pt x="810" y="2501"/>
                    <a:pt x="738" y="2787"/>
                  </a:cubicBezTo>
                  <a:cubicBezTo>
                    <a:pt x="715" y="2882"/>
                    <a:pt x="643" y="2906"/>
                    <a:pt x="595" y="2906"/>
                  </a:cubicBezTo>
                  <a:lnTo>
                    <a:pt x="167" y="2906"/>
                  </a:lnTo>
                  <a:cubicBezTo>
                    <a:pt x="95" y="2906"/>
                    <a:pt x="0" y="3001"/>
                    <a:pt x="0" y="3097"/>
                  </a:cubicBezTo>
                  <a:lnTo>
                    <a:pt x="0" y="3787"/>
                  </a:lnTo>
                  <a:cubicBezTo>
                    <a:pt x="0" y="3859"/>
                    <a:pt x="95" y="3954"/>
                    <a:pt x="167" y="3954"/>
                  </a:cubicBezTo>
                  <a:lnTo>
                    <a:pt x="595" y="3954"/>
                  </a:lnTo>
                  <a:cubicBezTo>
                    <a:pt x="691" y="3954"/>
                    <a:pt x="738" y="4025"/>
                    <a:pt x="738" y="4073"/>
                  </a:cubicBezTo>
                  <a:cubicBezTo>
                    <a:pt x="810" y="4383"/>
                    <a:pt x="929" y="4645"/>
                    <a:pt x="1072" y="4907"/>
                  </a:cubicBezTo>
                  <a:cubicBezTo>
                    <a:pt x="1096" y="4978"/>
                    <a:pt x="1096" y="5049"/>
                    <a:pt x="1048" y="5121"/>
                  </a:cubicBezTo>
                  <a:lnTo>
                    <a:pt x="738" y="5407"/>
                  </a:lnTo>
                  <a:cubicBezTo>
                    <a:pt x="691" y="5478"/>
                    <a:pt x="691" y="5597"/>
                    <a:pt x="738" y="5645"/>
                  </a:cubicBezTo>
                  <a:lnTo>
                    <a:pt x="1215" y="6121"/>
                  </a:lnTo>
                  <a:cubicBezTo>
                    <a:pt x="1250" y="6157"/>
                    <a:pt x="1298" y="6175"/>
                    <a:pt x="1343" y="6175"/>
                  </a:cubicBezTo>
                  <a:cubicBezTo>
                    <a:pt x="1387" y="6175"/>
                    <a:pt x="1429" y="6157"/>
                    <a:pt x="1453" y="6121"/>
                  </a:cubicBezTo>
                  <a:lnTo>
                    <a:pt x="1762" y="5835"/>
                  </a:lnTo>
                  <a:cubicBezTo>
                    <a:pt x="1793" y="5790"/>
                    <a:pt x="1842" y="5773"/>
                    <a:pt x="1886" y="5773"/>
                  </a:cubicBezTo>
                  <a:cubicBezTo>
                    <a:pt x="1912" y="5773"/>
                    <a:pt x="1935" y="5779"/>
                    <a:pt x="1953" y="5788"/>
                  </a:cubicBezTo>
                  <a:cubicBezTo>
                    <a:pt x="2191" y="5954"/>
                    <a:pt x="2501" y="6073"/>
                    <a:pt x="2786" y="6121"/>
                  </a:cubicBezTo>
                  <a:cubicBezTo>
                    <a:pt x="2882" y="6169"/>
                    <a:pt x="2905" y="6216"/>
                    <a:pt x="2905" y="6288"/>
                  </a:cubicBezTo>
                  <a:lnTo>
                    <a:pt x="2905" y="6693"/>
                  </a:lnTo>
                  <a:cubicBezTo>
                    <a:pt x="2905" y="6788"/>
                    <a:pt x="3001" y="6883"/>
                    <a:pt x="3096" y="6883"/>
                  </a:cubicBezTo>
                  <a:lnTo>
                    <a:pt x="3739" y="6883"/>
                  </a:lnTo>
                  <a:cubicBezTo>
                    <a:pt x="3834" y="6883"/>
                    <a:pt x="3929" y="6788"/>
                    <a:pt x="3929" y="6693"/>
                  </a:cubicBezTo>
                  <a:lnTo>
                    <a:pt x="3929" y="6288"/>
                  </a:lnTo>
                  <a:cubicBezTo>
                    <a:pt x="3929" y="6192"/>
                    <a:pt x="3977" y="6121"/>
                    <a:pt x="4049" y="6121"/>
                  </a:cubicBezTo>
                  <a:cubicBezTo>
                    <a:pt x="4334" y="6073"/>
                    <a:pt x="4620" y="5954"/>
                    <a:pt x="4882" y="5788"/>
                  </a:cubicBezTo>
                  <a:cubicBezTo>
                    <a:pt x="4900" y="5779"/>
                    <a:pt x="4923" y="5773"/>
                    <a:pt x="4950" y="5773"/>
                  </a:cubicBezTo>
                  <a:cubicBezTo>
                    <a:pt x="4996" y="5773"/>
                    <a:pt x="5051" y="5790"/>
                    <a:pt x="5096" y="5835"/>
                  </a:cubicBezTo>
                  <a:lnTo>
                    <a:pt x="5382" y="6121"/>
                  </a:lnTo>
                  <a:cubicBezTo>
                    <a:pt x="5418" y="6157"/>
                    <a:pt x="5466" y="6175"/>
                    <a:pt x="5510" y="6175"/>
                  </a:cubicBezTo>
                  <a:cubicBezTo>
                    <a:pt x="5555" y="6175"/>
                    <a:pt x="5597" y="6157"/>
                    <a:pt x="5620" y="6121"/>
                  </a:cubicBezTo>
                  <a:lnTo>
                    <a:pt x="6097" y="5645"/>
                  </a:lnTo>
                  <a:cubicBezTo>
                    <a:pt x="6168" y="5597"/>
                    <a:pt x="6168" y="5478"/>
                    <a:pt x="6097" y="5407"/>
                  </a:cubicBezTo>
                  <a:lnTo>
                    <a:pt x="5811" y="5121"/>
                  </a:lnTo>
                  <a:cubicBezTo>
                    <a:pt x="5739" y="5049"/>
                    <a:pt x="5739" y="4978"/>
                    <a:pt x="5763" y="4907"/>
                  </a:cubicBezTo>
                  <a:cubicBezTo>
                    <a:pt x="5930" y="4668"/>
                    <a:pt x="6049" y="4383"/>
                    <a:pt x="6097" y="4073"/>
                  </a:cubicBezTo>
                  <a:cubicBezTo>
                    <a:pt x="6120" y="3978"/>
                    <a:pt x="6192" y="3954"/>
                    <a:pt x="6239" y="3954"/>
                  </a:cubicBezTo>
                  <a:lnTo>
                    <a:pt x="6668" y="3954"/>
                  </a:lnTo>
                  <a:cubicBezTo>
                    <a:pt x="6763" y="3930"/>
                    <a:pt x="6835" y="3859"/>
                    <a:pt x="6835" y="3787"/>
                  </a:cubicBezTo>
                  <a:lnTo>
                    <a:pt x="6835" y="3097"/>
                  </a:lnTo>
                  <a:cubicBezTo>
                    <a:pt x="6835" y="3001"/>
                    <a:pt x="6763" y="2906"/>
                    <a:pt x="6668" y="2906"/>
                  </a:cubicBezTo>
                  <a:lnTo>
                    <a:pt x="6239" y="2906"/>
                  </a:lnTo>
                  <a:cubicBezTo>
                    <a:pt x="6168" y="2906"/>
                    <a:pt x="6097" y="2858"/>
                    <a:pt x="6097" y="2787"/>
                  </a:cubicBezTo>
                  <a:cubicBezTo>
                    <a:pt x="6049" y="2501"/>
                    <a:pt x="5930" y="2239"/>
                    <a:pt x="5763" y="1954"/>
                  </a:cubicBezTo>
                  <a:cubicBezTo>
                    <a:pt x="5739" y="1906"/>
                    <a:pt x="5739" y="1811"/>
                    <a:pt x="5811" y="1763"/>
                  </a:cubicBezTo>
                  <a:lnTo>
                    <a:pt x="6097" y="1453"/>
                  </a:lnTo>
                  <a:cubicBezTo>
                    <a:pt x="6168" y="1406"/>
                    <a:pt x="6168" y="1287"/>
                    <a:pt x="6097" y="1215"/>
                  </a:cubicBezTo>
                  <a:lnTo>
                    <a:pt x="5620" y="739"/>
                  </a:lnTo>
                  <a:cubicBezTo>
                    <a:pt x="5597" y="715"/>
                    <a:pt x="5555" y="703"/>
                    <a:pt x="5510" y="703"/>
                  </a:cubicBezTo>
                  <a:cubicBezTo>
                    <a:pt x="5466" y="703"/>
                    <a:pt x="5418" y="715"/>
                    <a:pt x="5382" y="739"/>
                  </a:cubicBezTo>
                  <a:lnTo>
                    <a:pt x="5096" y="1049"/>
                  </a:lnTo>
                  <a:cubicBezTo>
                    <a:pt x="5055" y="1076"/>
                    <a:pt x="5005" y="1088"/>
                    <a:pt x="4961" y="1088"/>
                  </a:cubicBezTo>
                  <a:cubicBezTo>
                    <a:pt x="4930" y="1088"/>
                    <a:pt x="4902" y="1082"/>
                    <a:pt x="4882" y="1072"/>
                  </a:cubicBezTo>
                  <a:cubicBezTo>
                    <a:pt x="4644" y="930"/>
                    <a:pt x="4334" y="810"/>
                    <a:pt x="4049" y="739"/>
                  </a:cubicBezTo>
                  <a:cubicBezTo>
                    <a:pt x="3953" y="715"/>
                    <a:pt x="3929" y="644"/>
                    <a:pt x="3929" y="596"/>
                  </a:cubicBezTo>
                  <a:lnTo>
                    <a:pt x="3929" y="167"/>
                  </a:lnTo>
                  <a:cubicBezTo>
                    <a:pt x="3929" y="96"/>
                    <a:pt x="3834" y="1"/>
                    <a:pt x="373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5" name="Google Shape;2765;p55"/>
            <p:cNvSpPr/>
            <p:nvPr/>
          </p:nvSpPr>
          <p:spPr>
            <a:xfrm>
              <a:off x="6973400" y="2764051"/>
              <a:ext cx="42635" cy="33691"/>
            </a:xfrm>
            <a:custGeom>
              <a:avLst/>
              <a:gdLst/>
              <a:ahLst/>
              <a:cxnLst/>
              <a:rect l="l" t="t" r="r" b="b"/>
              <a:pathLst>
                <a:path w="1430" h="1130" extrusionOk="0">
                  <a:moveTo>
                    <a:pt x="1230" y="0"/>
                  </a:moveTo>
                  <a:cubicBezTo>
                    <a:pt x="1196" y="0"/>
                    <a:pt x="1165" y="12"/>
                    <a:pt x="1144" y="34"/>
                  </a:cubicBezTo>
                  <a:cubicBezTo>
                    <a:pt x="882" y="200"/>
                    <a:pt x="596" y="319"/>
                    <a:pt x="310" y="367"/>
                  </a:cubicBezTo>
                  <a:cubicBezTo>
                    <a:pt x="239" y="367"/>
                    <a:pt x="191" y="438"/>
                    <a:pt x="191" y="534"/>
                  </a:cubicBezTo>
                  <a:lnTo>
                    <a:pt x="191" y="939"/>
                  </a:lnTo>
                  <a:cubicBezTo>
                    <a:pt x="191" y="1034"/>
                    <a:pt x="96" y="1129"/>
                    <a:pt x="1" y="1129"/>
                  </a:cubicBezTo>
                  <a:lnTo>
                    <a:pt x="477" y="1129"/>
                  </a:lnTo>
                  <a:cubicBezTo>
                    <a:pt x="572" y="1129"/>
                    <a:pt x="667" y="1034"/>
                    <a:pt x="667" y="939"/>
                  </a:cubicBezTo>
                  <a:lnTo>
                    <a:pt x="667" y="534"/>
                  </a:lnTo>
                  <a:cubicBezTo>
                    <a:pt x="667" y="462"/>
                    <a:pt x="691" y="415"/>
                    <a:pt x="787" y="367"/>
                  </a:cubicBezTo>
                  <a:cubicBezTo>
                    <a:pt x="1025" y="319"/>
                    <a:pt x="1239" y="248"/>
                    <a:pt x="1430" y="129"/>
                  </a:cubicBezTo>
                  <a:lnTo>
                    <a:pt x="1358" y="57"/>
                  </a:lnTo>
                  <a:cubicBezTo>
                    <a:pt x="1319" y="18"/>
                    <a:pt x="1272" y="0"/>
                    <a:pt x="123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6" name="Google Shape;2766;p55"/>
            <p:cNvSpPr/>
            <p:nvPr/>
          </p:nvSpPr>
          <p:spPr>
            <a:xfrm>
              <a:off x="6973400" y="2592493"/>
              <a:ext cx="42635" cy="32409"/>
            </a:xfrm>
            <a:custGeom>
              <a:avLst/>
              <a:gdLst/>
              <a:ahLst/>
              <a:cxnLst/>
              <a:rect l="l" t="t" r="r" b="b"/>
              <a:pathLst>
                <a:path w="1430" h="1087" extrusionOk="0">
                  <a:moveTo>
                    <a:pt x="1" y="1"/>
                  </a:moveTo>
                  <a:cubicBezTo>
                    <a:pt x="96" y="1"/>
                    <a:pt x="191" y="96"/>
                    <a:pt x="191" y="167"/>
                  </a:cubicBezTo>
                  <a:lnTo>
                    <a:pt x="191" y="596"/>
                  </a:lnTo>
                  <a:cubicBezTo>
                    <a:pt x="191" y="644"/>
                    <a:pt x="215" y="715"/>
                    <a:pt x="310" y="739"/>
                  </a:cubicBezTo>
                  <a:cubicBezTo>
                    <a:pt x="596" y="810"/>
                    <a:pt x="906" y="930"/>
                    <a:pt x="1144" y="1072"/>
                  </a:cubicBezTo>
                  <a:cubicBezTo>
                    <a:pt x="1161" y="1081"/>
                    <a:pt x="1185" y="1087"/>
                    <a:pt x="1212" y="1087"/>
                  </a:cubicBezTo>
                  <a:cubicBezTo>
                    <a:pt x="1258" y="1087"/>
                    <a:pt x="1313" y="1070"/>
                    <a:pt x="1358" y="1025"/>
                  </a:cubicBezTo>
                  <a:lnTo>
                    <a:pt x="1430" y="953"/>
                  </a:lnTo>
                  <a:cubicBezTo>
                    <a:pt x="1239" y="834"/>
                    <a:pt x="1025" y="763"/>
                    <a:pt x="787" y="715"/>
                  </a:cubicBezTo>
                  <a:cubicBezTo>
                    <a:pt x="715" y="715"/>
                    <a:pt x="667" y="620"/>
                    <a:pt x="667" y="596"/>
                  </a:cubicBezTo>
                  <a:lnTo>
                    <a:pt x="667" y="167"/>
                  </a:lnTo>
                  <a:cubicBezTo>
                    <a:pt x="667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7" name="Google Shape;2767;p55"/>
            <p:cNvSpPr/>
            <p:nvPr/>
          </p:nvSpPr>
          <p:spPr>
            <a:xfrm>
              <a:off x="7033060" y="2613453"/>
              <a:ext cx="46869" cy="163148"/>
            </a:xfrm>
            <a:custGeom>
              <a:avLst/>
              <a:gdLst/>
              <a:ahLst/>
              <a:cxnLst/>
              <a:rect l="l" t="t" r="r" b="b"/>
              <a:pathLst>
                <a:path w="1572" h="5472" extrusionOk="0">
                  <a:moveTo>
                    <a:pt x="247" y="0"/>
                  </a:moveTo>
                  <a:cubicBezTo>
                    <a:pt x="203" y="0"/>
                    <a:pt x="155" y="12"/>
                    <a:pt x="119" y="36"/>
                  </a:cubicBezTo>
                  <a:lnTo>
                    <a:pt x="0" y="155"/>
                  </a:lnTo>
                  <a:lnTo>
                    <a:pt x="357" y="512"/>
                  </a:lnTo>
                  <a:cubicBezTo>
                    <a:pt x="429" y="584"/>
                    <a:pt x="429" y="703"/>
                    <a:pt x="357" y="750"/>
                  </a:cubicBezTo>
                  <a:lnTo>
                    <a:pt x="72" y="1060"/>
                  </a:lnTo>
                  <a:cubicBezTo>
                    <a:pt x="0" y="1108"/>
                    <a:pt x="0" y="1203"/>
                    <a:pt x="24" y="1251"/>
                  </a:cubicBezTo>
                  <a:cubicBezTo>
                    <a:pt x="191" y="1536"/>
                    <a:pt x="310" y="1798"/>
                    <a:pt x="357" y="2084"/>
                  </a:cubicBezTo>
                  <a:cubicBezTo>
                    <a:pt x="357" y="2155"/>
                    <a:pt x="429" y="2203"/>
                    <a:pt x="500" y="2203"/>
                  </a:cubicBezTo>
                  <a:lnTo>
                    <a:pt x="929" y="2203"/>
                  </a:lnTo>
                  <a:cubicBezTo>
                    <a:pt x="1024" y="2203"/>
                    <a:pt x="1096" y="2298"/>
                    <a:pt x="1096" y="2394"/>
                  </a:cubicBezTo>
                  <a:lnTo>
                    <a:pt x="1096" y="3084"/>
                  </a:lnTo>
                  <a:cubicBezTo>
                    <a:pt x="1096" y="3156"/>
                    <a:pt x="1024" y="3251"/>
                    <a:pt x="929" y="3251"/>
                  </a:cubicBezTo>
                  <a:lnTo>
                    <a:pt x="500" y="3251"/>
                  </a:lnTo>
                  <a:cubicBezTo>
                    <a:pt x="453" y="3251"/>
                    <a:pt x="381" y="3275"/>
                    <a:pt x="357" y="3370"/>
                  </a:cubicBezTo>
                  <a:cubicBezTo>
                    <a:pt x="310" y="3680"/>
                    <a:pt x="191" y="3965"/>
                    <a:pt x="24" y="4204"/>
                  </a:cubicBezTo>
                  <a:cubicBezTo>
                    <a:pt x="0" y="4275"/>
                    <a:pt x="0" y="4346"/>
                    <a:pt x="72" y="4418"/>
                  </a:cubicBezTo>
                  <a:lnTo>
                    <a:pt x="357" y="4704"/>
                  </a:lnTo>
                  <a:cubicBezTo>
                    <a:pt x="429" y="4775"/>
                    <a:pt x="429" y="4894"/>
                    <a:pt x="357" y="4942"/>
                  </a:cubicBezTo>
                  <a:lnTo>
                    <a:pt x="0" y="5299"/>
                  </a:lnTo>
                  <a:lnTo>
                    <a:pt x="119" y="5418"/>
                  </a:lnTo>
                  <a:cubicBezTo>
                    <a:pt x="155" y="5454"/>
                    <a:pt x="203" y="5472"/>
                    <a:pt x="247" y="5472"/>
                  </a:cubicBezTo>
                  <a:cubicBezTo>
                    <a:pt x="292" y="5472"/>
                    <a:pt x="334" y="5454"/>
                    <a:pt x="357" y="5418"/>
                  </a:cubicBezTo>
                  <a:lnTo>
                    <a:pt x="834" y="4942"/>
                  </a:lnTo>
                  <a:cubicBezTo>
                    <a:pt x="905" y="4894"/>
                    <a:pt x="905" y="4775"/>
                    <a:pt x="834" y="4704"/>
                  </a:cubicBezTo>
                  <a:lnTo>
                    <a:pt x="548" y="4418"/>
                  </a:lnTo>
                  <a:cubicBezTo>
                    <a:pt x="476" y="4346"/>
                    <a:pt x="476" y="4275"/>
                    <a:pt x="500" y="4204"/>
                  </a:cubicBezTo>
                  <a:cubicBezTo>
                    <a:pt x="667" y="3942"/>
                    <a:pt x="786" y="3680"/>
                    <a:pt x="834" y="3370"/>
                  </a:cubicBezTo>
                  <a:cubicBezTo>
                    <a:pt x="834" y="3322"/>
                    <a:pt x="905" y="3251"/>
                    <a:pt x="976" y="3251"/>
                  </a:cubicBezTo>
                  <a:lnTo>
                    <a:pt x="1405" y="3251"/>
                  </a:lnTo>
                  <a:cubicBezTo>
                    <a:pt x="1500" y="3251"/>
                    <a:pt x="1572" y="3156"/>
                    <a:pt x="1572" y="3084"/>
                  </a:cubicBezTo>
                  <a:lnTo>
                    <a:pt x="1572" y="2394"/>
                  </a:lnTo>
                  <a:cubicBezTo>
                    <a:pt x="1572" y="2275"/>
                    <a:pt x="1500" y="2203"/>
                    <a:pt x="1405" y="2203"/>
                  </a:cubicBezTo>
                  <a:lnTo>
                    <a:pt x="976" y="2203"/>
                  </a:lnTo>
                  <a:cubicBezTo>
                    <a:pt x="929" y="2203"/>
                    <a:pt x="857" y="2179"/>
                    <a:pt x="834" y="2084"/>
                  </a:cubicBezTo>
                  <a:cubicBezTo>
                    <a:pt x="786" y="1798"/>
                    <a:pt x="667" y="1489"/>
                    <a:pt x="500" y="1251"/>
                  </a:cubicBezTo>
                  <a:cubicBezTo>
                    <a:pt x="476" y="1203"/>
                    <a:pt x="476" y="1108"/>
                    <a:pt x="548" y="1060"/>
                  </a:cubicBezTo>
                  <a:lnTo>
                    <a:pt x="834" y="750"/>
                  </a:lnTo>
                  <a:cubicBezTo>
                    <a:pt x="905" y="703"/>
                    <a:pt x="905" y="584"/>
                    <a:pt x="834" y="512"/>
                  </a:cubicBezTo>
                  <a:lnTo>
                    <a:pt x="357" y="36"/>
                  </a:lnTo>
                  <a:cubicBezTo>
                    <a:pt x="334" y="12"/>
                    <a:pt x="292" y="0"/>
                    <a:pt x="24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8" name="Google Shape;2768;p55"/>
            <p:cNvSpPr/>
            <p:nvPr/>
          </p:nvSpPr>
          <p:spPr>
            <a:xfrm>
              <a:off x="6734848" y="2454031"/>
              <a:ext cx="179665" cy="178979"/>
            </a:xfrm>
            <a:custGeom>
              <a:avLst/>
              <a:gdLst/>
              <a:ahLst/>
              <a:cxnLst/>
              <a:rect l="l" t="t" r="r" b="b"/>
              <a:pathLst>
                <a:path w="6026" h="6003" extrusionOk="0">
                  <a:moveTo>
                    <a:pt x="2715" y="1"/>
                  </a:moveTo>
                  <a:cubicBezTo>
                    <a:pt x="2620" y="1"/>
                    <a:pt x="2548" y="49"/>
                    <a:pt x="2548" y="144"/>
                  </a:cubicBezTo>
                  <a:lnTo>
                    <a:pt x="2548" y="501"/>
                  </a:lnTo>
                  <a:cubicBezTo>
                    <a:pt x="2548" y="572"/>
                    <a:pt x="2501" y="620"/>
                    <a:pt x="2429" y="644"/>
                  </a:cubicBezTo>
                  <a:cubicBezTo>
                    <a:pt x="2191" y="715"/>
                    <a:pt x="1953" y="811"/>
                    <a:pt x="1715" y="954"/>
                  </a:cubicBezTo>
                  <a:cubicBezTo>
                    <a:pt x="1695" y="963"/>
                    <a:pt x="1671" y="969"/>
                    <a:pt x="1647" y="969"/>
                  </a:cubicBezTo>
                  <a:cubicBezTo>
                    <a:pt x="1612" y="969"/>
                    <a:pt x="1576" y="958"/>
                    <a:pt x="1548" y="930"/>
                  </a:cubicBezTo>
                  <a:lnTo>
                    <a:pt x="1286" y="644"/>
                  </a:lnTo>
                  <a:cubicBezTo>
                    <a:pt x="1250" y="620"/>
                    <a:pt x="1209" y="608"/>
                    <a:pt x="1170" y="608"/>
                  </a:cubicBezTo>
                  <a:cubicBezTo>
                    <a:pt x="1131" y="608"/>
                    <a:pt x="1095" y="620"/>
                    <a:pt x="1072" y="644"/>
                  </a:cubicBezTo>
                  <a:lnTo>
                    <a:pt x="643" y="1073"/>
                  </a:lnTo>
                  <a:cubicBezTo>
                    <a:pt x="595" y="1120"/>
                    <a:pt x="595" y="1215"/>
                    <a:pt x="643" y="1287"/>
                  </a:cubicBezTo>
                  <a:lnTo>
                    <a:pt x="929" y="1549"/>
                  </a:lnTo>
                  <a:cubicBezTo>
                    <a:pt x="976" y="1597"/>
                    <a:pt x="976" y="1668"/>
                    <a:pt x="953" y="1716"/>
                  </a:cubicBezTo>
                  <a:cubicBezTo>
                    <a:pt x="834" y="1930"/>
                    <a:pt x="714" y="2168"/>
                    <a:pt x="643" y="2430"/>
                  </a:cubicBezTo>
                  <a:cubicBezTo>
                    <a:pt x="619" y="2501"/>
                    <a:pt x="595" y="2549"/>
                    <a:pt x="500" y="2549"/>
                  </a:cubicBezTo>
                  <a:lnTo>
                    <a:pt x="143" y="2549"/>
                  </a:lnTo>
                  <a:cubicBezTo>
                    <a:pt x="48" y="2549"/>
                    <a:pt x="0" y="2621"/>
                    <a:pt x="0" y="2716"/>
                  </a:cubicBezTo>
                  <a:lnTo>
                    <a:pt x="0" y="3311"/>
                  </a:lnTo>
                  <a:cubicBezTo>
                    <a:pt x="0" y="3383"/>
                    <a:pt x="48" y="3454"/>
                    <a:pt x="143" y="3454"/>
                  </a:cubicBezTo>
                  <a:lnTo>
                    <a:pt x="500" y="3454"/>
                  </a:lnTo>
                  <a:cubicBezTo>
                    <a:pt x="572" y="3454"/>
                    <a:pt x="619" y="3502"/>
                    <a:pt x="643" y="3573"/>
                  </a:cubicBezTo>
                  <a:cubicBezTo>
                    <a:pt x="714" y="3811"/>
                    <a:pt x="810" y="4049"/>
                    <a:pt x="953" y="4288"/>
                  </a:cubicBezTo>
                  <a:cubicBezTo>
                    <a:pt x="976" y="4335"/>
                    <a:pt x="976" y="4407"/>
                    <a:pt x="929" y="4454"/>
                  </a:cubicBezTo>
                  <a:lnTo>
                    <a:pt x="643" y="4740"/>
                  </a:lnTo>
                  <a:cubicBezTo>
                    <a:pt x="595" y="4788"/>
                    <a:pt x="595" y="4883"/>
                    <a:pt x="643" y="4931"/>
                  </a:cubicBezTo>
                  <a:lnTo>
                    <a:pt x="1072" y="5359"/>
                  </a:lnTo>
                  <a:cubicBezTo>
                    <a:pt x="1095" y="5383"/>
                    <a:pt x="1131" y="5395"/>
                    <a:pt x="1170" y="5395"/>
                  </a:cubicBezTo>
                  <a:cubicBezTo>
                    <a:pt x="1209" y="5395"/>
                    <a:pt x="1250" y="5383"/>
                    <a:pt x="1286" y="5359"/>
                  </a:cubicBezTo>
                  <a:lnTo>
                    <a:pt x="1548" y="5097"/>
                  </a:lnTo>
                  <a:cubicBezTo>
                    <a:pt x="1578" y="5052"/>
                    <a:pt x="1618" y="5035"/>
                    <a:pt x="1655" y="5035"/>
                  </a:cubicBezTo>
                  <a:cubicBezTo>
                    <a:pt x="1677" y="5035"/>
                    <a:pt x="1697" y="5041"/>
                    <a:pt x="1715" y="5050"/>
                  </a:cubicBezTo>
                  <a:cubicBezTo>
                    <a:pt x="1929" y="5169"/>
                    <a:pt x="2167" y="5288"/>
                    <a:pt x="2429" y="5359"/>
                  </a:cubicBezTo>
                  <a:cubicBezTo>
                    <a:pt x="2501" y="5383"/>
                    <a:pt x="2548" y="5407"/>
                    <a:pt x="2548" y="5502"/>
                  </a:cubicBezTo>
                  <a:lnTo>
                    <a:pt x="2548" y="5859"/>
                  </a:lnTo>
                  <a:cubicBezTo>
                    <a:pt x="2548" y="5955"/>
                    <a:pt x="2620" y="6002"/>
                    <a:pt x="2715" y="6002"/>
                  </a:cubicBezTo>
                  <a:lnTo>
                    <a:pt x="3310" y="6002"/>
                  </a:lnTo>
                  <a:cubicBezTo>
                    <a:pt x="3382" y="6002"/>
                    <a:pt x="3453" y="5955"/>
                    <a:pt x="3453" y="5859"/>
                  </a:cubicBezTo>
                  <a:lnTo>
                    <a:pt x="3453" y="5502"/>
                  </a:lnTo>
                  <a:cubicBezTo>
                    <a:pt x="3453" y="5454"/>
                    <a:pt x="3501" y="5383"/>
                    <a:pt x="3572" y="5359"/>
                  </a:cubicBezTo>
                  <a:cubicBezTo>
                    <a:pt x="3810" y="5288"/>
                    <a:pt x="4048" y="5216"/>
                    <a:pt x="4287" y="5050"/>
                  </a:cubicBezTo>
                  <a:cubicBezTo>
                    <a:pt x="4313" y="5041"/>
                    <a:pt x="4336" y="5035"/>
                    <a:pt x="4357" y="5035"/>
                  </a:cubicBezTo>
                  <a:cubicBezTo>
                    <a:pt x="4393" y="5035"/>
                    <a:pt x="4423" y="5052"/>
                    <a:pt x="4453" y="5097"/>
                  </a:cubicBezTo>
                  <a:lnTo>
                    <a:pt x="4739" y="5359"/>
                  </a:lnTo>
                  <a:cubicBezTo>
                    <a:pt x="4763" y="5383"/>
                    <a:pt x="4799" y="5395"/>
                    <a:pt x="4837" y="5395"/>
                  </a:cubicBezTo>
                  <a:cubicBezTo>
                    <a:pt x="4876" y="5395"/>
                    <a:pt x="4918" y="5383"/>
                    <a:pt x="4953" y="5359"/>
                  </a:cubicBezTo>
                  <a:lnTo>
                    <a:pt x="5358" y="4931"/>
                  </a:lnTo>
                  <a:cubicBezTo>
                    <a:pt x="5430" y="4883"/>
                    <a:pt x="5430" y="4788"/>
                    <a:pt x="5358" y="4740"/>
                  </a:cubicBezTo>
                  <a:lnTo>
                    <a:pt x="5096" y="4454"/>
                  </a:lnTo>
                  <a:cubicBezTo>
                    <a:pt x="5025" y="4407"/>
                    <a:pt x="5025" y="4335"/>
                    <a:pt x="5073" y="4288"/>
                  </a:cubicBezTo>
                  <a:cubicBezTo>
                    <a:pt x="5192" y="4073"/>
                    <a:pt x="5311" y="3835"/>
                    <a:pt x="5358" y="3573"/>
                  </a:cubicBezTo>
                  <a:cubicBezTo>
                    <a:pt x="5382" y="3502"/>
                    <a:pt x="5430" y="3454"/>
                    <a:pt x="5501" y="3454"/>
                  </a:cubicBezTo>
                  <a:lnTo>
                    <a:pt x="5858" y="3454"/>
                  </a:lnTo>
                  <a:cubicBezTo>
                    <a:pt x="5954" y="3430"/>
                    <a:pt x="6025" y="3335"/>
                    <a:pt x="6025" y="3264"/>
                  </a:cubicBezTo>
                  <a:lnTo>
                    <a:pt x="6025" y="2668"/>
                  </a:lnTo>
                  <a:cubicBezTo>
                    <a:pt x="6025" y="2597"/>
                    <a:pt x="5954" y="2525"/>
                    <a:pt x="5858" y="2525"/>
                  </a:cubicBezTo>
                  <a:lnTo>
                    <a:pt x="5501" y="2525"/>
                  </a:lnTo>
                  <a:cubicBezTo>
                    <a:pt x="5454" y="2525"/>
                    <a:pt x="5382" y="2478"/>
                    <a:pt x="5358" y="2406"/>
                  </a:cubicBezTo>
                  <a:cubicBezTo>
                    <a:pt x="5311" y="2168"/>
                    <a:pt x="5215" y="1930"/>
                    <a:pt x="5073" y="1692"/>
                  </a:cubicBezTo>
                  <a:cubicBezTo>
                    <a:pt x="5025" y="1644"/>
                    <a:pt x="5025" y="1573"/>
                    <a:pt x="5096" y="1525"/>
                  </a:cubicBezTo>
                  <a:lnTo>
                    <a:pt x="5358" y="1239"/>
                  </a:lnTo>
                  <a:cubicBezTo>
                    <a:pt x="5430" y="1192"/>
                    <a:pt x="5430" y="1096"/>
                    <a:pt x="5358" y="1049"/>
                  </a:cubicBezTo>
                  <a:lnTo>
                    <a:pt x="4953" y="620"/>
                  </a:lnTo>
                  <a:cubicBezTo>
                    <a:pt x="4918" y="596"/>
                    <a:pt x="4876" y="584"/>
                    <a:pt x="4837" y="584"/>
                  </a:cubicBezTo>
                  <a:cubicBezTo>
                    <a:pt x="4799" y="584"/>
                    <a:pt x="4763" y="596"/>
                    <a:pt x="4739" y="620"/>
                  </a:cubicBezTo>
                  <a:lnTo>
                    <a:pt x="4453" y="882"/>
                  </a:lnTo>
                  <a:cubicBezTo>
                    <a:pt x="4423" y="927"/>
                    <a:pt x="4383" y="944"/>
                    <a:pt x="4346" y="944"/>
                  </a:cubicBezTo>
                  <a:cubicBezTo>
                    <a:pt x="4325" y="944"/>
                    <a:pt x="4304" y="938"/>
                    <a:pt x="4287" y="930"/>
                  </a:cubicBezTo>
                  <a:cubicBezTo>
                    <a:pt x="4072" y="811"/>
                    <a:pt x="3834" y="692"/>
                    <a:pt x="3572" y="620"/>
                  </a:cubicBezTo>
                  <a:cubicBezTo>
                    <a:pt x="3501" y="596"/>
                    <a:pt x="3453" y="572"/>
                    <a:pt x="3453" y="477"/>
                  </a:cubicBezTo>
                  <a:lnTo>
                    <a:pt x="3453" y="144"/>
                  </a:lnTo>
                  <a:cubicBezTo>
                    <a:pt x="3453" y="49"/>
                    <a:pt x="3382" y="1"/>
                    <a:pt x="3310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9" name="Google Shape;2769;p55"/>
            <p:cNvSpPr/>
            <p:nvPr/>
          </p:nvSpPr>
          <p:spPr>
            <a:xfrm>
              <a:off x="6820030" y="2602452"/>
              <a:ext cx="37656" cy="28414"/>
            </a:xfrm>
            <a:custGeom>
              <a:avLst/>
              <a:gdLst/>
              <a:ahLst/>
              <a:cxnLst/>
              <a:rect l="l" t="t" r="r" b="b"/>
              <a:pathLst>
                <a:path w="1263" h="953" extrusionOk="0">
                  <a:moveTo>
                    <a:pt x="977" y="0"/>
                  </a:moveTo>
                  <a:cubicBezTo>
                    <a:pt x="787" y="143"/>
                    <a:pt x="548" y="214"/>
                    <a:pt x="263" y="286"/>
                  </a:cubicBezTo>
                  <a:cubicBezTo>
                    <a:pt x="215" y="310"/>
                    <a:pt x="144" y="381"/>
                    <a:pt x="144" y="429"/>
                  </a:cubicBezTo>
                  <a:lnTo>
                    <a:pt x="144" y="786"/>
                  </a:lnTo>
                  <a:cubicBezTo>
                    <a:pt x="144" y="881"/>
                    <a:pt x="96" y="953"/>
                    <a:pt x="1" y="953"/>
                  </a:cubicBezTo>
                  <a:lnTo>
                    <a:pt x="477" y="953"/>
                  </a:lnTo>
                  <a:cubicBezTo>
                    <a:pt x="572" y="953"/>
                    <a:pt x="620" y="881"/>
                    <a:pt x="620" y="786"/>
                  </a:cubicBezTo>
                  <a:lnTo>
                    <a:pt x="620" y="429"/>
                  </a:lnTo>
                  <a:cubicBezTo>
                    <a:pt x="620" y="357"/>
                    <a:pt x="691" y="310"/>
                    <a:pt x="739" y="286"/>
                  </a:cubicBezTo>
                  <a:cubicBezTo>
                    <a:pt x="930" y="262"/>
                    <a:pt x="1096" y="191"/>
                    <a:pt x="1263" y="95"/>
                  </a:cubicBezTo>
                  <a:lnTo>
                    <a:pt x="1168" y="24"/>
                  </a:lnTo>
                  <a:cubicBezTo>
                    <a:pt x="1144" y="0"/>
                    <a:pt x="1049" y="0"/>
                    <a:pt x="9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0" name="Google Shape;2770;p55"/>
            <p:cNvSpPr/>
            <p:nvPr/>
          </p:nvSpPr>
          <p:spPr>
            <a:xfrm>
              <a:off x="6820030" y="2453345"/>
              <a:ext cx="37656" cy="28831"/>
            </a:xfrm>
            <a:custGeom>
              <a:avLst/>
              <a:gdLst/>
              <a:ahLst/>
              <a:cxnLst/>
              <a:rect l="l" t="t" r="r" b="b"/>
              <a:pathLst>
                <a:path w="1263" h="967" extrusionOk="0">
                  <a:moveTo>
                    <a:pt x="1" y="0"/>
                  </a:moveTo>
                  <a:cubicBezTo>
                    <a:pt x="96" y="0"/>
                    <a:pt x="144" y="48"/>
                    <a:pt x="144" y="143"/>
                  </a:cubicBezTo>
                  <a:lnTo>
                    <a:pt x="144" y="500"/>
                  </a:lnTo>
                  <a:cubicBezTo>
                    <a:pt x="144" y="595"/>
                    <a:pt x="215" y="619"/>
                    <a:pt x="263" y="643"/>
                  </a:cubicBezTo>
                  <a:cubicBezTo>
                    <a:pt x="548" y="715"/>
                    <a:pt x="787" y="834"/>
                    <a:pt x="977" y="953"/>
                  </a:cubicBezTo>
                  <a:cubicBezTo>
                    <a:pt x="1003" y="961"/>
                    <a:pt x="1026" y="967"/>
                    <a:pt x="1048" y="967"/>
                  </a:cubicBezTo>
                  <a:cubicBezTo>
                    <a:pt x="1087" y="967"/>
                    <a:pt x="1122" y="950"/>
                    <a:pt x="1168" y="905"/>
                  </a:cubicBezTo>
                  <a:lnTo>
                    <a:pt x="1263" y="834"/>
                  </a:lnTo>
                  <a:cubicBezTo>
                    <a:pt x="1096" y="762"/>
                    <a:pt x="930" y="667"/>
                    <a:pt x="739" y="643"/>
                  </a:cubicBezTo>
                  <a:cubicBezTo>
                    <a:pt x="691" y="643"/>
                    <a:pt x="620" y="595"/>
                    <a:pt x="620" y="500"/>
                  </a:cubicBezTo>
                  <a:lnTo>
                    <a:pt x="620" y="143"/>
                  </a:lnTo>
                  <a:cubicBezTo>
                    <a:pt x="620" y="48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1" name="Google Shape;2771;p55"/>
            <p:cNvSpPr/>
            <p:nvPr/>
          </p:nvSpPr>
          <p:spPr>
            <a:xfrm>
              <a:off x="6871163" y="2471443"/>
              <a:ext cx="43351" cy="142754"/>
            </a:xfrm>
            <a:custGeom>
              <a:avLst/>
              <a:gdLst/>
              <a:ahLst/>
              <a:cxnLst/>
              <a:rect l="l" t="t" r="r" b="b"/>
              <a:pathLst>
                <a:path w="1454" h="4788" extrusionOk="0">
                  <a:moveTo>
                    <a:pt x="265" y="0"/>
                  </a:moveTo>
                  <a:cubicBezTo>
                    <a:pt x="227" y="0"/>
                    <a:pt x="191" y="12"/>
                    <a:pt x="167" y="36"/>
                  </a:cubicBezTo>
                  <a:lnTo>
                    <a:pt x="48" y="155"/>
                  </a:lnTo>
                  <a:lnTo>
                    <a:pt x="334" y="465"/>
                  </a:lnTo>
                  <a:cubicBezTo>
                    <a:pt x="405" y="512"/>
                    <a:pt x="405" y="608"/>
                    <a:pt x="334" y="655"/>
                  </a:cubicBezTo>
                  <a:lnTo>
                    <a:pt x="72" y="941"/>
                  </a:lnTo>
                  <a:cubicBezTo>
                    <a:pt x="24" y="989"/>
                    <a:pt x="24" y="1060"/>
                    <a:pt x="48" y="1108"/>
                  </a:cubicBezTo>
                  <a:cubicBezTo>
                    <a:pt x="191" y="1322"/>
                    <a:pt x="286" y="1560"/>
                    <a:pt x="334" y="1822"/>
                  </a:cubicBezTo>
                  <a:cubicBezTo>
                    <a:pt x="358" y="1894"/>
                    <a:pt x="429" y="1941"/>
                    <a:pt x="477" y="1941"/>
                  </a:cubicBezTo>
                  <a:lnTo>
                    <a:pt x="834" y="1941"/>
                  </a:lnTo>
                  <a:cubicBezTo>
                    <a:pt x="929" y="1941"/>
                    <a:pt x="1001" y="2013"/>
                    <a:pt x="1001" y="2084"/>
                  </a:cubicBezTo>
                  <a:lnTo>
                    <a:pt x="1001" y="2680"/>
                  </a:lnTo>
                  <a:cubicBezTo>
                    <a:pt x="1001" y="2775"/>
                    <a:pt x="929" y="2846"/>
                    <a:pt x="834" y="2846"/>
                  </a:cubicBezTo>
                  <a:lnTo>
                    <a:pt x="477" y="2846"/>
                  </a:lnTo>
                  <a:cubicBezTo>
                    <a:pt x="405" y="2846"/>
                    <a:pt x="358" y="2894"/>
                    <a:pt x="334" y="2965"/>
                  </a:cubicBezTo>
                  <a:cubicBezTo>
                    <a:pt x="286" y="3227"/>
                    <a:pt x="191" y="3465"/>
                    <a:pt x="48" y="3680"/>
                  </a:cubicBezTo>
                  <a:cubicBezTo>
                    <a:pt x="0" y="3727"/>
                    <a:pt x="0" y="3799"/>
                    <a:pt x="72" y="3846"/>
                  </a:cubicBezTo>
                  <a:lnTo>
                    <a:pt x="334" y="4108"/>
                  </a:lnTo>
                  <a:cubicBezTo>
                    <a:pt x="405" y="4180"/>
                    <a:pt x="405" y="4275"/>
                    <a:pt x="334" y="4323"/>
                  </a:cubicBezTo>
                  <a:lnTo>
                    <a:pt x="48" y="4632"/>
                  </a:lnTo>
                  <a:lnTo>
                    <a:pt x="167" y="4751"/>
                  </a:lnTo>
                  <a:cubicBezTo>
                    <a:pt x="191" y="4775"/>
                    <a:pt x="227" y="4787"/>
                    <a:pt x="265" y="4787"/>
                  </a:cubicBezTo>
                  <a:cubicBezTo>
                    <a:pt x="304" y="4787"/>
                    <a:pt x="346" y="4775"/>
                    <a:pt x="381" y="4751"/>
                  </a:cubicBezTo>
                  <a:lnTo>
                    <a:pt x="786" y="4323"/>
                  </a:lnTo>
                  <a:cubicBezTo>
                    <a:pt x="858" y="4275"/>
                    <a:pt x="858" y="4180"/>
                    <a:pt x="786" y="4108"/>
                  </a:cubicBezTo>
                  <a:lnTo>
                    <a:pt x="524" y="3846"/>
                  </a:lnTo>
                  <a:cubicBezTo>
                    <a:pt x="453" y="3799"/>
                    <a:pt x="453" y="3727"/>
                    <a:pt x="501" y="3680"/>
                  </a:cubicBezTo>
                  <a:cubicBezTo>
                    <a:pt x="643" y="3465"/>
                    <a:pt x="739" y="3227"/>
                    <a:pt x="786" y="2965"/>
                  </a:cubicBezTo>
                  <a:cubicBezTo>
                    <a:pt x="810" y="2894"/>
                    <a:pt x="882" y="2846"/>
                    <a:pt x="929" y="2846"/>
                  </a:cubicBezTo>
                  <a:lnTo>
                    <a:pt x="1286" y="2846"/>
                  </a:lnTo>
                  <a:cubicBezTo>
                    <a:pt x="1382" y="2846"/>
                    <a:pt x="1453" y="2775"/>
                    <a:pt x="1453" y="2680"/>
                  </a:cubicBezTo>
                  <a:lnTo>
                    <a:pt x="1453" y="2084"/>
                  </a:lnTo>
                  <a:cubicBezTo>
                    <a:pt x="1453" y="2013"/>
                    <a:pt x="1382" y="1941"/>
                    <a:pt x="1286" y="1941"/>
                  </a:cubicBezTo>
                  <a:lnTo>
                    <a:pt x="929" y="1941"/>
                  </a:lnTo>
                  <a:cubicBezTo>
                    <a:pt x="858" y="1941"/>
                    <a:pt x="810" y="1894"/>
                    <a:pt x="786" y="1822"/>
                  </a:cubicBezTo>
                  <a:cubicBezTo>
                    <a:pt x="739" y="1560"/>
                    <a:pt x="643" y="1322"/>
                    <a:pt x="501" y="1108"/>
                  </a:cubicBezTo>
                  <a:cubicBezTo>
                    <a:pt x="453" y="1060"/>
                    <a:pt x="453" y="989"/>
                    <a:pt x="524" y="941"/>
                  </a:cubicBezTo>
                  <a:lnTo>
                    <a:pt x="786" y="655"/>
                  </a:lnTo>
                  <a:cubicBezTo>
                    <a:pt x="858" y="608"/>
                    <a:pt x="858" y="512"/>
                    <a:pt x="786" y="465"/>
                  </a:cubicBezTo>
                  <a:lnTo>
                    <a:pt x="381" y="36"/>
                  </a:lnTo>
                  <a:cubicBezTo>
                    <a:pt x="346" y="12"/>
                    <a:pt x="304" y="0"/>
                    <a:pt x="265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2" name="Google Shape;2772;p55"/>
            <p:cNvSpPr/>
            <p:nvPr/>
          </p:nvSpPr>
          <p:spPr>
            <a:xfrm>
              <a:off x="6778139" y="2494520"/>
              <a:ext cx="94454" cy="94454"/>
            </a:xfrm>
            <a:custGeom>
              <a:avLst/>
              <a:gdLst/>
              <a:ahLst/>
              <a:cxnLst/>
              <a:rect l="l" t="t" r="r" b="b"/>
              <a:pathLst>
                <a:path w="3168" h="3168" extrusionOk="0">
                  <a:moveTo>
                    <a:pt x="1572" y="0"/>
                  </a:moveTo>
                  <a:cubicBezTo>
                    <a:pt x="715" y="0"/>
                    <a:pt x="1" y="715"/>
                    <a:pt x="1" y="1596"/>
                  </a:cubicBezTo>
                  <a:cubicBezTo>
                    <a:pt x="1" y="2453"/>
                    <a:pt x="715" y="3168"/>
                    <a:pt x="1572" y="3168"/>
                  </a:cubicBezTo>
                  <a:cubicBezTo>
                    <a:pt x="2454" y="3168"/>
                    <a:pt x="3168" y="2453"/>
                    <a:pt x="3168" y="1596"/>
                  </a:cubicBezTo>
                  <a:cubicBezTo>
                    <a:pt x="3168" y="715"/>
                    <a:pt x="2454" y="0"/>
                    <a:pt x="1572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3" name="Google Shape;2773;p55"/>
            <p:cNvSpPr/>
            <p:nvPr/>
          </p:nvSpPr>
          <p:spPr>
            <a:xfrm>
              <a:off x="6794478" y="2499499"/>
              <a:ext cx="78115" cy="89475"/>
            </a:xfrm>
            <a:custGeom>
              <a:avLst/>
              <a:gdLst/>
              <a:ahLst/>
              <a:cxnLst/>
              <a:rect l="l" t="t" r="r" b="b"/>
              <a:pathLst>
                <a:path w="2620" h="3001" extrusionOk="0">
                  <a:moveTo>
                    <a:pt x="1691" y="0"/>
                  </a:moveTo>
                  <a:lnTo>
                    <a:pt x="1691" y="0"/>
                  </a:lnTo>
                  <a:cubicBezTo>
                    <a:pt x="2025" y="262"/>
                    <a:pt x="2239" y="667"/>
                    <a:pt x="2239" y="1143"/>
                  </a:cubicBezTo>
                  <a:cubicBezTo>
                    <a:pt x="2239" y="2024"/>
                    <a:pt x="1525" y="2739"/>
                    <a:pt x="643" y="2739"/>
                  </a:cubicBezTo>
                  <a:cubicBezTo>
                    <a:pt x="405" y="2739"/>
                    <a:pt x="215" y="2667"/>
                    <a:pt x="0" y="2572"/>
                  </a:cubicBezTo>
                  <a:lnTo>
                    <a:pt x="0" y="2572"/>
                  </a:lnTo>
                  <a:cubicBezTo>
                    <a:pt x="262" y="2858"/>
                    <a:pt x="620" y="3001"/>
                    <a:pt x="1048" y="3001"/>
                  </a:cubicBezTo>
                  <a:cubicBezTo>
                    <a:pt x="1906" y="3001"/>
                    <a:pt x="2620" y="2286"/>
                    <a:pt x="2620" y="1429"/>
                  </a:cubicBezTo>
                  <a:cubicBezTo>
                    <a:pt x="2620" y="786"/>
                    <a:pt x="2239" y="238"/>
                    <a:pt x="1691" y="0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4" name="Google Shape;2774;p55"/>
            <p:cNvSpPr/>
            <p:nvPr/>
          </p:nvSpPr>
          <p:spPr>
            <a:xfrm>
              <a:off x="6922982" y="2640079"/>
              <a:ext cx="108676" cy="108646"/>
            </a:xfrm>
            <a:custGeom>
              <a:avLst/>
              <a:gdLst/>
              <a:ahLst/>
              <a:cxnLst/>
              <a:rect l="l" t="t" r="r" b="b"/>
              <a:pathLst>
                <a:path w="3645" h="3644" extrusionOk="0">
                  <a:moveTo>
                    <a:pt x="1811" y="0"/>
                  </a:moveTo>
                  <a:cubicBezTo>
                    <a:pt x="811" y="0"/>
                    <a:pt x="1" y="810"/>
                    <a:pt x="1" y="1810"/>
                  </a:cubicBezTo>
                  <a:cubicBezTo>
                    <a:pt x="1" y="2834"/>
                    <a:pt x="811" y="3644"/>
                    <a:pt x="1811" y="3644"/>
                  </a:cubicBezTo>
                  <a:cubicBezTo>
                    <a:pt x="2811" y="3644"/>
                    <a:pt x="3644" y="2834"/>
                    <a:pt x="3644" y="1810"/>
                  </a:cubicBezTo>
                  <a:cubicBezTo>
                    <a:pt x="3644" y="810"/>
                    <a:pt x="2811" y="0"/>
                    <a:pt x="1811" y="0"/>
                  </a:cubicBezTo>
                  <a:close/>
                </a:path>
              </a:pathLst>
            </a:custGeom>
            <a:solidFill>
              <a:srgbClr val="E0E4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5" name="Google Shape;2775;p55"/>
            <p:cNvSpPr/>
            <p:nvPr/>
          </p:nvSpPr>
          <p:spPr>
            <a:xfrm>
              <a:off x="6947848" y="2642911"/>
              <a:ext cx="84526" cy="105813"/>
            </a:xfrm>
            <a:custGeom>
              <a:avLst/>
              <a:gdLst/>
              <a:ahLst/>
              <a:cxnLst/>
              <a:rect l="l" t="t" r="r" b="b"/>
              <a:pathLst>
                <a:path w="2835" h="3549" extrusionOk="0">
                  <a:moveTo>
                    <a:pt x="1548" y="1"/>
                  </a:moveTo>
                  <a:cubicBezTo>
                    <a:pt x="2048" y="334"/>
                    <a:pt x="2382" y="906"/>
                    <a:pt x="2382" y="1525"/>
                  </a:cubicBezTo>
                  <a:cubicBezTo>
                    <a:pt x="2382" y="2525"/>
                    <a:pt x="1572" y="3335"/>
                    <a:pt x="572" y="3335"/>
                  </a:cubicBezTo>
                  <a:cubicBezTo>
                    <a:pt x="381" y="3335"/>
                    <a:pt x="191" y="3311"/>
                    <a:pt x="0" y="3239"/>
                  </a:cubicBezTo>
                  <a:lnTo>
                    <a:pt x="0" y="3239"/>
                  </a:lnTo>
                  <a:cubicBezTo>
                    <a:pt x="310" y="3430"/>
                    <a:pt x="667" y="3549"/>
                    <a:pt x="1024" y="3549"/>
                  </a:cubicBezTo>
                  <a:cubicBezTo>
                    <a:pt x="2025" y="3549"/>
                    <a:pt x="2834" y="2739"/>
                    <a:pt x="2834" y="1739"/>
                  </a:cubicBezTo>
                  <a:cubicBezTo>
                    <a:pt x="2834" y="929"/>
                    <a:pt x="2287" y="239"/>
                    <a:pt x="1548" y="1"/>
                  </a:cubicBezTo>
                  <a:close/>
                </a:path>
              </a:pathLst>
            </a:custGeom>
            <a:solidFill>
              <a:srgbClr val="C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6" name="Google Shape;2776;p55"/>
            <p:cNvSpPr/>
            <p:nvPr/>
          </p:nvSpPr>
          <p:spPr>
            <a:xfrm>
              <a:off x="6773190" y="2490256"/>
              <a:ext cx="104382" cy="105098"/>
            </a:xfrm>
            <a:custGeom>
              <a:avLst/>
              <a:gdLst/>
              <a:ahLst/>
              <a:cxnLst/>
              <a:rect l="l" t="t" r="r" b="b"/>
              <a:pathLst>
                <a:path w="3501" h="3525" extrusionOk="0">
                  <a:moveTo>
                    <a:pt x="1762" y="0"/>
                  </a:moveTo>
                  <a:cubicBezTo>
                    <a:pt x="1548" y="0"/>
                    <a:pt x="1334" y="24"/>
                    <a:pt x="1167" y="120"/>
                  </a:cubicBezTo>
                  <a:cubicBezTo>
                    <a:pt x="1072" y="143"/>
                    <a:pt x="1000" y="239"/>
                    <a:pt x="1072" y="334"/>
                  </a:cubicBezTo>
                  <a:cubicBezTo>
                    <a:pt x="1089" y="404"/>
                    <a:pt x="1145" y="448"/>
                    <a:pt x="1211" y="448"/>
                  </a:cubicBezTo>
                  <a:cubicBezTo>
                    <a:pt x="1235" y="448"/>
                    <a:pt x="1260" y="442"/>
                    <a:pt x="1286" y="429"/>
                  </a:cubicBezTo>
                  <a:cubicBezTo>
                    <a:pt x="1429" y="358"/>
                    <a:pt x="1596" y="334"/>
                    <a:pt x="1762" y="334"/>
                  </a:cubicBezTo>
                  <a:cubicBezTo>
                    <a:pt x="2524" y="334"/>
                    <a:pt x="3144" y="953"/>
                    <a:pt x="3144" y="1739"/>
                  </a:cubicBezTo>
                  <a:cubicBezTo>
                    <a:pt x="3144" y="2501"/>
                    <a:pt x="2524" y="3120"/>
                    <a:pt x="1762" y="3120"/>
                  </a:cubicBezTo>
                  <a:cubicBezTo>
                    <a:pt x="976" y="3120"/>
                    <a:pt x="357" y="2501"/>
                    <a:pt x="357" y="1739"/>
                  </a:cubicBezTo>
                  <a:cubicBezTo>
                    <a:pt x="357" y="1406"/>
                    <a:pt x="476" y="1072"/>
                    <a:pt x="691" y="834"/>
                  </a:cubicBezTo>
                  <a:cubicBezTo>
                    <a:pt x="738" y="786"/>
                    <a:pt x="738" y="667"/>
                    <a:pt x="643" y="596"/>
                  </a:cubicBezTo>
                  <a:cubicBezTo>
                    <a:pt x="622" y="574"/>
                    <a:pt x="586" y="563"/>
                    <a:pt x="546" y="563"/>
                  </a:cubicBezTo>
                  <a:cubicBezTo>
                    <a:pt x="498" y="563"/>
                    <a:pt x="444" y="580"/>
                    <a:pt x="405" y="620"/>
                  </a:cubicBezTo>
                  <a:cubicBezTo>
                    <a:pt x="143" y="953"/>
                    <a:pt x="0" y="1334"/>
                    <a:pt x="0" y="1763"/>
                  </a:cubicBezTo>
                  <a:cubicBezTo>
                    <a:pt x="0" y="2715"/>
                    <a:pt x="762" y="3525"/>
                    <a:pt x="1762" y="3525"/>
                  </a:cubicBezTo>
                  <a:cubicBezTo>
                    <a:pt x="2715" y="3525"/>
                    <a:pt x="3501" y="2739"/>
                    <a:pt x="3501" y="1763"/>
                  </a:cubicBezTo>
                  <a:cubicBezTo>
                    <a:pt x="3501" y="786"/>
                    <a:pt x="2715" y="0"/>
                    <a:pt x="176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7" name="Google Shape;2777;p55"/>
            <p:cNvSpPr/>
            <p:nvPr/>
          </p:nvSpPr>
          <p:spPr>
            <a:xfrm>
              <a:off x="6731270" y="2448366"/>
              <a:ext cx="188192" cy="188192"/>
            </a:xfrm>
            <a:custGeom>
              <a:avLst/>
              <a:gdLst/>
              <a:ahLst/>
              <a:cxnLst/>
              <a:rect l="l" t="t" r="r" b="b"/>
              <a:pathLst>
                <a:path w="6312" h="6312" extrusionOk="0">
                  <a:moveTo>
                    <a:pt x="3454" y="429"/>
                  </a:moveTo>
                  <a:lnTo>
                    <a:pt x="3454" y="715"/>
                  </a:lnTo>
                  <a:cubicBezTo>
                    <a:pt x="3454" y="882"/>
                    <a:pt x="3549" y="1001"/>
                    <a:pt x="3692" y="1048"/>
                  </a:cubicBezTo>
                  <a:cubicBezTo>
                    <a:pt x="3930" y="1120"/>
                    <a:pt x="4145" y="1191"/>
                    <a:pt x="4335" y="1310"/>
                  </a:cubicBezTo>
                  <a:cubicBezTo>
                    <a:pt x="4395" y="1350"/>
                    <a:pt x="4459" y="1369"/>
                    <a:pt x="4520" y="1369"/>
                  </a:cubicBezTo>
                  <a:cubicBezTo>
                    <a:pt x="4605" y="1369"/>
                    <a:pt x="4685" y="1332"/>
                    <a:pt x="4740" y="1263"/>
                  </a:cubicBezTo>
                  <a:lnTo>
                    <a:pt x="4978" y="1024"/>
                  </a:lnTo>
                  <a:lnTo>
                    <a:pt x="5335" y="1405"/>
                  </a:lnTo>
                  <a:lnTo>
                    <a:pt x="5097" y="1644"/>
                  </a:lnTo>
                  <a:cubicBezTo>
                    <a:pt x="4978" y="1763"/>
                    <a:pt x="4978" y="1906"/>
                    <a:pt x="5026" y="2025"/>
                  </a:cubicBezTo>
                  <a:cubicBezTo>
                    <a:pt x="5145" y="2239"/>
                    <a:pt x="5240" y="2453"/>
                    <a:pt x="5312" y="2691"/>
                  </a:cubicBezTo>
                  <a:cubicBezTo>
                    <a:pt x="5335" y="2834"/>
                    <a:pt x="5454" y="2930"/>
                    <a:pt x="5597" y="2930"/>
                  </a:cubicBezTo>
                  <a:lnTo>
                    <a:pt x="5931" y="2930"/>
                  </a:lnTo>
                  <a:lnTo>
                    <a:pt x="5931" y="3454"/>
                  </a:lnTo>
                  <a:lnTo>
                    <a:pt x="5597" y="3454"/>
                  </a:lnTo>
                  <a:cubicBezTo>
                    <a:pt x="5454" y="3454"/>
                    <a:pt x="5335" y="3549"/>
                    <a:pt x="5312" y="3692"/>
                  </a:cubicBezTo>
                  <a:cubicBezTo>
                    <a:pt x="5240" y="3930"/>
                    <a:pt x="5145" y="4144"/>
                    <a:pt x="5026" y="4358"/>
                  </a:cubicBezTo>
                  <a:cubicBezTo>
                    <a:pt x="4931" y="4478"/>
                    <a:pt x="4978" y="4644"/>
                    <a:pt x="5097" y="4739"/>
                  </a:cubicBezTo>
                  <a:lnTo>
                    <a:pt x="5335" y="4978"/>
                  </a:lnTo>
                  <a:lnTo>
                    <a:pt x="4978" y="5359"/>
                  </a:lnTo>
                  <a:lnTo>
                    <a:pt x="4740" y="5121"/>
                  </a:lnTo>
                  <a:cubicBezTo>
                    <a:pt x="4670" y="5037"/>
                    <a:pt x="4576" y="5002"/>
                    <a:pt x="4486" y="5002"/>
                  </a:cubicBezTo>
                  <a:cubicBezTo>
                    <a:pt x="4422" y="5002"/>
                    <a:pt x="4361" y="5019"/>
                    <a:pt x="4311" y="5049"/>
                  </a:cubicBezTo>
                  <a:cubicBezTo>
                    <a:pt x="4121" y="5168"/>
                    <a:pt x="3907" y="5240"/>
                    <a:pt x="3668" y="5311"/>
                  </a:cubicBezTo>
                  <a:cubicBezTo>
                    <a:pt x="3525" y="5335"/>
                    <a:pt x="3430" y="5454"/>
                    <a:pt x="3430" y="5644"/>
                  </a:cubicBezTo>
                  <a:lnTo>
                    <a:pt x="3430" y="5930"/>
                  </a:lnTo>
                  <a:lnTo>
                    <a:pt x="2882" y="5930"/>
                  </a:lnTo>
                  <a:lnTo>
                    <a:pt x="2882" y="5644"/>
                  </a:lnTo>
                  <a:cubicBezTo>
                    <a:pt x="2882" y="5478"/>
                    <a:pt x="2811" y="5359"/>
                    <a:pt x="2644" y="5311"/>
                  </a:cubicBezTo>
                  <a:cubicBezTo>
                    <a:pt x="2406" y="5240"/>
                    <a:pt x="2216" y="5168"/>
                    <a:pt x="2001" y="5049"/>
                  </a:cubicBezTo>
                  <a:cubicBezTo>
                    <a:pt x="1952" y="5009"/>
                    <a:pt x="1890" y="4990"/>
                    <a:pt x="1829" y="4990"/>
                  </a:cubicBezTo>
                  <a:cubicBezTo>
                    <a:pt x="1744" y="4990"/>
                    <a:pt x="1662" y="5027"/>
                    <a:pt x="1620" y="5097"/>
                  </a:cubicBezTo>
                  <a:lnTo>
                    <a:pt x="1382" y="5335"/>
                  </a:lnTo>
                  <a:lnTo>
                    <a:pt x="1025" y="4954"/>
                  </a:lnTo>
                  <a:lnTo>
                    <a:pt x="1263" y="4716"/>
                  </a:lnTo>
                  <a:cubicBezTo>
                    <a:pt x="1382" y="4597"/>
                    <a:pt x="1382" y="4454"/>
                    <a:pt x="1311" y="4335"/>
                  </a:cubicBezTo>
                  <a:cubicBezTo>
                    <a:pt x="1192" y="4120"/>
                    <a:pt x="1096" y="3906"/>
                    <a:pt x="1049" y="3668"/>
                  </a:cubicBezTo>
                  <a:cubicBezTo>
                    <a:pt x="1025" y="3525"/>
                    <a:pt x="906" y="3430"/>
                    <a:pt x="739" y="3430"/>
                  </a:cubicBezTo>
                  <a:lnTo>
                    <a:pt x="430" y="3430"/>
                  </a:lnTo>
                  <a:lnTo>
                    <a:pt x="430" y="2906"/>
                  </a:lnTo>
                  <a:lnTo>
                    <a:pt x="715" y="2906"/>
                  </a:lnTo>
                  <a:cubicBezTo>
                    <a:pt x="858" y="2906"/>
                    <a:pt x="977" y="2811"/>
                    <a:pt x="1049" y="2668"/>
                  </a:cubicBezTo>
                  <a:cubicBezTo>
                    <a:pt x="1096" y="2429"/>
                    <a:pt x="1192" y="2215"/>
                    <a:pt x="1311" y="2001"/>
                  </a:cubicBezTo>
                  <a:cubicBezTo>
                    <a:pt x="1406" y="1882"/>
                    <a:pt x="1382" y="1715"/>
                    <a:pt x="1263" y="1620"/>
                  </a:cubicBezTo>
                  <a:lnTo>
                    <a:pt x="1025" y="1382"/>
                  </a:lnTo>
                  <a:lnTo>
                    <a:pt x="1406" y="1024"/>
                  </a:lnTo>
                  <a:lnTo>
                    <a:pt x="1644" y="1263"/>
                  </a:lnTo>
                  <a:cubicBezTo>
                    <a:pt x="1711" y="1330"/>
                    <a:pt x="1786" y="1359"/>
                    <a:pt x="1860" y="1359"/>
                  </a:cubicBezTo>
                  <a:cubicBezTo>
                    <a:pt x="1917" y="1359"/>
                    <a:pt x="1973" y="1341"/>
                    <a:pt x="2025" y="1310"/>
                  </a:cubicBezTo>
                  <a:cubicBezTo>
                    <a:pt x="2240" y="1191"/>
                    <a:pt x="2454" y="1120"/>
                    <a:pt x="2692" y="1048"/>
                  </a:cubicBezTo>
                  <a:cubicBezTo>
                    <a:pt x="2835" y="1024"/>
                    <a:pt x="2930" y="905"/>
                    <a:pt x="2930" y="762"/>
                  </a:cubicBezTo>
                  <a:lnTo>
                    <a:pt x="2930" y="429"/>
                  </a:lnTo>
                  <a:close/>
                  <a:moveTo>
                    <a:pt x="2859" y="0"/>
                  </a:moveTo>
                  <a:cubicBezTo>
                    <a:pt x="2692" y="0"/>
                    <a:pt x="2525" y="167"/>
                    <a:pt x="2525" y="334"/>
                  </a:cubicBezTo>
                  <a:lnTo>
                    <a:pt x="2525" y="667"/>
                  </a:lnTo>
                  <a:cubicBezTo>
                    <a:pt x="2287" y="715"/>
                    <a:pt x="2025" y="810"/>
                    <a:pt x="1811" y="953"/>
                  </a:cubicBezTo>
                  <a:lnTo>
                    <a:pt x="1573" y="715"/>
                  </a:lnTo>
                  <a:cubicBezTo>
                    <a:pt x="1513" y="655"/>
                    <a:pt x="1436" y="626"/>
                    <a:pt x="1358" y="626"/>
                  </a:cubicBezTo>
                  <a:cubicBezTo>
                    <a:pt x="1281" y="626"/>
                    <a:pt x="1204" y="655"/>
                    <a:pt x="1144" y="715"/>
                  </a:cubicBezTo>
                  <a:lnTo>
                    <a:pt x="715" y="1144"/>
                  </a:lnTo>
                  <a:cubicBezTo>
                    <a:pt x="596" y="1263"/>
                    <a:pt x="596" y="1477"/>
                    <a:pt x="715" y="1596"/>
                  </a:cubicBezTo>
                  <a:lnTo>
                    <a:pt x="954" y="1834"/>
                  </a:lnTo>
                  <a:cubicBezTo>
                    <a:pt x="811" y="2072"/>
                    <a:pt x="715" y="2310"/>
                    <a:pt x="668" y="2549"/>
                  </a:cubicBezTo>
                  <a:lnTo>
                    <a:pt x="334" y="2549"/>
                  </a:lnTo>
                  <a:cubicBezTo>
                    <a:pt x="144" y="2549"/>
                    <a:pt x="1" y="2691"/>
                    <a:pt x="1" y="2858"/>
                  </a:cubicBezTo>
                  <a:lnTo>
                    <a:pt x="1" y="3454"/>
                  </a:lnTo>
                  <a:cubicBezTo>
                    <a:pt x="1" y="3644"/>
                    <a:pt x="144" y="3787"/>
                    <a:pt x="334" y="3787"/>
                  </a:cubicBezTo>
                  <a:lnTo>
                    <a:pt x="668" y="3787"/>
                  </a:lnTo>
                  <a:cubicBezTo>
                    <a:pt x="715" y="4025"/>
                    <a:pt x="811" y="4287"/>
                    <a:pt x="954" y="4501"/>
                  </a:cubicBezTo>
                  <a:lnTo>
                    <a:pt x="715" y="4739"/>
                  </a:lnTo>
                  <a:cubicBezTo>
                    <a:pt x="596" y="4859"/>
                    <a:pt x="596" y="5073"/>
                    <a:pt x="715" y="5192"/>
                  </a:cubicBezTo>
                  <a:lnTo>
                    <a:pt x="1144" y="5597"/>
                  </a:lnTo>
                  <a:cubicBezTo>
                    <a:pt x="1204" y="5656"/>
                    <a:pt x="1281" y="5686"/>
                    <a:pt x="1358" y="5686"/>
                  </a:cubicBezTo>
                  <a:cubicBezTo>
                    <a:pt x="1436" y="5686"/>
                    <a:pt x="1513" y="5656"/>
                    <a:pt x="1573" y="5597"/>
                  </a:cubicBezTo>
                  <a:lnTo>
                    <a:pt x="1811" y="5359"/>
                  </a:lnTo>
                  <a:cubicBezTo>
                    <a:pt x="2049" y="5525"/>
                    <a:pt x="2287" y="5597"/>
                    <a:pt x="2525" y="5668"/>
                  </a:cubicBezTo>
                  <a:lnTo>
                    <a:pt x="2525" y="6002"/>
                  </a:lnTo>
                  <a:cubicBezTo>
                    <a:pt x="2525" y="6168"/>
                    <a:pt x="2692" y="6311"/>
                    <a:pt x="2859" y="6311"/>
                  </a:cubicBezTo>
                  <a:lnTo>
                    <a:pt x="3454" y="6311"/>
                  </a:lnTo>
                  <a:cubicBezTo>
                    <a:pt x="3645" y="6311"/>
                    <a:pt x="3787" y="6168"/>
                    <a:pt x="3787" y="6002"/>
                  </a:cubicBezTo>
                  <a:lnTo>
                    <a:pt x="3787" y="5668"/>
                  </a:lnTo>
                  <a:cubicBezTo>
                    <a:pt x="4049" y="5597"/>
                    <a:pt x="4288" y="5525"/>
                    <a:pt x="4502" y="5359"/>
                  </a:cubicBezTo>
                  <a:lnTo>
                    <a:pt x="4740" y="5597"/>
                  </a:lnTo>
                  <a:cubicBezTo>
                    <a:pt x="4796" y="5642"/>
                    <a:pt x="4874" y="5666"/>
                    <a:pt x="4952" y="5666"/>
                  </a:cubicBezTo>
                  <a:cubicBezTo>
                    <a:pt x="5040" y="5666"/>
                    <a:pt x="5130" y="5636"/>
                    <a:pt x="5193" y="5573"/>
                  </a:cubicBezTo>
                  <a:lnTo>
                    <a:pt x="5597" y="5168"/>
                  </a:lnTo>
                  <a:cubicBezTo>
                    <a:pt x="5716" y="5049"/>
                    <a:pt x="5716" y="4835"/>
                    <a:pt x="5597" y="4716"/>
                  </a:cubicBezTo>
                  <a:lnTo>
                    <a:pt x="5359" y="4478"/>
                  </a:lnTo>
                  <a:cubicBezTo>
                    <a:pt x="5502" y="4263"/>
                    <a:pt x="5597" y="4001"/>
                    <a:pt x="5669" y="3763"/>
                  </a:cubicBezTo>
                  <a:lnTo>
                    <a:pt x="5978" y="3763"/>
                  </a:lnTo>
                  <a:cubicBezTo>
                    <a:pt x="6169" y="3763"/>
                    <a:pt x="6312" y="3620"/>
                    <a:pt x="6312" y="3430"/>
                  </a:cubicBezTo>
                  <a:lnTo>
                    <a:pt x="6312" y="2834"/>
                  </a:lnTo>
                  <a:cubicBezTo>
                    <a:pt x="6312" y="2668"/>
                    <a:pt x="6169" y="2501"/>
                    <a:pt x="5978" y="2501"/>
                  </a:cubicBezTo>
                  <a:lnTo>
                    <a:pt x="5669" y="2501"/>
                  </a:lnTo>
                  <a:cubicBezTo>
                    <a:pt x="5597" y="2263"/>
                    <a:pt x="5502" y="2001"/>
                    <a:pt x="5359" y="1787"/>
                  </a:cubicBezTo>
                  <a:lnTo>
                    <a:pt x="5597" y="1548"/>
                  </a:lnTo>
                  <a:cubicBezTo>
                    <a:pt x="5716" y="1429"/>
                    <a:pt x="5716" y="1239"/>
                    <a:pt x="5597" y="1120"/>
                  </a:cubicBezTo>
                  <a:lnTo>
                    <a:pt x="5193" y="691"/>
                  </a:lnTo>
                  <a:cubicBezTo>
                    <a:pt x="5133" y="632"/>
                    <a:pt x="5050" y="602"/>
                    <a:pt x="4966" y="602"/>
                  </a:cubicBezTo>
                  <a:cubicBezTo>
                    <a:pt x="4883" y="602"/>
                    <a:pt x="4800" y="632"/>
                    <a:pt x="4740" y="691"/>
                  </a:cubicBezTo>
                  <a:lnTo>
                    <a:pt x="4502" y="929"/>
                  </a:lnTo>
                  <a:cubicBezTo>
                    <a:pt x="4264" y="786"/>
                    <a:pt x="4026" y="691"/>
                    <a:pt x="3787" y="643"/>
                  </a:cubicBezTo>
                  <a:lnTo>
                    <a:pt x="3787" y="334"/>
                  </a:lnTo>
                  <a:cubicBezTo>
                    <a:pt x="3787" y="167"/>
                    <a:pt x="3645" y="0"/>
                    <a:pt x="3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8" name="Google Shape;2778;p55"/>
            <p:cNvSpPr/>
            <p:nvPr/>
          </p:nvSpPr>
          <p:spPr>
            <a:xfrm>
              <a:off x="6815766" y="2517955"/>
              <a:ext cx="19201" cy="49731"/>
            </a:xfrm>
            <a:custGeom>
              <a:avLst/>
              <a:gdLst/>
              <a:ahLst/>
              <a:cxnLst/>
              <a:rect l="l" t="t" r="r" b="b"/>
              <a:pathLst>
                <a:path w="644" h="1668" extrusionOk="0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334" y="357"/>
                  </a:lnTo>
                  <a:lnTo>
                    <a:pt x="334" y="1477"/>
                  </a:lnTo>
                  <a:cubicBezTo>
                    <a:pt x="287" y="1572"/>
                    <a:pt x="382" y="1667"/>
                    <a:pt x="477" y="1667"/>
                  </a:cubicBezTo>
                  <a:cubicBezTo>
                    <a:pt x="572" y="1667"/>
                    <a:pt x="644" y="1572"/>
                    <a:pt x="644" y="1477"/>
                  </a:cubicBezTo>
                  <a:lnTo>
                    <a:pt x="644" y="167"/>
                  </a:lnTo>
                  <a:cubicBezTo>
                    <a:pt x="644" y="95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9" name="Google Shape;2779;p55"/>
            <p:cNvSpPr/>
            <p:nvPr/>
          </p:nvSpPr>
          <p:spPr>
            <a:xfrm>
              <a:off x="6918033" y="2635099"/>
              <a:ext cx="119290" cy="118604"/>
            </a:xfrm>
            <a:custGeom>
              <a:avLst/>
              <a:gdLst/>
              <a:ahLst/>
              <a:cxnLst/>
              <a:rect l="l" t="t" r="r" b="b"/>
              <a:pathLst>
                <a:path w="4001" h="3978" extrusionOk="0">
                  <a:moveTo>
                    <a:pt x="1977" y="1"/>
                  </a:moveTo>
                  <a:cubicBezTo>
                    <a:pt x="881" y="1"/>
                    <a:pt x="0" y="882"/>
                    <a:pt x="0" y="2001"/>
                  </a:cubicBezTo>
                  <a:cubicBezTo>
                    <a:pt x="0" y="3096"/>
                    <a:pt x="881" y="3978"/>
                    <a:pt x="1977" y="3978"/>
                  </a:cubicBezTo>
                  <a:cubicBezTo>
                    <a:pt x="2334" y="3978"/>
                    <a:pt x="2691" y="3906"/>
                    <a:pt x="3001" y="3716"/>
                  </a:cubicBezTo>
                  <a:cubicBezTo>
                    <a:pt x="3096" y="3668"/>
                    <a:pt x="3120" y="3573"/>
                    <a:pt x="3048" y="3478"/>
                  </a:cubicBezTo>
                  <a:cubicBezTo>
                    <a:pt x="3020" y="3420"/>
                    <a:pt x="2973" y="3388"/>
                    <a:pt x="2920" y="3388"/>
                  </a:cubicBezTo>
                  <a:cubicBezTo>
                    <a:pt x="2885" y="3388"/>
                    <a:pt x="2848" y="3402"/>
                    <a:pt x="2810" y="3430"/>
                  </a:cubicBezTo>
                  <a:cubicBezTo>
                    <a:pt x="2572" y="3573"/>
                    <a:pt x="2286" y="3668"/>
                    <a:pt x="1977" y="3668"/>
                  </a:cubicBezTo>
                  <a:cubicBezTo>
                    <a:pt x="1072" y="3668"/>
                    <a:pt x="310" y="2906"/>
                    <a:pt x="310" y="2001"/>
                  </a:cubicBezTo>
                  <a:cubicBezTo>
                    <a:pt x="310" y="1072"/>
                    <a:pt x="1072" y="334"/>
                    <a:pt x="1977" y="334"/>
                  </a:cubicBezTo>
                  <a:cubicBezTo>
                    <a:pt x="2906" y="334"/>
                    <a:pt x="3644" y="1072"/>
                    <a:pt x="3644" y="2001"/>
                  </a:cubicBezTo>
                  <a:cubicBezTo>
                    <a:pt x="3644" y="2311"/>
                    <a:pt x="3572" y="2644"/>
                    <a:pt x="3358" y="2906"/>
                  </a:cubicBezTo>
                  <a:cubicBezTo>
                    <a:pt x="3287" y="3001"/>
                    <a:pt x="3334" y="3096"/>
                    <a:pt x="3406" y="3144"/>
                  </a:cubicBezTo>
                  <a:cubicBezTo>
                    <a:pt x="3443" y="3172"/>
                    <a:pt x="3481" y="3186"/>
                    <a:pt x="3515" y="3186"/>
                  </a:cubicBezTo>
                  <a:cubicBezTo>
                    <a:pt x="3569" y="3186"/>
                    <a:pt x="3615" y="3154"/>
                    <a:pt x="3644" y="3096"/>
                  </a:cubicBezTo>
                  <a:cubicBezTo>
                    <a:pt x="3882" y="2763"/>
                    <a:pt x="4001" y="2382"/>
                    <a:pt x="4001" y="1953"/>
                  </a:cubicBezTo>
                  <a:cubicBezTo>
                    <a:pt x="4001" y="882"/>
                    <a:pt x="3096" y="1"/>
                    <a:pt x="19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0" name="Google Shape;2780;p55"/>
            <p:cNvSpPr/>
            <p:nvPr/>
          </p:nvSpPr>
          <p:spPr>
            <a:xfrm>
              <a:off x="6870448" y="2586828"/>
              <a:ext cx="215175" cy="214459"/>
            </a:xfrm>
            <a:custGeom>
              <a:avLst/>
              <a:gdLst/>
              <a:ahLst/>
              <a:cxnLst/>
              <a:rect l="l" t="t" r="r" b="b"/>
              <a:pathLst>
                <a:path w="7217" h="7193" extrusionOk="0">
                  <a:moveTo>
                    <a:pt x="3906" y="334"/>
                  </a:moveTo>
                  <a:lnTo>
                    <a:pt x="3906" y="715"/>
                  </a:lnTo>
                  <a:cubicBezTo>
                    <a:pt x="3906" y="881"/>
                    <a:pt x="4025" y="1024"/>
                    <a:pt x="4168" y="1048"/>
                  </a:cubicBezTo>
                  <a:cubicBezTo>
                    <a:pt x="4454" y="1120"/>
                    <a:pt x="4716" y="1239"/>
                    <a:pt x="4954" y="1381"/>
                  </a:cubicBezTo>
                  <a:cubicBezTo>
                    <a:pt x="5006" y="1416"/>
                    <a:pt x="5059" y="1432"/>
                    <a:pt x="5110" y="1432"/>
                  </a:cubicBezTo>
                  <a:cubicBezTo>
                    <a:pt x="5199" y="1432"/>
                    <a:pt x="5283" y="1385"/>
                    <a:pt x="5359" y="1310"/>
                  </a:cubicBezTo>
                  <a:lnTo>
                    <a:pt x="5668" y="1024"/>
                  </a:lnTo>
                  <a:lnTo>
                    <a:pt x="6145" y="1501"/>
                  </a:lnTo>
                  <a:lnTo>
                    <a:pt x="5835" y="1786"/>
                  </a:lnTo>
                  <a:cubicBezTo>
                    <a:pt x="5716" y="1905"/>
                    <a:pt x="5716" y="2096"/>
                    <a:pt x="5788" y="2215"/>
                  </a:cubicBezTo>
                  <a:cubicBezTo>
                    <a:pt x="5930" y="2453"/>
                    <a:pt x="6049" y="2715"/>
                    <a:pt x="6121" y="2977"/>
                  </a:cubicBezTo>
                  <a:cubicBezTo>
                    <a:pt x="6145" y="3144"/>
                    <a:pt x="6288" y="3263"/>
                    <a:pt x="6430" y="3263"/>
                  </a:cubicBezTo>
                  <a:lnTo>
                    <a:pt x="6859" y="3263"/>
                  </a:lnTo>
                  <a:lnTo>
                    <a:pt x="6859" y="3930"/>
                  </a:lnTo>
                  <a:lnTo>
                    <a:pt x="6478" y="3930"/>
                  </a:lnTo>
                  <a:cubicBezTo>
                    <a:pt x="6311" y="3930"/>
                    <a:pt x="6169" y="4049"/>
                    <a:pt x="6145" y="4215"/>
                  </a:cubicBezTo>
                  <a:cubicBezTo>
                    <a:pt x="6073" y="4477"/>
                    <a:pt x="5954" y="4739"/>
                    <a:pt x="5811" y="4977"/>
                  </a:cubicBezTo>
                  <a:cubicBezTo>
                    <a:pt x="5716" y="5120"/>
                    <a:pt x="5764" y="5287"/>
                    <a:pt x="5883" y="5406"/>
                  </a:cubicBezTo>
                  <a:lnTo>
                    <a:pt x="6169" y="5692"/>
                  </a:lnTo>
                  <a:lnTo>
                    <a:pt x="5692" y="6168"/>
                  </a:lnTo>
                  <a:lnTo>
                    <a:pt x="5406" y="5882"/>
                  </a:lnTo>
                  <a:cubicBezTo>
                    <a:pt x="5334" y="5809"/>
                    <a:pt x="5234" y="5781"/>
                    <a:pt x="5140" y="5781"/>
                  </a:cubicBezTo>
                  <a:cubicBezTo>
                    <a:pt x="5081" y="5781"/>
                    <a:pt x="5024" y="5792"/>
                    <a:pt x="4978" y="5811"/>
                  </a:cubicBezTo>
                  <a:cubicBezTo>
                    <a:pt x="4740" y="5954"/>
                    <a:pt x="4478" y="6073"/>
                    <a:pt x="4216" y="6144"/>
                  </a:cubicBezTo>
                  <a:cubicBezTo>
                    <a:pt x="4049" y="6168"/>
                    <a:pt x="3930" y="6311"/>
                    <a:pt x="3930" y="6478"/>
                  </a:cubicBezTo>
                  <a:lnTo>
                    <a:pt x="3930" y="6883"/>
                  </a:lnTo>
                  <a:lnTo>
                    <a:pt x="3263" y="6883"/>
                  </a:lnTo>
                  <a:lnTo>
                    <a:pt x="3263" y="6502"/>
                  </a:lnTo>
                  <a:cubicBezTo>
                    <a:pt x="3263" y="6359"/>
                    <a:pt x="3144" y="6192"/>
                    <a:pt x="2977" y="6168"/>
                  </a:cubicBezTo>
                  <a:cubicBezTo>
                    <a:pt x="2715" y="6121"/>
                    <a:pt x="2453" y="6001"/>
                    <a:pt x="2215" y="5835"/>
                  </a:cubicBezTo>
                  <a:cubicBezTo>
                    <a:pt x="2162" y="5808"/>
                    <a:pt x="2105" y="5795"/>
                    <a:pt x="2048" y="5795"/>
                  </a:cubicBezTo>
                  <a:cubicBezTo>
                    <a:pt x="1954" y="5795"/>
                    <a:pt x="1861" y="5832"/>
                    <a:pt x="1787" y="5906"/>
                  </a:cubicBezTo>
                  <a:lnTo>
                    <a:pt x="1501" y="6192"/>
                  </a:lnTo>
                  <a:lnTo>
                    <a:pt x="1025" y="5716"/>
                  </a:lnTo>
                  <a:lnTo>
                    <a:pt x="1310" y="5430"/>
                  </a:lnTo>
                  <a:cubicBezTo>
                    <a:pt x="1429" y="5311"/>
                    <a:pt x="1429" y="5120"/>
                    <a:pt x="1382" y="5001"/>
                  </a:cubicBezTo>
                  <a:cubicBezTo>
                    <a:pt x="1239" y="4763"/>
                    <a:pt x="1120" y="4501"/>
                    <a:pt x="1048" y="4239"/>
                  </a:cubicBezTo>
                  <a:cubicBezTo>
                    <a:pt x="1025" y="4096"/>
                    <a:pt x="882" y="3977"/>
                    <a:pt x="715" y="3977"/>
                  </a:cubicBezTo>
                  <a:lnTo>
                    <a:pt x="310" y="3977"/>
                  </a:lnTo>
                  <a:lnTo>
                    <a:pt x="310" y="3287"/>
                  </a:lnTo>
                  <a:lnTo>
                    <a:pt x="691" y="3287"/>
                  </a:lnTo>
                  <a:cubicBezTo>
                    <a:pt x="834" y="3287"/>
                    <a:pt x="1001" y="3168"/>
                    <a:pt x="1025" y="3025"/>
                  </a:cubicBezTo>
                  <a:cubicBezTo>
                    <a:pt x="1072" y="2739"/>
                    <a:pt x="1191" y="2477"/>
                    <a:pt x="1358" y="2239"/>
                  </a:cubicBezTo>
                  <a:cubicBezTo>
                    <a:pt x="1429" y="2096"/>
                    <a:pt x="1406" y="1953"/>
                    <a:pt x="1287" y="1834"/>
                  </a:cubicBezTo>
                  <a:lnTo>
                    <a:pt x="1001" y="1524"/>
                  </a:lnTo>
                  <a:lnTo>
                    <a:pt x="1477" y="1048"/>
                  </a:lnTo>
                  <a:lnTo>
                    <a:pt x="1763" y="1358"/>
                  </a:lnTo>
                  <a:cubicBezTo>
                    <a:pt x="1830" y="1425"/>
                    <a:pt x="1920" y="1454"/>
                    <a:pt x="2007" y="1454"/>
                  </a:cubicBezTo>
                  <a:cubicBezTo>
                    <a:pt x="2074" y="1454"/>
                    <a:pt x="2140" y="1436"/>
                    <a:pt x="2192" y="1405"/>
                  </a:cubicBezTo>
                  <a:cubicBezTo>
                    <a:pt x="2430" y="1262"/>
                    <a:pt x="2692" y="1143"/>
                    <a:pt x="2954" y="1072"/>
                  </a:cubicBezTo>
                  <a:cubicBezTo>
                    <a:pt x="3096" y="1048"/>
                    <a:pt x="3216" y="905"/>
                    <a:pt x="3216" y="762"/>
                  </a:cubicBezTo>
                  <a:lnTo>
                    <a:pt x="3216" y="334"/>
                  </a:lnTo>
                  <a:close/>
                  <a:moveTo>
                    <a:pt x="3263" y="0"/>
                  </a:moveTo>
                  <a:cubicBezTo>
                    <a:pt x="3073" y="0"/>
                    <a:pt x="2930" y="143"/>
                    <a:pt x="2930" y="334"/>
                  </a:cubicBezTo>
                  <a:lnTo>
                    <a:pt x="2930" y="738"/>
                  </a:lnTo>
                  <a:cubicBezTo>
                    <a:pt x="2620" y="810"/>
                    <a:pt x="2334" y="929"/>
                    <a:pt x="2072" y="1120"/>
                  </a:cubicBezTo>
                  <a:lnTo>
                    <a:pt x="1763" y="810"/>
                  </a:lnTo>
                  <a:cubicBezTo>
                    <a:pt x="1703" y="750"/>
                    <a:pt x="1614" y="721"/>
                    <a:pt x="1525" y="721"/>
                  </a:cubicBezTo>
                  <a:cubicBezTo>
                    <a:pt x="1435" y="721"/>
                    <a:pt x="1346" y="750"/>
                    <a:pt x="1287" y="810"/>
                  </a:cubicBezTo>
                  <a:lnTo>
                    <a:pt x="810" y="1286"/>
                  </a:lnTo>
                  <a:cubicBezTo>
                    <a:pt x="691" y="1405"/>
                    <a:pt x="691" y="1643"/>
                    <a:pt x="810" y="1762"/>
                  </a:cubicBezTo>
                  <a:lnTo>
                    <a:pt x="1120" y="2072"/>
                  </a:lnTo>
                  <a:cubicBezTo>
                    <a:pt x="929" y="2334"/>
                    <a:pt x="810" y="2620"/>
                    <a:pt x="763" y="2929"/>
                  </a:cubicBezTo>
                  <a:lnTo>
                    <a:pt x="334" y="2929"/>
                  </a:lnTo>
                  <a:cubicBezTo>
                    <a:pt x="167" y="2929"/>
                    <a:pt x="1" y="3072"/>
                    <a:pt x="1" y="3263"/>
                  </a:cubicBezTo>
                  <a:lnTo>
                    <a:pt x="1" y="3930"/>
                  </a:lnTo>
                  <a:cubicBezTo>
                    <a:pt x="1" y="4120"/>
                    <a:pt x="167" y="4263"/>
                    <a:pt x="334" y="4263"/>
                  </a:cubicBezTo>
                  <a:lnTo>
                    <a:pt x="763" y="4263"/>
                  </a:lnTo>
                  <a:cubicBezTo>
                    <a:pt x="810" y="4573"/>
                    <a:pt x="929" y="4858"/>
                    <a:pt x="1120" y="5120"/>
                  </a:cubicBezTo>
                  <a:lnTo>
                    <a:pt x="810" y="5430"/>
                  </a:lnTo>
                  <a:cubicBezTo>
                    <a:pt x="691" y="5549"/>
                    <a:pt x="691" y="5787"/>
                    <a:pt x="810" y="5906"/>
                  </a:cubicBezTo>
                  <a:lnTo>
                    <a:pt x="1287" y="6382"/>
                  </a:lnTo>
                  <a:cubicBezTo>
                    <a:pt x="1346" y="6442"/>
                    <a:pt x="1435" y="6472"/>
                    <a:pt x="1525" y="6472"/>
                  </a:cubicBezTo>
                  <a:cubicBezTo>
                    <a:pt x="1614" y="6472"/>
                    <a:pt x="1703" y="6442"/>
                    <a:pt x="1763" y="6382"/>
                  </a:cubicBezTo>
                  <a:lnTo>
                    <a:pt x="2072" y="6073"/>
                  </a:lnTo>
                  <a:cubicBezTo>
                    <a:pt x="2334" y="6263"/>
                    <a:pt x="2620" y="6382"/>
                    <a:pt x="2930" y="6430"/>
                  </a:cubicBezTo>
                  <a:lnTo>
                    <a:pt x="2930" y="6859"/>
                  </a:lnTo>
                  <a:cubicBezTo>
                    <a:pt x="2930" y="7025"/>
                    <a:pt x="3073" y="7192"/>
                    <a:pt x="3263" y="7192"/>
                  </a:cubicBezTo>
                  <a:lnTo>
                    <a:pt x="3930" y="7192"/>
                  </a:lnTo>
                  <a:cubicBezTo>
                    <a:pt x="4120" y="7192"/>
                    <a:pt x="4263" y="7025"/>
                    <a:pt x="4263" y="6859"/>
                  </a:cubicBezTo>
                  <a:lnTo>
                    <a:pt x="4263" y="6430"/>
                  </a:lnTo>
                  <a:cubicBezTo>
                    <a:pt x="4573" y="6382"/>
                    <a:pt x="4859" y="6263"/>
                    <a:pt x="5121" y="6073"/>
                  </a:cubicBezTo>
                  <a:lnTo>
                    <a:pt x="5430" y="6382"/>
                  </a:lnTo>
                  <a:cubicBezTo>
                    <a:pt x="5490" y="6442"/>
                    <a:pt x="5579" y="6472"/>
                    <a:pt x="5668" y="6472"/>
                  </a:cubicBezTo>
                  <a:cubicBezTo>
                    <a:pt x="5758" y="6472"/>
                    <a:pt x="5847" y="6442"/>
                    <a:pt x="5907" y="6382"/>
                  </a:cubicBezTo>
                  <a:lnTo>
                    <a:pt x="6383" y="5906"/>
                  </a:lnTo>
                  <a:cubicBezTo>
                    <a:pt x="6502" y="5787"/>
                    <a:pt x="6502" y="5549"/>
                    <a:pt x="6383" y="5430"/>
                  </a:cubicBezTo>
                  <a:lnTo>
                    <a:pt x="6073" y="5120"/>
                  </a:lnTo>
                  <a:cubicBezTo>
                    <a:pt x="6264" y="4858"/>
                    <a:pt x="6383" y="4573"/>
                    <a:pt x="6430" y="4263"/>
                  </a:cubicBezTo>
                  <a:lnTo>
                    <a:pt x="6859" y="4263"/>
                  </a:lnTo>
                  <a:cubicBezTo>
                    <a:pt x="7026" y="4263"/>
                    <a:pt x="7193" y="4120"/>
                    <a:pt x="7193" y="3930"/>
                  </a:cubicBezTo>
                  <a:lnTo>
                    <a:pt x="7193" y="3263"/>
                  </a:lnTo>
                  <a:cubicBezTo>
                    <a:pt x="7216" y="3072"/>
                    <a:pt x="7073" y="2929"/>
                    <a:pt x="6883" y="2929"/>
                  </a:cubicBezTo>
                  <a:lnTo>
                    <a:pt x="6478" y="2929"/>
                  </a:lnTo>
                  <a:cubicBezTo>
                    <a:pt x="6407" y="2620"/>
                    <a:pt x="6288" y="2334"/>
                    <a:pt x="6121" y="2072"/>
                  </a:cubicBezTo>
                  <a:lnTo>
                    <a:pt x="6407" y="1762"/>
                  </a:lnTo>
                  <a:cubicBezTo>
                    <a:pt x="6478" y="1715"/>
                    <a:pt x="6502" y="1643"/>
                    <a:pt x="6502" y="1596"/>
                  </a:cubicBezTo>
                  <a:cubicBezTo>
                    <a:pt x="6526" y="1477"/>
                    <a:pt x="6478" y="1381"/>
                    <a:pt x="6407" y="1286"/>
                  </a:cubicBezTo>
                  <a:lnTo>
                    <a:pt x="5930" y="810"/>
                  </a:lnTo>
                  <a:cubicBezTo>
                    <a:pt x="5883" y="738"/>
                    <a:pt x="5835" y="715"/>
                    <a:pt x="5764" y="715"/>
                  </a:cubicBezTo>
                  <a:cubicBezTo>
                    <a:pt x="5736" y="709"/>
                    <a:pt x="5707" y="706"/>
                    <a:pt x="5680" y="706"/>
                  </a:cubicBezTo>
                  <a:cubicBezTo>
                    <a:pt x="5590" y="706"/>
                    <a:pt x="5503" y="737"/>
                    <a:pt x="5430" y="810"/>
                  </a:cubicBezTo>
                  <a:lnTo>
                    <a:pt x="5121" y="1120"/>
                  </a:lnTo>
                  <a:cubicBezTo>
                    <a:pt x="4859" y="929"/>
                    <a:pt x="4573" y="810"/>
                    <a:pt x="4263" y="738"/>
                  </a:cubicBezTo>
                  <a:lnTo>
                    <a:pt x="4263" y="334"/>
                  </a:lnTo>
                  <a:cubicBezTo>
                    <a:pt x="4263" y="143"/>
                    <a:pt x="4120" y="0"/>
                    <a:pt x="39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1" name="Google Shape;2781;p55"/>
            <p:cNvSpPr/>
            <p:nvPr/>
          </p:nvSpPr>
          <p:spPr>
            <a:xfrm>
              <a:off x="6961325" y="2667777"/>
              <a:ext cx="32707" cy="51133"/>
            </a:xfrm>
            <a:custGeom>
              <a:avLst/>
              <a:gdLst/>
              <a:ahLst/>
              <a:cxnLst/>
              <a:rect l="l" t="t" r="r" b="b"/>
              <a:pathLst>
                <a:path w="1097" h="1715" extrusionOk="0">
                  <a:moveTo>
                    <a:pt x="525" y="0"/>
                  </a:moveTo>
                  <a:cubicBezTo>
                    <a:pt x="287" y="0"/>
                    <a:pt x="96" y="167"/>
                    <a:pt x="25" y="381"/>
                  </a:cubicBezTo>
                  <a:cubicBezTo>
                    <a:pt x="1" y="476"/>
                    <a:pt x="48" y="572"/>
                    <a:pt x="120" y="595"/>
                  </a:cubicBezTo>
                  <a:cubicBezTo>
                    <a:pt x="136" y="600"/>
                    <a:pt x="153" y="601"/>
                    <a:pt x="170" y="601"/>
                  </a:cubicBezTo>
                  <a:cubicBezTo>
                    <a:pt x="253" y="601"/>
                    <a:pt x="338" y="555"/>
                    <a:pt x="358" y="476"/>
                  </a:cubicBezTo>
                  <a:cubicBezTo>
                    <a:pt x="382" y="381"/>
                    <a:pt x="453" y="357"/>
                    <a:pt x="501" y="357"/>
                  </a:cubicBezTo>
                  <a:cubicBezTo>
                    <a:pt x="596" y="357"/>
                    <a:pt x="644" y="405"/>
                    <a:pt x="644" y="500"/>
                  </a:cubicBezTo>
                  <a:lnTo>
                    <a:pt x="644" y="524"/>
                  </a:lnTo>
                  <a:cubicBezTo>
                    <a:pt x="644" y="619"/>
                    <a:pt x="620" y="715"/>
                    <a:pt x="572" y="810"/>
                  </a:cubicBezTo>
                  <a:cubicBezTo>
                    <a:pt x="358" y="1096"/>
                    <a:pt x="239" y="1262"/>
                    <a:pt x="168" y="1334"/>
                  </a:cubicBezTo>
                  <a:cubicBezTo>
                    <a:pt x="96" y="1453"/>
                    <a:pt x="48" y="1524"/>
                    <a:pt x="96" y="1596"/>
                  </a:cubicBezTo>
                  <a:cubicBezTo>
                    <a:pt x="120" y="1667"/>
                    <a:pt x="144" y="1691"/>
                    <a:pt x="215" y="1715"/>
                  </a:cubicBezTo>
                  <a:lnTo>
                    <a:pt x="930" y="1715"/>
                  </a:lnTo>
                  <a:cubicBezTo>
                    <a:pt x="1001" y="1715"/>
                    <a:pt x="1096" y="1667"/>
                    <a:pt x="1096" y="1572"/>
                  </a:cubicBezTo>
                  <a:cubicBezTo>
                    <a:pt x="1096" y="1453"/>
                    <a:pt x="1049" y="1357"/>
                    <a:pt x="930" y="1357"/>
                  </a:cubicBezTo>
                  <a:lnTo>
                    <a:pt x="596" y="1357"/>
                  </a:lnTo>
                  <a:cubicBezTo>
                    <a:pt x="644" y="1286"/>
                    <a:pt x="739" y="1167"/>
                    <a:pt x="858" y="976"/>
                  </a:cubicBezTo>
                  <a:cubicBezTo>
                    <a:pt x="953" y="857"/>
                    <a:pt x="1001" y="738"/>
                    <a:pt x="1049" y="619"/>
                  </a:cubicBezTo>
                  <a:lnTo>
                    <a:pt x="1049" y="595"/>
                  </a:lnTo>
                  <a:lnTo>
                    <a:pt x="1049" y="524"/>
                  </a:lnTo>
                  <a:lnTo>
                    <a:pt x="1049" y="500"/>
                  </a:lnTo>
                  <a:cubicBezTo>
                    <a:pt x="1049" y="238"/>
                    <a:pt x="811" y="0"/>
                    <a:pt x="5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82" name="Google Shape;2782;p55"/>
          <p:cNvGrpSpPr/>
          <p:nvPr/>
        </p:nvGrpSpPr>
        <p:grpSpPr>
          <a:xfrm>
            <a:off x="6273306" y="2448366"/>
            <a:ext cx="352920" cy="353606"/>
            <a:chOff x="6158994" y="2448366"/>
            <a:chExt cx="352920" cy="353606"/>
          </a:xfrm>
        </p:grpSpPr>
        <p:sp>
          <p:nvSpPr>
            <p:cNvPr id="2783" name="Google Shape;2783;p55"/>
            <p:cNvSpPr/>
            <p:nvPr/>
          </p:nvSpPr>
          <p:spPr>
            <a:xfrm>
              <a:off x="6255566" y="2546339"/>
              <a:ext cx="158347" cy="157662"/>
            </a:xfrm>
            <a:custGeom>
              <a:avLst/>
              <a:gdLst/>
              <a:ahLst/>
              <a:cxnLst/>
              <a:rect l="l" t="t" r="r" b="b"/>
              <a:pathLst>
                <a:path w="5311" h="5288" extrusionOk="0">
                  <a:moveTo>
                    <a:pt x="2644" y="1"/>
                  </a:moveTo>
                  <a:cubicBezTo>
                    <a:pt x="1191" y="1"/>
                    <a:pt x="0" y="1192"/>
                    <a:pt x="0" y="2644"/>
                  </a:cubicBezTo>
                  <a:cubicBezTo>
                    <a:pt x="0" y="4097"/>
                    <a:pt x="1191" y="5288"/>
                    <a:pt x="2644" y="5288"/>
                  </a:cubicBezTo>
                  <a:cubicBezTo>
                    <a:pt x="4120" y="5288"/>
                    <a:pt x="5311" y="4097"/>
                    <a:pt x="5311" y="2644"/>
                  </a:cubicBezTo>
                  <a:cubicBezTo>
                    <a:pt x="5311" y="1192"/>
                    <a:pt x="4120" y="1"/>
                    <a:pt x="2644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4" name="Google Shape;2784;p55"/>
            <p:cNvSpPr/>
            <p:nvPr/>
          </p:nvSpPr>
          <p:spPr>
            <a:xfrm>
              <a:off x="6302406" y="2549201"/>
              <a:ext cx="111508" cy="154799"/>
            </a:xfrm>
            <a:custGeom>
              <a:avLst/>
              <a:gdLst/>
              <a:ahLst/>
              <a:cxnLst/>
              <a:rect l="l" t="t" r="r" b="b"/>
              <a:pathLst>
                <a:path w="3740" h="5192" extrusionOk="0">
                  <a:moveTo>
                    <a:pt x="1716" y="0"/>
                  </a:moveTo>
                  <a:lnTo>
                    <a:pt x="1716" y="0"/>
                  </a:lnTo>
                  <a:cubicBezTo>
                    <a:pt x="2621" y="405"/>
                    <a:pt x="3287" y="1334"/>
                    <a:pt x="3287" y="2405"/>
                  </a:cubicBezTo>
                  <a:cubicBezTo>
                    <a:pt x="3287" y="3858"/>
                    <a:pt x="2097" y="5049"/>
                    <a:pt x="644" y="5049"/>
                  </a:cubicBezTo>
                  <a:cubicBezTo>
                    <a:pt x="430" y="5049"/>
                    <a:pt x="215" y="5025"/>
                    <a:pt x="1" y="4953"/>
                  </a:cubicBezTo>
                  <a:lnTo>
                    <a:pt x="1" y="4953"/>
                  </a:lnTo>
                  <a:cubicBezTo>
                    <a:pt x="334" y="5120"/>
                    <a:pt x="692" y="5192"/>
                    <a:pt x="1073" y="5192"/>
                  </a:cubicBezTo>
                  <a:cubicBezTo>
                    <a:pt x="2549" y="5192"/>
                    <a:pt x="3740" y="4001"/>
                    <a:pt x="3740" y="2548"/>
                  </a:cubicBezTo>
                  <a:cubicBezTo>
                    <a:pt x="3740" y="1310"/>
                    <a:pt x="2859" y="262"/>
                    <a:pt x="171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5" name="Google Shape;2785;p55"/>
            <p:cNvSpPr/>
            <p:nvPr/>
          </p:nvSpPr>
          <p:spPr>
            <a:xfrm>
              <a:off x="6163257" y="2454031"/>
              <a:ext cx="343678" cy="342276"/>
            </a:xfrm>
            <a:custGeom>
              <a:avLst/>
              <a:gdLst/>
              <a:ahLst/>
              <a:cxnLst/>
              <a:rect l="l" t="t" r="r" b="b"/>
              <a:pathLst>
                <a:path w="11527" h="11480" extrusionOk="0">
                  <a:moveTo>
                    <a:pt x="5740" y="1477"/>
                  </a:moveTo>
                  <a:cubicBezTo>
                    <a:pt x="8097" y="1477"/>
                    <a:pt x="10002" y="3383"/>
                    <a:pt x="10002" y="5740"/>
                  </a:cubicBezTo>
                  <a:cubicBezTo>
                    <a:pt x="10002" y="8098"/>
                    <a:pt x="8097" y="10003"/>
                    <a:pt x="5740" y="10003"/>
                  </a:cubicBezTo>
                  <a:cubicBezTo>
                    <a:pt x="3406" y="10003"/>
                    <a:pt x="1501" y="8098"/>
                    <a:pt x="1501" y="5740"/>
                  </a:cubicBezTo>
                  <a:cubicBezTo>
                    <a:pt x="1501" y="5145"/>
                    <a:pt x="1620" y="4573"/>
                    <a:pt x="1810" y="4073"/>
                  </a:cubicBezTo>
                  <a:lnTo>
                    <a:pt x="2549" y="4002"/>
                  </a:lnTo>
                  <a:cubicBezTo>
                    <a:pt x="2644" y="4002"/>
                    <a:pt x="2691" y="3930"/>
                    <a:pt x="2644" y="3859"/>
                  </a:cubicBezTo>
                  <a:lnTo>
                    <a:pt x="2358" y="3192"/>
                  </a:lnTo>
                  <a:cubicBezTo>
                    <a:pt x="3120" y="2168"/>
                    <a:pt x="4335" y="1477"/>
                    <a:pt x="5740" y="1477"/>
                  </a:cubicBezTo>
                  <a:close/>
                  <a:moveTo>
                    <a:pt x="5740" y="1"/>
                  </a:moveTo>
                  <a:cubicBezTo>
                    <a:pt x="2572" y="1"/>
                    <a:pt x="0" y="2597"/>
                    <a:pt x="0" y="5740"/>
                  </a:cubicBezTo>
                  <a:cubicBezTo>
                    <a:pt x="0" y="8931"/>
                    <a:pt x="2596" y="11479"/>
                    <a:pt x="5740" y="11479"/>
                  </a:cubicBezTo>
                  <a:cubicBezTo>
                    <a:pt x="8931" y="11479"/>
                    <a:pt x="11503" y="8884"/>
                    <a:pt x="11503" y="5740"/>
                  </a:cubicBezTo>
                  <a:cubicBezTo>
                    <a:pt x="11527" y="2549"/>
                    <a:pt x="8931" y="1"/>
                    <a:pt x="5740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6" name="Google Shape;2786;p55"/>
            <p:cNvSpPr/>
            <p:nvPr/>
          </p:nvSpPr>
          <p:spPr>
            <a:xfrm>
              <a:off x="6162542" y="2625886"/>
              <a:ext cx="107960" cy="149135"/>
            </a:xfrm>
            <a:custGeom>
              <a:avLst/>
              <a:gdLst/>
              <a:ahLst/>
              <a:cxnLst/>
              <a:rect l="l" t="t" r="r" b="b"/>
              <a:pathLst>
                <a:path w="3621" h="5002" extrusionOk="0">
                  <a:moveTo>
                    <a:pt x="1" y="0"/>
                  </a:moveTo>
                  <a:cubicBezTo>
                    <a:pt x="1" y="2143"/>
                    <a:pt x="1167" y="4001"/>
                    <a:pt x="2882" y="5001"/>
                  </a:cubicBezTo>
                  <a:lnTo>
                    <a:pt x="3620" y="3691"/>
                  </a:lnTo>
                  <a:cubicBezTo>
                    <a:pt x="3144" y="3405"/>
                    <a:pt x="2739" y="3024"/>
                    <a:pt x="2382" y="2572"/>
                  </a:cubicBezTo>
                  <a:lnTo>
                    <a:pt x="2668" y="1881"/>
                  </a:lnTo>
                  <a:cubicBezTo>
                    <a:pt x="2715" y="1834"/>
                    <a:pt x="2644" y="1738"/>
                    <a:pt x="2596" y="1738"/>
                  </a:cubicBezTo>
                  <a:lnTo>
                    <a:pt x="1834" y="1667"/>
                  </a:lnTo>
                  <a:cubicBezTo>
                    <a:pt x="1644" y="1167"/>
                    <a:pt x="1525" y="595"/>
                    <a:pt x="15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7" name="Google Shape;2787;p55"/>
            <p:cNvSpPr/>
            <p:nvPr/>
          </p:nvSpPr>
          <p:spPr>
            <a:xfrm>
              <a:off x="6398262" y="2476780"/>
              <a:ext cx="108676" cy="149135"/>
            </a:xfrm>
            <a:custGeom>
              <a:avLst/>
              <a:gdLst/>
              <a:ahLst/>
              <a:cxnLst/>
              <a:rect l="l" t="t" r="r" b="b"/>
              <a:pathLst>
                <a:path w="3645" h="5002" extrusionOk="0">
                  <a:moveTo>
                    <a:pt x="763" y="0"/>
                  </a:moveTo>
                  <a:lnTo>
                    <a:pt x="1" y="1310"/>
                  </a:lnTo>
                  <a:cubicBezTo>
                    <a:pt x="525" y="1619"/>
                    <a:pt x="930" y="1977"/>
                    <a:pt x="1287" y="2453"/>
                  </a:cubicBezTo>
                  <a:lnTo>
                    <a:pt x="1001" y="3120"/>
                  </a:lnTo>
                  <a:cubicBezTo>
                    <a:pt x="954" y="3191"/>
                    <a:pt x="1025" y="3286"/>
                    <a:pt x="1073" y="3286"/>
                  </a:cubicBezTo>
                  <a:lnTo>
                    <a:pt x="1811" y="3334"/>
                  </a:lnTo>
                  <a:cubicBezTo>
                    <a:pt x="2025" y="3858"/>
                    <a:pt x="2144" y="4406"/>
                    <a:pt x="2144" y="5001"/>
                  </a:cubicBezTo>
                  <a:lnTo>
                    <a:pt x="3645" y="5001"/>
                  </a:lnTo>
                  <a:cubicBezTo>
                    <a:pt x="3645" y="2858"/>
                    <a:pt x="2478" y="1024"/>
                    <a:pt x="763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8" name="Google Shape;2788;p55"/>
            <p:cNvSpPr/>
            <p:nvPr/>
          </p:nvSpPr>
          <p:spPr>
            <a:xfrm>
              <a:off x="6397576" y="2625886"/>
              <a:ext cx="108646" cy="149135"/>
            </a:xfrm>
            <a:custGeom>
              <a:avLst/>
              <a:gdLst/>
              <a:ahLst/>
              <a:cxnLst/>
              <a:rect l="l" t="t" r="r" b="b"/>
              <a:pathLst>
                <a:path w="3644" h="5002" extrusionOk="0">
                  <a:moveTo>
                    <a:pt x="2143" y="0"/>
                  </a:moveTo>
                  <a:cubicBezTo>
                    <a:pt x="2143" y="595"/>
                    <a:pt x="2024" y="1167"/>
                    <a:pt x="1810" y="1667"/>
                  </a:cubicBezTo>
                  <a:lnTo>
                    <a:pt x="1072" y="1738"/>
                  </a:lnTo>
                  <a:cubicBezTo>
                    <a:pt x="977" y="1738"/>
                    <a:pt x="953" y="1834"/>
                    <a:pt x="977" y="1881"/>
                  </a:cubicBezTo>
                  <a:lnTo>
                    <a:pt x="1286" y="2572"/>
                  </a:lnTo>
                  <a:cubicBezTo>
                    <a:pt x="929" y="3024"/>
                    <a:pt x="500" y="3405"/>
                    <a:pt x="0" y="3691"/>
                  </a:cubicBezTo>
                  <a:lnTo>
                    <a:pt x="738" y="5001"/>
                  </a:lnTo>
                  <a:cubicBezTo>
                    <a:pt x="2477" y="4025"/>
                    <a:pt x="3644" y="2143"/>
                    <a:pt x="3644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9" name="Google Shape;2789;p55"/>
            <p:cNvSpPr/>
            <p:nvPr/>
          </p:nvSpPr>
          <p:spPr>
            <a:xfrm>
              <a:off x="6288214" y="2456893"/>
              <a:ext cx="218723" cy="339414"/>
            </a:xfrm>
            <a:custGeom>
              <a:avLst/>
              <a:gdLst/>
              <a:ahLst/>
              <a:cxnLst/>
              <a:rect l="l" t="t" r="r" b="b"/>
              <a:pathLst>
                <a:path w="7336" h="11384" extrusionOk="0">
                  <a:moveTo>
                    <a:pt x="2620" y="0"/>
                  </a:moveTo>
                  <a:cubicBezTo>
                    <a:pt x="5049" y="667"/>
                    <a:pt x="6835" y="2906"/>
                    <a:pt x="6835" y="5525"/>
                  </a:cubicBezTo>
                  <a:cubicBezTo>
                    <a:pt x="6835" y="8716"/>
                    <a:pt x="4240" y="11264"/>
                    <a:pt x="1072" y="11264"/>
                  </a:cubicBezTo>
                  <a:cubicBezTo>
                    <a:pt x="715" y="11264"/>
                    <a:pt x="358" y="11241"/>
                    <a:pt x="1" y="11193"/>
                  </a:cubicBezTo>
                  <a:lnTo>
                    <a:pt x="1" y="11193"/>
                  </a:lnTo>
                  <a:cubicBezTo>
                    <a:pt x="525" y="11336"/>
                    <a:pt x="1025" y="11383"/>
                    <a:pt x="1549" y="11383"/>
                  </a:cubicBezTo>
                  <a:cubicBezTo>
                    <a:pt x="4740" y="11383"/>
                    <a:pt x="7312" y="8812"/>
                    <a:pt x="7312" y="5644"/>
                  </a:cubicBezTo>
                  <a:cubicBezTo>
                    <a:pt x="7336" y="2858"/>
                    <a:pt x="5311" y="500"/>
                    <a:pt x="262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0" name="Google Shape;2790;p55"/>
            <p:cNvSpPr/>
            <p:nvPr/>
          </p:nvSpPr>
          <p:spPr>
            <a:xfrm>
              <a:off x="6248470" y="2454031"/>
              <a:ext cx="170423" cy="64997"/>
            </a:xfrm>
            <a:custGeom>
              <a:avLst/>
              <a:gdLst/>
              <a:ahLst/>
              <a:cxnLst/>
              <a:rect l="l" t="t" r="r" b="b"/>
              <a:pathLst>
                <a:path w="5716" h="2180" extrusionOk="0">
                  <a:moveTo>
                    <a:pt x="2882" y="1"/>
                  </a:moveTo>
                  <a:cubicBezTo>
                    <a:pt x="1858" y="1"/>
                    <a:pt x="857" y="263"/>
                    <a:pt x="0" y="763"/>
                  </a:cubicBezTo>
                  <a:lnTo>
                    <a:pt x="738" y="2073"/>
                  </a:lnTo>
                  <a:cubicBezTo>
                    <a:pt x="1215" y="1811"/>
                    <a:pt x="1762" y="1597"/>
                    <a:pt x="2358" y="1549"/>
                  </a:cubicBezTo>
                  <a:lnTo>
                    <a:pt x="2763" y="2144"/>
                  </a:lnTo>
                  <a:cubicBezTo>
                    <a:pt x="2798" y="2168"/>
                    <a:pt x="2840" y="2180"/>
                    <a:pt x="2876" y="2180"/>
                  </a:cubicBezTo>
                  <a:cubicBezTo>
                    <a:pt x="2911" y="2180"/>
                    <a:pt x="2941" y="2168"/>
                    <a:pt x="2953" y="2144"/>
                  </a:cubicBezTo>
                  <a:lnTo>
                    <a:pt x="3358" y="1549"/>
                  </a:lnTo>
                  <a:cubicBezTo>
                    <a:pt x="3929" y="1597"/>
                    <a:pt x="4501" y="1811"/>
                    <a:pt x="4977" y="2073"/>
                  </a:cubicBezTo>
                  <a:lnTo>
                    <a:pt x="5716" y="763"/>
                  </a:lnTo>
                  <a:cubicBezTo>
                    <a:pt x="4954" y="263"/>
                    <a:pt x="3953" y="1"/>
                    <a:pt x="2882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1" name="Google Shape;2791;p55"/>
            <p:cNvSpPr/>
            <p:nvPr/>
          </p:nvSpPr>
          <p:spPr>
            <a:xfrm>
              <a:off x="6365614" y="2457609"/>
              <a:ext cx="53995" cy="24866"/>
            </a:xfrm>
            <a:custGeom>
              <a:avLst/>
              <a:gdLst/>
              <a:ahLst/>
              <a:cxnLst/>
              <a:rect l="l" t="t" r="r" b="b"/>
              <a:pathLst>
                <a:path w="1811" h="834" extrusionOk="0">
                  <a:moveTo>
                    <a:pt x="0" y="0"/>
                  </a:moveTo>
                  <a:cubicBezTo>
                    <a:pt x="620" y="167"/>
                    <a:pt x="1215" y="452"/>
                    <a:pt x="1739" y="834"/>
                  </a:cubicBezTo>
                  <a:lnTo>
                    <a:pt x="1810" y="691"/>
                  </a:lnTo>
                  <a:cubicBezTo>
                    <a:pt x="1810" y="619"/>
                    <a:pt x="1763" y="595"/>
                    <a:pt x="1739" y="572"/>
                  </a:cubicBezTo>
                  <a:lnTo>
                    <a:pt x="1548" y="476"/>
                  </a:lnTo>
                  <a:cubicBezTo>
                    <a:pt x="1501" y="452"/>
                    <a:pt x="1453" y="405"/>
                    <a:pt x="1406" y="405"/>
                  </a:cubicBezTo>
                  <a:cubicBezTo>
                    <a:pt x="1215" y="333"/>
                    <a:pt x="1025" y="238"/>
                    <a:pt x="810" y="167"/>
                  </a:cubicBezTo>
                  <a:cubicBezTo>
                    <a:pt x="596" y="119"/>
                    <a:pt x="358" y="24"/>
                    <a:pt x="12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2" name="Google Shape;2792;p55"/>
            <p:cNvSpPr/>
            <p:nvPr/>
          </p:nvSpPr>
          <p:spPr>
            <a:xfrm>
              <a:off x="6249871" y="2732208"/>
              <a:ext cx="172569" cy="65533"/>
            </a:xfrm>
            <a:custGeom>
              <a:avLst/>
              <a:gdLst/>
              <a:ahLst/>
              <a:cxnLst/>
              <a:rect l="l" t="t" r="r" b="b"/>
              <a:pathLst>
                <a:path w="5788" h="2198" extrusionOk="0">
                  <a:moveTo>
                    <a:pt x="2861" y="0"/>
                  </a:moveTo>
                  <a:cubicBezTo>
                    <a:pt x="2829" y="0"/>
                    <a:pt x="2799" y="18"/>
                    <a:pt x="2787" y="54"/>
                  </a:cubicBezTo>
                  <a:lnTo>
                    <a:pt x="2358" y="649"/>
                  </a:lnTo>
                  <a:cubicBezTo>
                    <a:pt x="1787" y="578"/>
                    <a:pt x="1239" y="363"/>
                    <a:pt x="763" y="101"/>
                  </a:cubicBezTo>
                  <a:lnTo>
                    <a:pt x="1" y="1411"/>
                  </a:lnTo>
                  <a:cubicBezTo>
                    <a:pt x="834" y="1888"/>
                    <a:pt x="1858" y="2197"/>
                    <a:pt x="2906" y="2197"/>
                  </a:cubicBezTo>
                  <a:cubicBezTo>
                    <a:pt x="3930" y="2197"/>
                    <a:pt x="4930" y="1911"/>
                    <a:pt x="5788" y="1411"/>
                  </a:cubicBezTo>
                  <a:lnTo>
                    <a:pt x="4978" y="101"/>
                  </a:lnTo>
                  <a:cubicBezTo>
                    <a:pt x="4502" y="363"/>
                    <a:pt x="3978" y="578"/>
                    <a:pt x="3382" y="649"/>
                  </a:cubicBezTo>
                  <a:lnTo>
                    <a:pt x="2954" y="54"/>
                  </a:lnTo>
                  <a:cubicBezTo>
                    <a:pt x="2930" y="18"/>
                    <a:pt x="2894" y="0"/>
                    <a:pt x="2861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3" name="Google Shape;2793;p55"/>
            <p:cNvSpPr/>
            <p:nvPr/>
          </p:nvSpPr>
          <p:spPr>
            <a:xfrm>
              <a:off x="6421011" y="2478181"/>
              <a:ext cx="85927" cy="149135"/>
            </a:xfrm>
            <a:custGeom>
              <a:avLst/>
              <a:gdLst/>
              <a:ahLst/>
              <a:cxnLst/>
              <a:rect l="l" t="t" r="r" b="b"/>
              <a:pathLst>
                <a:path w="2882" h="5002" extrusionOk="0">
                  <a:moveTo>
                    <a:pt x="71" y="1"/>
                  </a:moveTo>
                  <a:lnTo>
                    <a:pt x="0" y="144"/>
                  </a:lnTo>
                  <a:cubicBezTo>
                    <a:pt x="1477" y="1191"/>
                    <a:pt x="2453" y="2906"/>
                    <a:pt x="2453" y="4883"/>
                  </a:cubicBezTo>
                  <a:lnTo>
                    <a:pt x="2453" y="5002"/>
                  </a:lnTo>
                  <a:lnTo>
                    <a:pt x="2882" y="5002"/>
                  </a:lnTo>
                  <a:lnTo>
                    <a:pt x="2882" y="4954"/>
                  </a:lnTo>
                  <a:lnTo>
                    <a:pt x="2882" y="4883"/>
                  </a:lnTo>
                  <a:lnTo>
                    <a:pt x="2882" y="4573"/>
                  </a:lnTo>
                  <a:cubicBezTo>
                    <a:pt x="2882" y="4478"/>
                    <a:pt x="2858" y="4359"/>
                    <a:pt x="2858" y="4287"/>
                  </a:cubicBezTo>
                  <a:cubicBezTo>
                    <a:pt x="2786" y="3882"/>
                    <a:pt x="2739" y="3525"/>
                    <a:pt x="2620" y="3144"/>
                  </a:cubicBezTo>
                  <a:cubicBezTo>
                    <a:pt x="2524" y="2906"/>
                    <a:pt x="2429" y="2668"/>
                    <a:pt x="2310" y="2430"/>
                  </a:cubicBezTo>
                  <a:cubicBezTo>
                    <a:pt x="2262" y="2311"/>
                    <a:pt x="2191" y="2168"/>
                    <a:pt x="2096" y="2049"/>
                  </a:cubicBezTo>
                  <a:cubicBezTo>
                    <a:pt x="1953" y="1787"/>
                    <a:pt x="1738" y="1501"/>
                    <a:pt x="1572" y="1263"/>
                  </a:cubicBezTo>
                  <a:cubicBezTo>
                    <a:pt x="1310" y="977"/>
                    <a:pt x="1000" y="667"/>
                    <a:pt x="714" y="429"/>
                  </a:cubicBezTo>
                  <a:cubicBezTo>
                    <a:pt x="619" y="382"/>
                    <a:pt x="524" y="286"/>
                    <a:pt x="429" y="239"/>
                  </a:cubicBezTo>
                  <a:cubicBezTo>
                    <a:pt x="357" y="167"/>
                    <a:pt x="238" y="120"/>
                    <a:pt x="143" y="24"/>
                  </a:cubicBezTo>
                  <a:cubicBezTo>
                    <a:pt x="119" y="24"/>
                    <a:pt x="71" y="1"/>
                    <a:pt x="71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4" name="Google Shape;2794;p55"/>
            <p:cNvSpPr/>
            <p:nvPr/>
          </p:nvSpPr>
          <p:spPr>
            <a:xfrm>
              <a:off x="6289645" y="2763633"/>
              <a:ext cx="131365" cy="34108"/>
            </a:xfrm>
            <a:custGeom>
              <a:avLst/>
              <a:gdLst/>
              <a:ahLst/>
              <a:cxnLst/>
              <a:rect l="l" t="t" r="r" b="b"/>
              <a:pathLst>
                <a:path w="4406" h="1144" extrusionOk="0">
                  <a:moveTo>
                    <a:pt x="0" y="881"/>
                  </a:moveTo>
                  <a:lnTo>
                    <a:pt x="0" y="881"/>
                  </a:lnTo>
                  <a:cubicBezTo>
                    <a:pt x="3" y="882"/>
                    <a:pt x="5" y="882"/>
                    <a:pt x="8" y="883"/>
                  </a:cubicBezTo>
                  <a:lnTo>
                    <a:pt x="8" y="883"/>
                  </a:lnTo>
                  <a:cubicBezTo>
                    <a:pt x="5" y="882"/>
                    <a:pt x="3" y="881"/>
                    <a:pt x="0" y="881"/>
                  </a:cubicBezTo>
                  <a:close/>
                  <a:moveTo>
                    <a:pt x="4239" y="0"/>
                  </a:moveTo>
                  <a:cubicBezTo>
                    <a:pt x="3358" y="619"/>
                    <a:pt x="2263" y="976"/>
                    <a:pt x="1072" y="976"/>
                  </a:cubicBezTo>
                  <a:cubicBezTo>
                    <a:pt x="670" y="976"/>
                    <a:pt x="362" y="953"/>
                    <a:pt x="8" y="883"/>
                  </a:cubicBezTo>
                  <a:lnTo>
                    <a:pt x="8" y="883"/>
                  </a:lnTo>
                  <a:cubicBezTo>
                    <a:pt x="29" y="891"/>
                    <a:pt x="51" y="929"/>
                    <a:pt x="72" y="929"/>
                  </a:cubicBezTo>
                  <a:cubicBezTo>
                    <a:pt x="96" y="929"/>
                    <a:pt x="143" y="953"/>
                    <a:pt x="167" y="953"/>
                  </a:cubicBezTo>
                  <a:cubicBezTo>
                    <a:pt x="191" y="976"/>
                    <a:pt x="238" y="976"/>
                    <a:pt x="262" y="976"/>
                  </a:cubicBezTo>
                  <a:cubicBezTo>
                    <a:pt x="286" y="1024"/>
                    <a:pt x="310" y="1024"/>
                    <a:pt x="334" y="1024"/>
                  </a:cubicBezTo>
                  <a:cubicBezTo>
                    <a:pt x="429" y="1048"/>
                    <a:pt x="548" y="1072"/>
                    <a:pt x="643" y="1072"/>
                  </a:cubicBezTo>
                  <a:cubicBezTo>
                    <a:pt x="739" y="1072"/>
                    <a:pt x="786" y="1095"/>
                    <a:pt x="881" y="1095"/>
                  </a:cubicBezTo>
                  <a:cubicBezTo>
                    <a:pt x="1096" y="1143"/>
                    <a:pt x="1334" y="1143"/>
                    <a:pt x="1524" y="1143"/>
                  </a:cubicBezTo>
                  <a:cubicBezTo>
                    <a:pt x="1715" y="1143"/>
                    <a:pt x="1858" y="1095"/>
                    <a:pt x="2048" y="1095"/>
                  </a:cubicBezTo>
                  <a:cubicBezTo>
                    <a:pt x="2310" y="1072"/>
                    <a:pt x="2596" y="1024"/>
                    <a:pt x="2882" y="953"/>
                  </a:cubicBezTo>
                  <a:cubicBezTo>
                    <a:pt x="3358" y="857"/>
                    <a:pt x="3763" y="691"/>
                    <a:pt x="4192" y="476"/>
                  </a:cubicBezTo>
                  <a:cubicBezTo>
                    <a:pt x="4216" y="452"/>
                    <a:pt x="4263" y="429"/>
                    <a:pt x="4335" y="381"/>
                  </a:cubicBezTo>
                  <a:cubicBezTo>
                    <a:pt x="4335" y="381"/>
                    <a:pt x="4358" y="357"/>
                    <a:pt x="4406" y="357"/>
                  </a:cubicBezTo>
                  <a:lnTo>
                    <a:pt x="4239" y="0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5" name="Google Shape;2795;p55"/>
            <p:cNvSpPr/>
            <p:nvPr/>
          </p:nvSpPr>
          <p:spPr>
            <a:xfrm>
              <a:off x="6289645" y="2595355"/>
              <a:ext cx="90190" cy="10674"/>
            </a:xfrm>
            <a:custGeom>
              <a:avLst/>
              <a:gdLst/>
              <a:ahLst/>
              <a:cxnLst/>
              <a:rect l="l" t="t" r="r" b="b"/>
              <a:pathLst>
                <a:path w="3025" h="358" extrusionOk="0">
                  <a:moveTo>
                    <a:pt x="191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72" y="357"/>
                    <a:pt x="191" y="357"/>
                  </a:cubicBezTo>
                  <a:lnTo>
                    <a:pt x="2810" y="357"/>
                  </a:lnTo>
                  <a:cubicBezTo>
                    <a:pt x="2906" y="357"/>
                    <a:pt x="2977" y="286"/>
                    <a:pt x="3001" y="191"/>
                  </a:cubicBezTo>
                  <a:cubicBezTo>
                    <a:pt x="3025" y="119"/>
                    <a:pt x="2930" y="0"/>
                    <a:pt x="28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6" name="Google Shape;2796;p55"/>
            <p:cNvSpPr/>
            <p:nvPr/>
          </p:nvSpPr>
          <p:spPr>
            <a:xfrm>
              <a:off x="6289645" y="2620192"/>
              <a:ext cx="89475" cy="10674"/>
            </a:xfrm>
            <a:custGeom>
              <a:avLst/>
              <a:gdLst/>
              <a:ahLst/>
              <a:cxnLst/>
              <a:rect l="l" t="t" r="r" b="b"/>
              <a:pathLst>
                <a:path w="3001" h="358" extrusionOk="0">
                  <a:moveTo>
                    <a:pt x="191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2810" y="358"/>
                  </a:lnTo>
                  <a:cubicBezTo>
                    <a:pt x="2930" y="358"/>
                    <a:pt x="3001" y="262"/>
                    <a:pt x="3001" y="167"/>
                  </a:cubicBezTo>
                  <a:cubicBezTo>
                    <a:pt x="3001" y="72"/>
                    <a:pt x="2906" y="1"/>
                    <a:pt x="28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7" name="Google Shape;2797;p55"/>
            <p:cNvSpPr/>
            <p:nvPr/>
          </p:nvSpPr>
          <p:spPr>
            <a:xfrm>
              <a:off x="6308816" y="2645058"/>
              <a:ext cx="51848" cy="10674"/>
            </a:xfrm>
            <a:custGeom>
              <a:avLst/>
              <a:gdLst/>
              <a:ahLst/>
              <a:cxnLst/>
              <a:rect l="l" t="t" r="r" b="b"/>
              <a:pathLst>
                <a:path w="1739" h="358" extrusionOk="0">
                  <a:moveTo>
                    <a:pt x="215" y="0"/>
                  </a:moveTo>
                  <a:cubicBezTo>
                    <a:pt x="96" y="0"/>
                    <a:pt x="0" y="71"/>
                    <a:pt x="24" y="191"/>
                  </a:cubicBezTo>
                  <a:cubicBezTo>
                    <a:pt x="72" y="286"/>
                    <a:pt x="119" y="357"/>
                    <a:pt x="215" y="357"/>
                  </a:cubicBezTo>
                  <a:lnTo>
                    <a:pt x="1524" y="357"/>
                  </a:lnTo>
                  <a:cubicBezTo>
                    <a:pt x="1620" y="357"/>
                    <a:pt x="1667" y="286"/>
                    <a:pt x="1691" y="191"/>
                  </a:cubicBezTo>
                  <a:cubicBezTo>
                    <a:pt x="1739" y="71"/>
                    <a:pt x="1644" y="0"/>
                    <a:pt x="1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8" name="Google Shape;2798;p55"/>
            <p:cNvSpPr/>
            <p:nvPr/>
          </p:nvSpPr>
          <p:spPr>
            <a:xfrm>
              <a:off x="6249155" y="2542075"/>
              <a:ext cx="169021" cy="167620"/>
            </a:xfrm>
            <a:custGeom>
              <a:avLst/>
              <a:gdLst/>
              <a:ahLst/>
              <a:cxnLst/>
              <a:rect l="l" t="t" r="r" b="b"/>
              <a:pathLst>
                <a:path w="5669" h="5622" extrusionOk="0">
                  <a:moveTo>
                    <a:pt x="2835" y="1"/>
                  </a:moveTo>
                  <a:cubicBezTo>
                    <a:pt x="1263" y="1"/>
                    <a:pt x="1" y="1239"/>
                    <a:pt x="1" y="2811"/>
                  </a:cubicBezTo>
                  <a:cubicBezTo>
                    <a:pt x="1" y="4407"/>
                    <a:pt x="1311" y="5621"/>
                    <a:pt x="2859" y="5621"/>
                  </a:cubicBezTo>
                  <a:cubicBezTo>
                    <a:pt x="3335" y="5621"/>
                    <a:pt x="3811" y="5502"/>
                    <a:pt x="4240" y="5264"/>
                  </a:cubicBezTo>
                  <a:cubicBezTo>
                    <a:pt x="4335" y="5192"/>
                    <a:pt x="4359" y="5097"/>
                    <a:pt x="4288" y="5026"/>
                  </a:cubicBezTo>
                  <a:cubicBezTo>
                    <a:pt x="4256" y="4962"/>
                    <a:pt x="4203" y="4931"/>
                    <a:pt x="4143" y="4931"/>
                  </a:cubicBezTo>
                  <a:cubicBezTo>
                    <a:pt x="4113" y="4931"/>
                    <a:pt x="4081" y="4938"/>
                    <a:pt x="4049" y="4954"/>
                  </a:cubicBezTo>
                  <a:cubicBezTo>
                    <a:pt x="3692" y="5169"/>
                    <a:pt x="3287" y="5288"/>
                    <a:pt x="2859" y="5288"/>
                  </a:cubicBezTo>
                  <a:cubicBezTo>
                    <a:pt x="1501" y="5288"/>
                    <a:pt x="406" y="4192"/>
                    <a:pt x="406" y="2811"/>
                  </a:cubicBezTo>
                  <a:cubicBezTo>
                    <a:pt x="406" y="1454"/>
                    <a:pt x="1501" y="358"/>
                    <a:pt x="2859" y="358"/>
                  </a:cubicBezTo>
                  <a:cubicBezTo>
                    <a:pt x="4240" y="358"/>
                    <a:pt x="5335" y="1454"/>
                    <a:pt x="5335" y="2811"/>
                  </a:cubicBezTo>
                  <a:cubicBezTo>
                    <a:pt x="5335" y="3454"/>
                    <a:pt x="5097" y="4073"/>
                    <a:pt x="4645" y="4526"/>
                  </a:cubicBezTo>
                  <a:cubicBezTo>
                    <a:pt x="4597" y="4573"/>
                    <a:pt x="4597" y="4692"/>
                    <a:pt x="4645" y="4764"/>
                  </a:cubicBezTo>
                  <a:cubicBezTo>
                    <a:pt x="4680" y="4788"/>
                    <a:pt x="4728" y="4800"/>
                    <a:pt x="4773" y="4800"/>
                  </a:cubicBezTo>
                  <a:cubicBezTo>
                    <a:pt x="4817" y="4800"/>
                    <a:pt x="4859" y="4788"/>
                    <a:pt x="4883" y="4764"/>
                  </a:cubicBezTo>
                  <a:cubicBezTo>
                    <a:pt x="5407" y="4216"/>
                    <a:pt x="5669" y="3525"/>
                    <a:pt x="5669" y="2811"/>
                  </a:cubicBezTo>
                  <a:cubicBezTo>
                    <a:pt x="5669" y="1263"/>
                    <a:pt x="4407" y="1"/>
                    <a:pt x="2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9" name="Google Shape;2799;p55"/>
            <p:cNvSpPr/>
            <p:nvPr/>
          </p:nvSpPr>
          <p:spPr>
            <a:xfrm>
              <a:off x="6158994" y="2448366"/>
              <a:ext cx="352920" cy="353606"/>
            </a:xfrm>
            <a:custGeom>
              <a:avLst/>
              <a:gdLst/>
              <a:ahLst/>
              <a:cxnLst/>
              <a:rect l="l" t="t" r="r" b="b"/>
              <a:pathLst>
                <a:path w="11837" h="11860" extrusionOk="0">
                  <a:moveTo>
                    <a:pt x="8836" y="1191"/>
                  </a:moveTo>
                  <a:cubicBezTo>
                    <a:pt x="9622" y="1667"/>
                    <a:pt x="10241" y="2334"/>
                    <a:pt x="10717" y="3096"/>
                  </a:cubicBezTo>
                  <a:cubicBezTo>
                    <a:pt x="11193" y="3906"/>
                    <a:pt x="11455" y="4835"/>
                    <a:pt x="11479" y="5764"/>
                  </a:cubicBezTo>
                  <a:lnTo>
                    <a:pt x="10312" y="5764"/>
                  </a:lnTo>
                  <a:cubicBezTo>
                    <a:pt x="10288" y="5216"/>
                    <a:pt x="10169" y="4668"/>
                    <a:pt x="9955" y="4192"/>
                  </a:cubicBezTo>
                  <a:cubicBezTo>
                    <a:pt x="9931" y="4144"/>
                    <a:pt x="9883" y="4120"/>
                    <a:pt x="9812" y="4073"/>
                  </a:cubicBezTo>
                  <a:lnTo>
                    <a:pt x="9169" y="4025"/>
                  </a:lnTo>
                  <a:lnTo>
                    <a:pt x="9431" y="3430"/>
                  </a:lnTo>
                  <a:cubicBezTo>
                    <a:pt x="9455" y="3358"/>
                    <a:pt x="9455" y="3311"/>
                    <a:pt x="9407" y="3239"/>
                  </a:cubicBezTo>
                  <a:cubicBezTo>
                    <a:pt x="9074" y="2834"/>
                    <a:pt x="8693" y="2453"/>
                    <a:pt x="8240" y="2168"/>
                  </a:cubicBezTo>
                  <a:lnTo>
                    <a:pt x="8836" y="1191"/>
                  </a:lnTo>
                  <a:close/>
                  <a:moveTo>
                    <a:pt x="2953" y="1191"/>
                  </a:moveTo>
                  <a:lnTo>
                    <a:pt x="3549" y="2215"/>
                  </a:lnTo>
                  <a:cubicBezTo>
                    <a:pt x="3096" y="2501"/>
                    <a:pt x="2668" y="2858"/>
                    <a:pt x="2382" y="3287"/>
                  </a:cubicBezTo>
                  <a:cubicBezTo>
                    <a:pt x="2358" y="3334"/>
                    <a:pt x="2310" y="3406"/>
                    <a:pt x="2358" y="3454"/>
                  </a:cubicBezTo>
                  <a:lnTo>
                    <a:pt x="2620" y="4049"/>
                  </a:lnTo>
                  <a:lnTo>
                    <a:pt x="1953" y="4120"/>
                  </a:lnTo>
                  <a:cubicBezTo>
                    <a:pt x="1906" y="4120"/>
                    <a:pt x="1834" y="4168"/>
                    <a:pt x="1810" y="4239"/>
                  </a:cubicBezTo>
                  <a:cubicBezTo>
                    <a:pt x="1596" y="4739"/>
                    <a:pt x="1477" y="5240"/>
                    <a:pt x="1453" y="5787"/>
                  </a:cubicBezTo>
                  <a:lnTo>
                    <a:pt x="286" y="5787"/>
                  </a:lnTo>
                  <a:cubicBezTo>
                    <a:pt x="358" y="4692"/>
                    <a:pt x="691" y="3644"/>
                    <a:pt x="1310" y="2739"/>
                  </a:cubicBezTo>
                  <a:cubicBezTo>
                    <a:pt x="1763" y="2120"/>
                    <a:pt x="2310" y="1596"/>
                    <a:pt x="2953" y="1191"/>
                  </a:cubicBezTo>
                  <a:close/>
                  <a:moveTo>
                    <a:pt x="6478" y="1906"/>
                  </a:moveTo>
                  <a:cubicBezTo>
                    <a:pt x="7002" y="2001"/>
                    <a:pt x="7454" y="2144"/>
                    <a:pt x="7907" y="2429"/>
                  </a:cubicBezTo>
                  <a:cubicBezTo>
                    <a:pt x="8359" y="2691"/>
                    <a:pt x="8740" y="3025"/>
                    <a:pt x="9074" y="3406"/>
                  </a:cubicBezTo>
                  <a:lnTo>
                    <a:pt x="8812" y="3977"/>
                  </a:lnTo>
                  <a:cubicBezTo>
                    <a:pt x="8788" y="4049"/>
                    <a:pt x="8788" y="4144"/>
                    <a:pt x="8812" y="4239"/>
                  </a:cubicBezTo>
                  <a:cubicBezTo>
                    <a:pt x="8836" y="4311"/>
                    <a:pt x="8931" y="4382"/>
                    <a:pt x="9050" y="4382"/>
                  </a:cubicBezTo>
                  <a:lnTo>
                    <a:pt x="9669" y="4454"/>
                  </a:lnTo>
                  <a:cubicBezTo>
                    <a:pt x="9836" y="4930"/>
                    <a:pt x="9931" y="5430"/>
                    <a:pt x="9931" y="5930"/>
                  </a:cubicBezTo>
                  <a:cubicBezTo>
                    <a:pt x="9931" y="6430"/>
                    <a:pt x="9836" y="6954"/>
                    <a:pt x="9669" y="7431"/>
                  </a:cubicBezTo>
                  <a:lnTo>
                    <a:pt x="9050" y="7478"/>
                  </a:lnTo>
                  <a:cubicBezTo>
                    <a:pt x="8955" y="7478"/>
                    <a:pt x="8859" y="7550"/>
                    <a:pt x="8812" y="7621"/>
                  </a:cubicBezTo>
                  <a:cubicBezTo>
                    <a:pt x="8740" y="7716"/>
                    <a:pt x="8740" y="7812"/>
                    <a:pt x="8812" y="7907"/>
                  </a:cubicBezTo>
                  <a:lnTo>
                    <a:pt x="9074" y="8455"/>
                  </a:lnTo>
                  <a:cubicBezTo>
                    <a:pt x="8740" y="8883"/>
                    <a:pt x="8359" y="9217"/>
                    <a:pt x="7907" y="9431"/>
                  </a:cubicBezTo>
                  <a:cubicBezTo>
                    <a:pt x="7454" y="9717"/>
                    <a:pt x="7002" y="9860"/>
                    <a:pt x="6478" y="9955"/>
                  </a:cubicBezTo>
                  <a:lnTo>
                    <a:pt x="6121" y="9431"/>
                  </a:lnTo>
                  <a:cubicBezTo>
                    <a:pt x="6073" y="9359"/>
                    <a:pt x="5978" y="9336"/>
                    <a:pt x="5883" y="9336"/>
                  </a:cubicBezTo>
                  <a:cubicBezTo>
                    <a:pt x="5811" y="9336"/>
                    <a:pt x="5716" y="9383"/>
                    <a:pt x="5645" y="9431"/>
                  </a:cubicBezTo>
                  <a:lnTo>
                    <a:pt x="5287" y="9955"/>
                  </a:lnTo>
                  <a:cubicBezTo>
                    <a:pt x="4787" y="9860"/>
                    <a:pt x="4311" y="9717"/>
                    <a:pt x="3858" y="9431"/>
                  </a:cubicBezTo>
                  <a:cubicBezTo>
                    <a:pt x="3430" y="9169"/>
                    <a:pt x="3025" y="8836"/>
                    <a:pt x="2692" y="8455"/>
                  </a:cubicBezTo>
                  <a:lnTo>
                    <a:pt x="2977" y="7907"/>
                  </a:lnTo>
                  <a:cubicBezTo>
                    <a:pt x="3001" y="7812"/>
                    <a:pt x="3001" y="7716"/>
                    <a:pt x="2977" y="7621"/>
                  </a:cubicBezTo>
                  <a:cubicBezTo>
                    <a:pt x="2906" y="7550"/>
                    <a:pt x="2858" y="7478"/>
                    <a:pt x="2739" y="7478"/>
                  </a:cubicBezTo>
                  <a:lnTo>
                    <a:pt x="2120" y="7431"/>
                  </a:lnTo>
                  <a:cubicBezTo>
                    <a:pt x="1929" y="6978"/>
                    <a:pt x="1834" y="6526"/>
                    <a:pt x="1834" y="6073"/>
                  </a:cubicBezTo>
                  <a:lnTo>
                    <a:pt x="1834" y="5930"/>
                  </a:lnTo>
                  <a:cubicBezTo>
                    <a:pt x="1834" y="5430"/>
                    <a:pt x="1929" y="4930"/>
                    <a:pt x="2120" y="4454"/>
                  </a:cubicBezTo>
                  <a:lnTo>
                    <a:pt x="2739" y="4382"/>
                  </a:lnTo>
                  <a:cubicBezTo>
                    <a:pt x="2834" y="4382"/>
                    <a:pt x="2906" y="4311"/>
                    <a:pt x="2977" y="4239"/>
                  </a:cubicBezTo>
                  <a:cubicBezTo>
                    <a:pt x="3025" y="4144"/>
                    <a:pt x="3025" y="4049"/>
                    <a:pt x="2977" y="3977"/>
                  </a:cubicBezTo>
                  <a:lnTo>
                    <a:pt x="2692" y="3406"/>
                  </a:lnTo>
                  <a:cubicBezTo>
                    <a:pt x="3025" y="2977"/>
                    <a:pt x="3454" y="2620"/>
                    <a:pt x="3930" y="2358"/>
                  </a:cubicBezTo>
                  <a:cubicBezTo>
                    <a:pt x="4335" y="2120"/>
                    <a:pt x="4811" y="1977"/>
                    <a:pt x="5287" y="1906"/>
                  </a:cubicBezTo>
                  <a:lnTo>
                    <a:pt x="5645" y="2429"/>
                  </a:lnTo>
                  <a:cubicBezTo>
                    <a:pt x="5716" y="2501"/>
                    <a:pt x="5811" y="2549"/>
                    <a:pt x="5883" y="2549"/>
                  </a:cubicBezTo>
                  <a:cubicBezTo>
                    <a:pt x="5978" y="2549"/>
                    <a:pt x="6073" y="2477"/>
                    <a:pt x="6121" y="2429"/>
                  </a:cubicBezTo>
                  <a:lnTo>
                    <a:pt x="6478" y="1906"/>
                  </a:lnTo>
                  <a:close/>
                  <a:moveTo>
                    <a:pt x="11527" y="6073"/>
                  </a:moveTo>
                  <a:cubicBezTo>
                    <a:pt x="11455" y="7026"/>
                    <a:pt x="11193" y="7954"/>
                    <a:pt x="10717" y="8764"/>
                  </a:cubicBezTo>
                  <a:cubicBezTo>
                    <a:pt x="10265" y="9526"/>
                    <a:pt x="9622" y="10193"/>
                    <a:pt x="8836" y="10669"/>
                  </a:cubicBezTo>
                  <a:lnTo>
                    <a:pt x="8264" y="9645"/>
                  </a:lnTo>
                  <a:cubicBezTo>
                    <a:pt x="8717" y="9359"/>
                    <a:pt x="9098" y="9002"/>
                    <a:pt x="9431" y="8574"/>
                  </a:cubicBezTo>
                  <a:cubicBezTo>
                    <a:pt x="9455" y="8526"/>
                    <a:pt x="9502" y="8455"/>
                    <a:pt x="9455" y="8407"/>
                  </a:cubicBezTo>
                  <a:lnTo>
                    <a:pt x="9193" y="7812"/>
                  </a:lnTo>
                  <a:lnTo>
                    <a:pt x="9836" y="7740"/>
                  </a:lnTo>
                  <a:cubicBezTo>
                    <a:pt x="9907" y="7740"/>
                    <a:pt x="9979" y="7692"/>
                    <a:pt x="10003" y="7621"/>
                  </a:cubicBezTo>
                  <a:cubicBezTo>
                    <a:pt x="10217" y="7121"/>
                    <a:pt x="10312" y="6621"/>
                    <a:pt x="10360" y="6073"/>
                  </a:cubicBezTo>
                  <a:close/>
                  <a:moveTo>
                    <a:pt x="1477" y="6121"/>
                  </a:moveTo>
                  <a:lnTo>
                    <a:pt x="1477" y="6168"/>
                  </a:lnTo>
                  <a:cubicBezTo>
                    <a:pt x="1477" y="6406"/>
                    <a:pt x="1548" y="6668"/>
                    <a:pt x="1572" y="6907"/>
                  </a:cubicBezTo>
                  <a:cubicBezTo>
                    <a:pt x="1644" y="7145"/>
                    <a:pt x="1691" y="7383"/>
                    <a:pt x="1810" y="7621"/>
                  </a:cubicBezTo>
                  <a:cubicBezTo>
                    <a:pt x="1810" y="7669"/>
                    <a:pt x="1810" y="7669"/>
                    <a:pt x="1834" y="7692"/>
                  </a:cubicBezTo>
                  <a:cubicBezTo>
                    <a:pt x="1882" y="7740"/>
                    <a:pt x="1929" y="7788"/>
                    <a:pt x="2001" y="7812"/>
                  </a:cubicBezTo>
                  <a:lnTo>
                    <a:pt x="2644" y="7859"/>
                  </a:lnTo>
                  <a:lnTo>
                    <a:pt x="2382" y="8455"/>
                  </a:lnTo>
                  <a:cubicBezTo>
                    <a:pt x="2358" y="8526"/>
                    <a:pt x="2358" y="8574"/>
                    <a:pt x="2406" y="8645"/>
                  </a:cubicBezTo>
                  <a:cubicBezTo>
                    <a:pt x="2739" y="9050"/>
                    <a:pt x="3120" y="9455"/>
                    <a:pt x="3573" y="9717"/>
                  </a:cubicBezTo>
                  <a:lnTo>
                    <a:pt x="3001" y="10693"/>
                  </a:lnTo>
                  <a:cubicBezTo>
                    <a:pt x="2191" y="10217"/>
                    <a:pt x="1548" y="9526"/>
                    <a:pt x="1096" y="8764"/>
                  </a:cubicBezTo>
                  <a:cubicBezTo>
                    <a:pt x="620" y="7954"/>
                    <a:pt x="358" y="7026"/>
                    <a:pt x="334" y="6121"/>
                  </a:cubicBezTo>
                  <a:close/>
                  <a:moveTo>
                    <a:pt x="5859" y="9741"/>
                  </a:moveTo>
                  <a:lnTo>
                    <a:pt x="6240" y="10288"/>
                  </a:lnTo>
                  <a:cubicBezTo>
                    <a:pt x="6257" y="10323"/>
                    <a:pt x="6300" y="10345"/>
                    <a:pt x="6350" y="10345"/>
                  </a:cubicBezTo>
                  <a:cubicBezTo>
                    <a:pt x="6368" y="10345"/>
                    <a:pt x="6387" y="10342"/>
                    <a:pt x="6407" y="10336"/>
                  </a:cubicBezTo>
                  <a:cubicBezTo>
                    <a:pt x="6930" y="10288"/>
                    <a:pt x="7431" y="10098"/>
                    <a:pt x="7907" y="9860"/>
                  </a:cubicBezTo>
                  <a:lnTo>
                    <a:pt x="8193" y="10336"/>
                  </a:lnTo>
                  <a:lnTo>
                    <a:pt x="8478" y="10884"/>
                  </a:lnTo>
                  <a:cubicBezTo>
                    <a:pt x="7740" y="11288"/>
                    <a:pt x="6811" y="11527"/>
                    <a:pt x="5883" y="11527"/>
                  </a:cubicBezTo>
                  <a:cubicBezTo>
                    <a:pt x="4978" y="11527"/>
                    <a:pt x="4049" y="11288"/>
                    <a:pt x="3239" y="10884"/>
                  </a:cubicBezTo>
                  <a:lnTo>
                    <a:pt x="3811" y="9860"/>
                  </a:lnTo>
                  <a:cubicBezTo>
                    <a:pt x="4287" y="10098"/>
                    <a:pt x="4787" y="10288"/>
                    <a:pt x="5335" y="10336"/>
                  </a:cubicBezTo>
                  <a:cubicBezTo>
                    <a:pt x="5383" y="10336"/>
                    <a:pt x="5454" y="10312"/>
                    <a:pt x="5478" y="10288"/>
                  </a:cubicBezTo>
                  <a:lnTo>
                    <a:pt x="5859" y="9741"/>
                  </a:lnTo>
                  <a:close/>
                  <a:moveTo>
                    <a:pt x="5883" y="0"/>
                  </a:moveTo>
                  <a:cubicBezTo>
                    <a:pt x="5454" y="0"/>
                    <a:pt x="5002" y="72"/>
                    <a:pt x="4573" y="167"/>
                  </a:cubicBezTo>
                  <a:cubicBezTo>
                    <a:pt x="4478" y="191"/>
                    <a:pt x="4430" y="286"/>
                    <a:pt x="4454" y="358"/>
                  </a:cubicBezTo>
                  <a:cubicBezTo>
                    <a:pt x="4472" y="432"/>
                    <a:pt x="4535" y="492"/>
                    <a:pt x="4606" y="492"/>
                  </a:cubicBezTo>
                  <a:cubicBezTo>
                    <a:pt x="4626" y="492"/>
                    <a:pt x="4647" y="487"/>
                    <a:pt x="4668" y="477"/>
                  </a:cubicBezTo>
                  <a:cubicBezTo>
                    <a:pt x="5073" y="405"/>
                    <a:pt x="5502" y="334"/>
                    <a:pt x="5906" y="334"/>
                  </a:cubicBezTo>
                  <a:cubicBezTo>
                    <a:pt x="6835" y="334"/>
                    <a:pt x="7764" y="572"/>
                    <a:pt x="8574" y="1001"/>
                  </a:cubicBezTo>
                  <a:lnTo>
                    <a:pt x="8002" y="2001"/>
                  </a:lnTo>
                  <a:cubicBezTo>
                    <a:pt x="7526" y="1763"/>
                    <a:pt x="7026" y="1596"/>
                    <a:pt x="6478" y="1525"/>
                  </a:cubicBezTo>
                  <a:cubicBezTo>
                    <a:pt x="6430" y="1525"/>
                    <a:pt x="6359" y="1548"/>
                    <a:pt x="6335" y="1596"/>
                  </a:cubicBezTo>
                  <a:lnTo>
                    <a:pt x="5954" y="2120"/>
                  </a:lnTo>
                  <a:lnTo>
                    <a:pt x="5573" y="1596"/>
                  </a:lnTo>
                  <a:cubicBezTo>
                    <a:pt x="5537" y="1542"/>
                    <a:pt x="5502" y="1516"/>
                    <a:pt x="5456" y="1516"/>
                  </a:cubicBezTo>
                  <a:cubicBezTo>
                    <a:pt x="5441" y="1516"/>
                    <a:pt x="5424" y="1519"/>
                    <a:pt x="5406" y="1525"/>
                  </a:cubicBezTo>
                  <a:cubicBezTo>
                    <a:pt x="4882" y="1596"/>
                    <a:pt x="4382" y="1763"/>
                    <a:pt x="3906" y="2001"/>
                  </a:cubicBezTo>
                  <a:lnTo>
                    <a:pt x="3334" y="1001"/>
                  </a:lnTo>
                  <a:cubicBezTo>
                    <a:pt x="3549" y="882"/>
                    <a:pt x="3739" y="786"/>
                    <a:pt x="3954" y="691"/>
                  </a:cubicBezTo>
                  <a:lnTo>
                    <a:pt x="3977" y="691"/>
                  </a:lnTo>
                  <a:cubicBezTo>
                    <a:pt x="4073" y="667"/>
                    <a:pt x="4120" y="548"/>
                    <a:pt x="4073" y="453"/>
                  </a:cubicBezTo>
                  <a:cubicBezTo>
                    <a:pt x="4055" y="383"/>
                    <a:pt x="3987" y="339"/>
                    <a:pt x="3914" y="339"/>
                  </a:cubicBezTo>
                  <a:cubicBezTo>
                    <a:pt x="3887" y="339"/>
                    <a:pt x="3860" y="345"/>
                    <a:pt x="3835" y="358"/>
                  </a:cubicBezTo>
                  <a:lnTo>
                    <a:pt x="3811" y="358"/>
                  </a:lnTo>
                  <a:cubicBezTo>
                    <a:pt x="2692" y="786"/>
                    <a:pt x="1739" y="1525"/>
                    <a:pt x="1072" y="2501"/>
                  </a:cubicBezTo>
                  <a:cubicBezTo>
                    <a:pt x="382" y="3525"/>
                    <a:pt x="0" y="4692"/>
                    <a:pt x="0" y="5906"/>
                  </a:cubicBezTo>
                  <a:cubicBezTo>
                    <a:pt x="0" y="6978"/>
                    <a:pt x="286" y="7978"/>
                    <a:pt x="810" y="8907"/>
                  </a:cubicBezTo>
                  <a:cubicBezTo>
                    <a:pt x="1310" y="9812"/>
                    <a:pt x="2049" y="10526"/>
                    <a:pt x="2953" y="11050"/>
                  </a:cubicBezTo>
                  <a:cubicBezTo>
                    <a:pt x="3835" y="11550"/>
                    <a:pt x="4882" y="11860"/>
                    <a:pt x="5930" y="11860"/>
                  </a:cubicBezTo>
                  <a:cubicBezTo>
                    <a:pt x="6954" y="11860"/>
                    <a:pt x="8002" y="11598"/>
                    <a:pt x="8907" y="11050"/>
                  </a:cubicBezTo>
                  <a:cubicBezTo>
                    <a:pt x="9788" y="10550"/>
                    <a:pt x="10526" y="9812"/>
                    <a:pt x="11050" y="8907"/>
                  </a:cubicBezTo>
                  <a:cubicBezTo>
                    <a:pt x="11574" y="7978"/>
                    <a:pt x="11836" y="6978"/>
                    <a:pt x="11836" y="5906"/>
                  </a:cubicBezTo>
                  <a:cubicBezTo>
                    <a:pt x="11836" y="4882"/>
                    <a:pt x="11550" y="3858"/>
                    <a:pt x="11003" y="2930"/>
                  </a:cubicBezTo>
                  <a:cubicBezTo>
                    <a:pt x="10503" y="2072"/>
                    <a:pt x="9788" y="1358"/>
                    <a:pt x="8931" y="834"/>
                  </a:cubicBezTo>
                  <a:cubicBezTo>
                    <a:pt x="8002" y="310"/>
                    <a:pt x="6954" y="0"/>
                    <a:pt x="588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00" name="Google Shape;2800;p55"/>
          <p:cNvGrpSpPr/>
          <p:nvPr/>
        </p:nvGrpSpPr>
        <p:grpSpPr>
          <a:xfrm>
            <a:off x="5510974" y="2446935"/>
            <a:ext cx="354351" cy="354351"/>
            <a:chOff x="5549061" y="2446935"/>
            <a:chExt cx="354351" cy="354351"/>
          </a:xfrm>
        </p:grpSpPr>
        <p:sp>
          <p:nvSpPr>
            <p:cNvPr id="2801" name="Google Shape;2801;p55"/>
            <p:cNvSpPr/>
            <p:nvPr/>
          </p:nvSpPr>
          <p:spPr>
            <a:xfrm>
              <a:off x="5671901" y="2518670"/>
              <a:ext cx="220154" cy="252772"/>
            </a:xfrm>
            <a:custGeom>
              <a:avLst/>
              <a:gdLst/>
              <a:ahLst/>
              <a:cxnLst/>
              <a:rect l="l" t="t" r="r" b="b"/>
              <a:pathLst>
                <a:path w="7384" h="8478" extrusionOk="0">
                  <a:moveTo>
                    <a:pt x="3621" y="0"/>
                  </a:moveTo>
                  <a:cubicBezTo>
                    <a:pt x="3382" y="0"/>
                    <a:pt x="3120" y="95"/>
                    <a:pt x="2906" y="238"/>
                  </a:cubicBezTo>
                  <a:cubicBezTo>
                    <a:pt x="2501" y="524"/>
                    <a:pt x="2168" y="1024"/>
                    <a:pt x="2073" y="1572"/>
                  </a:cubicBezTo>
                  <a:lnTo>
                    <a:pt x="1025" y="7406"/>
                  </a:lnTo>
                  <a:cubicBezTo>
                    <a:pt x="977" y="8002"/>
                    <a:pt x="525" y="8478"/>
                    <a:pt x="1" y="8478"/>
                  </a:cubicBezTo>
                  <a:lnTo>
                    <a:pt x="7383" y="8478"/>
                  </a:lnTo>
                  <a:cubicBezTo>
                    <a:pt x="6835" y="8478"/>
                    <a:pt x="6383" y="8049"/>
                    <a:pt x="6335" y="7406"/>
                  </a:cubicBezTo>
                  <a:lnTo>
                    <a:pt x="5288" y="1572"/>
                  </a:lnTo>
                  <a:cubicBezTo>
                    <a:pt x="5192" y="1024"/>
                    <a:pt x="4883" y="524"/>
                    <a:pt x="4454" y="238"/>
                  </a:cubicBezTo>
                  <a:cubicBezTo>
                    <a:pt x="4240" y="95"/>
                    <a:pt x="4002" y="0"/>
                    <a:pt x="376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2" name="Google Shape;2802;p55"/>
            <p:cNvSpPr/>
            <p:nvPr/>
          </p:nvSpPr>
          <p:spPr>
            <a:xfrm>
              <a:off x="5774853" y="2520072"/>
              <a:ext cx="117203" cy="252801"/>
            </a:xfrm>
            <a:custGeom>
              <a:avLst/>
              <a:gdLst/>
              <a:ahLst/>
              <a:cxnLst/>
              <a:rect l="l" t="t" r="r" b="b"/>
              <a:pathLst>
                <a:path w="3931" h="8479" extrusionOk="0">
                  <a:moveTo>
                    <a:pt x="1" y="1"/>
                  </a:moveTo>
                  <a:cubicBezTo>
                    <a:pt x="168" y="48"/>
                    <a:pt x="382" y="96"/>
                    <a:pt x="525" y="215"/>
                  </a:cubicBezTo>
                  <a:cubicBezTo>
                    <a:pt x="953" y="548"/>
                    <a:pt x="1239" y="1025"/>
                    <a:pt x="1358" y="1572"/>
                  </a:cubicBezTo>
                  <a:lnTo>
                    <a:pt x="2406" y="7407"/>
                  </a:lnTo>
                  <a:cubicBezTo>
                    <a:pt x="2454" y="8026"/>
                    <a:pt x="2906" y="8479"/>
                    <a:pt x="3454" y="8479"/>
                  </a:cubicBezTo>
                  <a:lnTo>
                    <a:pt x="3930" y="8479"/>
                  </a:lnTo>
                  <a:cubicBezTo>
                    <a:pt x="3382" y="8479"/>
                    <a:pt x="2930" y="8002"/>
                    <a:pt x="2882" y="7407"/>
                  </a:cubicBezTo>
                  <a:lnTo>
                    <a:pt x="1835" y="1572"/>
                  </a:lnTo>
                  <a:cubicBezTo>
                    <a:pt x="1715" y="929"/>
                    <a:pt x="1430" y="525"/>
                    <a:pt x="1001" y="215"/>
                  </a:cubicBezTo>
                  <a:cubicBezTo>
                    <a:pt x="787" y="72"/>
                    <a:pt x="549" y="1"/>
                    <a:pt x="310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3" name="Google Shape;2803;p55"/>
            <p:cNvSpPr/>
            <p:nvPr/>
          </p:nvSpPr>
          <p:spPr>
            <a:xfrm>
              <a:off x="5601626" y="2603853"/>
              <a:ext cx="146272" cy="167590"/>
            </a:xfrm>
            <a:custGeom>
              <a:avLst/>
              <a:gdLst/>
              <a:ahLst/>
              <a:cxnLst/>
              <a:rect l="l" t="t" r="r" b="b"/>
              <a:pathLst>
                <a:path w="4906" h="5621" extrusionOk="0">
                  <a:moveTo>
                    <a:pt x="2405" y="1"/>
                  </a:moveTo>
                  <a:cubicBezTo>
                    <a:pt x="2239" y="1"/>
                    <a:pt x="2072" y="72"/>
                    <a:pt x="1929" y="144"/>
                  </a:cubicBezTo>
                  <a:cubicBezTo>
                    <a:pt x="1667" y="358"/>
                    <a:pt x="1453" y="691"/>
                    <a:pt x="1358" y="1049"/>
                  </a:cubicBezTo>
                  <a:lnTo>
                    <a:pt x="691" y="4907"/>
                  </a:lnTo>
                  <a:cubicBezTo>
                    <a:pt x="643" y="5311"/>
                    <a:pt x="357" y="5621"/>
                    <a:pt x="0" y="5621"/>
                  </a:cubicBezTo>
                  <a:lnTo>
                    <a:pt x="4906" y="5621"/>
                  </a:lnTo>
                  <a:cubicBezTo>
                    <a:pt x="4549" y="5621"/>
                    <a:pt x="4263" y="5335"/>
                    <a:pt x="4215" y="4907"/>
                  </a:cubicBezTo>
                  <a:lnTo>
                    <a:pt x="3548" y="1049"/>
                  </a:lnTo>
                  <a:cubicBezTo>
                    <a:pt x="3477" y="668"/>
                    <a:pt x="3263" y="358"/>
                    <a:pt x="2977" y="144"/>
                  </a:cubicBezTo>
                  <a:cubicBezTo>
                    <a:pt x="2834" y="72"/>
                    <a:pt x="2667" y="1"/>
                    <a:pt x="250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4" name="Google Shape;2804;p55"/>
            <p:cNvSpPr/>
            <p:nvPr/>
          </p:nvSpPr>
          <p:spPr>
            <a:xfrm>
              <a:off x="5668353" y="2603853"/>
              <a:ext cx="79546" cy="167590"/>
            </a:xfrm>
            <a:custGeom>
              <a:avLst/>
              <a:gdLst/>
              <a:ahLst/>
              <a:cxnLst/>
              <a:rect l="l" t="t" r="r" b="b"/>
              <a:pathLst>
                <a:path w="2668" h="5621" extrusionOk="0">
                  <a:moveTo>
                    <a:pt x="167" y="1"/>
                  </a:moveTo>
                  <a:cubicBezTo>
                    <a:pt x="120" y="1"/>
                    <a:pt x="48" y="1"/>
                    <a:pt x="1" y="25"/>
                  </a:cubicBezTo>
                  <a:cubicBezTo>
                    <a:pt x="72" y="25"/>
                    <a:pt x="167" y="96"/>
                    <a:pt x="263" y="144"/>
                  </a:cubicBezTo>
                  <a:cubicBezTo>
                    <a:pt x="548" y="358"/>
                    <a:pt x="739" y="691"/>
                    <a:pt x="834" y="1049"/>
                  </a:cubicBezTo>
                  <a:lnTo>
                    <a:pt x="1501" y="4907"/>
                  </a:lnTo>
                  <a:cubicBezTo>
                    <a:pt x="1549" y="5335"/>
                    <a:pt x="1834" y="5621"/>
                    <a:pt x="2192" y="5621"/>
                  </a:cubicBezTo>
                  <a:lnTo>
                    <a:pt x="2668" y="5621"/>
                  </a:lnTo>
                  <a:cubicBezTo>
                    <a:pt x="2311" y="5621"/>
                    <a:pt x="2025" y="5335"/>
                    <a:pt x="1977" y="4907"/>
                  </a:cubicBezTo>
                  <a:lnTo>
                    <a:pt x="1287" y="1049"/>
                  </a:lnTo>
                  <a:cubicBezTo>
                    <a:pt x="1239" y="668"/>
                    <a:pt x="1001" y="358"/>
                    <a:pt x="739" y="144"/>
                  </a:cubicBezTo>
                  <a:cubicBezTo>
                    <a:pt x="572" y="72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5" name="Google Shape;2805;p55"/>
            <p:cNvSpPr/>
            <p:nvPr/>
          </p:nvSpPr>
          <p:spPr>
            <a:xfrm>
              <a:off x="5553325" y="2772846"/>
              <a:ext cx="343678" cy="23464"/>
            </a:xfrm>
            <a:custGeom>
              <a:avLst/>
              <a:gdLst/>
              <a:ahLst/>
              <a:cxnLst/>
              <a:rect l="l" t="t" r="r" b="b"/>
              <a:pathLst>
                <a:path w="11527" h="787" extrusionOk="0">
                  <a:moveTo>
                    <a:pt x="120" y="1"/>
                  </a:moveTo>
                  <a:cubicBezTo>
                    <a:pt x="72" y="1"/>
                    <a:pt x="1" y="48"/>
                    <a:pt x="1" y="120"/>
                  </a:cubicBezTo>
                  <a:lnTo>
                    <a:pt x="1" y="667"/>
                  </a:lnTo>
                  <a:cubicBezTo>
                    <a:pt x="1" y="739"/>
                    <a:pt x="72" y="786"/>
                    <a:pt x="120" y="786"/>
                  </a:cubicBezTo>
                  <a:lnTo>
                    <a:pt x="11408" y="786"/>
                  </a:lnTo>
                  <a:cubicBezTo>
                    <a:pt x="11479" y="786"/>
                    <a:pt x="11527" y="763"/>
                    <a:pt x="11527" y="667"/>
                  </a:cubicBezTo>
                  <a:lnTo>
                    <a:pt x="11527" y="120"/>
                  </a:lnTo>
                  <a:cubicBezTo>
                    <a:pt x="11527" y="48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6" name="Google Shape;2806;p55"/>
            <p:cNvSpPr/>
            <p:nvPr/>
          </p:nvSpPr>
          <p:spPr>
            <a:xfrm>
              <a:off x="5879237" y="2772846"/>
              <a:ext cx="17770" cy="23464"/>
            </a:xfrm>
            <a:custGeom>
              <a:avLst/>
              <a:gdLst/>
              <a:ahLst/>
              <a:cxnLst/>
              <a:rect l="l" t="t" r="r" b="b"/>
              <a:pathLst>
                <a:path w="596" h="787" extrusionOk="0">
                  <a:moveTo>
                    <a:pt x="1" y="1"/>
                  </a:moveTo>
                  <a:cubicBezTo>
                    <a:pt x="72" y="1"/>
                    <a:pt x="120" y="48"/>
                    <a:pt x="120" y="120"/>
                  </a:cubicBezTo>
                  <a:lnTo>
                    <a:pt x="120" y="667"/>
                  </a:lnTo>
                  <a:cubicBezTo>
                    <a:pt x="120" y="739"/>
                    <a:pt x="72" y="786"/>
                    <a:pt x="1" y="786"/>
                  </a:cubicBezTo>
                  <a:lnTo>
                    <a:pt x="477" y="786"/>
                  </a:lnTo>
                  <a:cubicBezTo>
                    <a:pt x="548" y="786"/>
                    <a:pt x="596" y="739"/>
                    <a:pt x="596" y="667"/>
                  </a:cubicBezTo>
                  <a:lnTo>
                    <a:pt x="596" y="120"/>
                  </a:lnTo>
                  <a:cubicBezTo>
                    <a:pt x="596" y="48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7" name="Google Shape;2807;p55"/>
            <p:cNvSpPr/>
            <p:nvPr/>
          </p:nvSpPr>
          <p:spPr>
            <a:xfrm>
              <a:off x="5595931" y="2513691"/>
              <a:ext cx="14222" cy="10674"/>
            </a:xfrm>
            <a:custGeom>
              <a:avLst/>
              <a:gdLst/>
              <a:ahLst/>
              <a:cxnLst/>
              <a:rect l="l" t="t" r="r" b="b"/>
              <a:pathLst>
                <a:path w="477" h="358" extrusionOk="0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310" y="358"/>
                  </a:lnTo>
                  <a:cubicBezTo>
                    <a:pt x="405" y="358"/>
                    <a:pt x="477" y="286"/>
                    <a:pt x="477" y="191"/>
                  </a:cubicBezTo>
                  <a:cubicBezTo>
                    <a:pt x="477" y="72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8" name="Google Shape;2808;p55"/>
            <p:cNvSpPr/>
            <p:nvPr/>
          </p:nvSpPr>
          <p:spPr>
            <a:xfrm>
              <a:off x="5676880" y="2513691"/>
              <a:ext cx="17770" cy="10674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9" name="Google Shape;2809;p55"/>
            <p:cNvSpPr/>
            <p:nvPr/>
          </p:nvSpPr>
          <p:spPr>
            <a:xfrm>
              <a:off x="5704578" y="2513691"/>
              <a:ext cx="17770" cy="10674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67" y="358"/>
                  </a:cubicBezTo>
                  <a:lnTo>
                    <a:pt x="405" y="358"/>
                  </a:lnTo>
                  <a:cubicBezTo>
                    <a:pt x="500" y="358"/>
                    <a:pt x="596" y="286"/>
                    <a:pt x="596" y="191"/>
                  </a:cubicBezTo>
                  <a:cubicBezTo>
                    <a:pt x="596" y="72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0" name="Google Shape;2810;p55"/>
            <p:cNvSpPr/>
            <p:nvPr/>
          </p:nvSpPr>
          <p:spPr>
            <a:xfrm>
              <a:off x="5648466" y="2513691"/>
              <a:ext cx="17800" cy="10674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1" name="Google Shape;2811;p55"/>
            <p:cNvSpPr/>
            <p:nvPr/>
          </p:nvSpPr>
          <p:spPr>
            <a:xfrm>
              <a:off x="5620082" y="2513691"/>
              <a:ext cx="18485" cy="10674"/>
            </a:xfrm>
            <a:custGeom>
              <a:avLst/>
              <a:gdLst/>
              <a:ahLst/>
              <a:cxnLst/>
              <a:rect l="l" t="t" r="r" b="b"/>
              <a:pathLst>
                <a:path w="620" h="358" extrusionOk="0">
                  <a:moveTo>
                    <a:pt x="215" y="0"/>
                  </a:moveTo>
                  <a:cubicBezTo>
                    <a:pt x="119" y="0"/>
                    <a:pt x="24" y="48"/>
                    <a:pt x="24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24" y="358"/>
                    <a:pt x="619" y="286"/>
                    <a:pt x="619" y="191"/>
                  </a:cubicBezTo>
                  <a:cubicBezTo>
                    <a:pt x="619" y="72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2" name="Google Shape;2812;p55"/>
            <p:cNvSpPr/>
            <p:nvPr/>
          </p:nvSpPr>
          <p:spPr>
            <a:xfrm>
              <a:off x="5732963" y="2513691"/>
              <a:ext cx="14252" cy="10674"/>
            </a:xfrm>
            <a:custGeom>
              <a:avLst/>
              <a:gdLst/>
              <a:ahLst/>
              <a:cxnLst/>
              <a:rect l="l" t="t" r="r" b="b"/>
              <a:pathLst>
                <a:path w="478" h="358" extrusionOk="0">
                  <a:moveTo>
                    <a:pt x="167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96" y="358"/>
                    <a:pt x="167" y="358"/>
                  </a:cubicBezTo>
                  <a:lnTo>
                    <a:pt x="287" y="358"/>
                  </a:lnTo>
                  <a:cubicBezTo>
                    <a:pt x="382" y="358"/>
                    <a:pt x="477" y="286"/>
                    <a:pt x="477" y="191"/>
                  </a:cubicBezTo>
                  <a:cubicBezTo>
                    <a:pt x="477" y="72"/>
                    <a:pt x="406" y="0"/>
                    <a:pt x="2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3" name="Google Shape;2813;p55"/>
            <p:cNvSpPr/>
            <p:nvPr/>
          </p:nvSpPr>
          <p:spPr>
            <a:xfrm>
              <a:off x="5817459" y="2513691"/>
              <a:ext cx="14222" cy="10674"/>
            </a:xfrm>
            <a:custGeom>
              <a:avLst/>
              <a:gdLst/>
              <a:ahLst/>
              <a:cxnLst/>
              <a:rect l="l" t="t" r="r" b="b"/>
              <a:pathLst>
                <a:path w="477" h="358" extrusionOk="0">
                  <a:moveTo>
                    <a:pt x="167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286" y="358"/>
                  </a:lnTo>
                  <a:cubicBezTo>
                    <a:pt x="382" y="358"/>
                    <a:pt x="477" y="286"/>
                    <a:pt x="477" y="191"/>
                  </a:cubicBezTo>
                  <a:cubicBezTo>
                    <a:pt x="477" y="72"/>
                    <a:pt x="406" y="0"/>
                    <a:pt x="2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4" name="Google Shape;2814;p55"/>
            <p:cNvSpPr/>
            <p:nvPr/>
          </p:nvSpPr>
          <p:spPr>
            <a:xfrm>
              <a:off x="5843041" y="2513691"/>
              <a:ext cx="17770" cy="10674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67" y="358"/>
                  </a:cubicBezTo>
                  <a:lnTo>
                    <a:pt x="405" y="358"/>
                  </a:lnTo>
                  <a:cubicBezTo>
                    <a:pt x="500" y="358"/>
                    <a:pt x="595" y="286"/>
                    <a:pt x="595" y="191"/>
                  </a:cubicBezTo>
                  <a:cubicBezTo>
                    <a:pt x="595" y="72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5" name="Google Shape;2815;p55"/>
            <p:cNvSpPr/>
            <p:nvPr/>
          </p:nvSpPr>
          <p:spPr>
            <a:xfrm>
              <a:off x="5872856" y="2513691"/>
              <a:ext cx="14222" cy="10674"/>
            </a:xfrm>
            <a:custGeom>
              <a:avLst/>
              <a:gdLst/>
              <a:ahLst/>
              <a:cxnLst/>
              <a:rect l="l" t="t" r="r" b="b"/>
              <a:pathLst>
                <a:path w="477" h="358" extrusionOk="0">
                  <a:moveTo>
                    <a:pt x="191" y="0"/>
                  </a:moveTo>
                  <a:cubicBezTo>
                    <a:pt x="95" y="0"/>
                    <a:pt x="0" y="48"/>
                    <a:pt x="0" y="143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310" y="358"/>
                  </a:lnTo>
                  <a:cubicBezTo>
                    <a:pt x="405" y="358"/>
                    <a:pt x="477" y="286"/>
                    <a:pt x="477" y="191"/>
                  </a:cubicBezTo>
                  <a:cubicBezTo>
                    <a:pt x="477" y="72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6" name="Google Shape;2816;p55"/>
            <p:cNvSpPr/>
            <p:nvPr/>
          </p:nvSpPr>
          <p:spPr>
            <a:xfrm>
              <a:off x="5549061" y="2446935"/>
              <a:ext cx="354351" cy="354351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11503" y="11098"/>
                  </a:moveTo>
                  <a:lnTo>
                    <a:pt x="11503" y="11575"/>
                  </a:lnTo>
                  <a:lnTo>
                    <a:pt x="334" y="11575"/>
                  </a:lnTo>
                  <a:lnTo>
                    <a:pt x="334" y="11098"/>
                  </a:lnTo>
                  <a:close/>
                  <a:moveTo>
                    <a:pt x="930" y="1"/>
                  </a:moveTo>
                  <a:cubicBezTo>
                    <a:pt x="811" y="1"/>
                    <a:pt x="715" y="48"/>
                    <a:pt x="715" y="168"/>
                  </a:cubicBezTo>
                  <a:lnTo>
                    <a:pt x="715" y="977"/>
                  </a:lnTo>
                  <a:lnTo>
                    <a:pt x="501" y="977"/>
                  </a:lnTo>
                  <a:cubicBezTo>
                    <a:pt x="406" y="977"/>
                    <a:pt x="334" y="1049"/>
                    <a:pt x="334" y="1120"/>
                  </a:cubicBezTo>
                  <a:cubicBezTo>
                    <a:pt x="334" y="1239"/>
                    <a:pt x="382" y="1334"/>
                    <a:pt x="501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06" y="2239"/>
                    <a:pt x="334" y="2287"/>
                    <a:pt x="334" y="2382"/>
                  </a:cubicBezTo>
                  <a:cubicBezTo>
                    <a:pt x="334" y="2501"/>
                    <a:pt x="382" y="2597"/>
                    <a:pt x="501" y="2597"/>
                  </a:cubicBezTo>
                  <a:lnTo>
                    <a:pt x="715" y="2597"/>
                  </a:lnTo>
                  <a:lnTo>
                    <a:pt x="715" y="3478"/>
                  </a:lnTo>
                  <a:lnTo>
                    <a:pt x="501" y="3478"/>
                  </a:lnTo>
                  <a:cubicBezTo>
                    <a:pt x="406" y="3478"/>
                    <a:pt x="334" y="3549"/>
                    <a:pt x="334" y="3621"/>
                  </a:cubicBezTo>
                  <a:cubicBezTo>
                    <a:pt x="334" y="3740"/>
                    <a:pt x="382" y="3835"/>
                    <a:pt x="501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1" y="4740"/>
                  </a:lnTo>
                  <a:cubicBezTo>
                    <a:pt x="406" y="4740"/>
                    <a:pt x="334" y="4787"/>
                    <a:pt x="334" y="4883"/>
                  </a:cubicBezTo>
                  <a:cubicBezTo>
                    <a:pt x="334" y="5002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1" y="5978"/>
                  </a:lnTo>
                  <a:cubicBezTo>
                    <a:pt x="406" y="5978"/>
                    <a:pt x="334" y="6050"/>
                    <a:pt x="334" y="6121"/>
                  </a:cubicBezTo>
                  <a:cubicBezTo>
                    <a:pt x="334" y="6240"/>
                    <a:pt x="382" y="6335"/>
                    <a:pt x="501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06" y="7240"/>
                    <a:pt x="334" y="7288"/>
                    <a:pt x="334" y="7383"/>
                  </a:cubicBezTo>
                  <a:cubicBezTo>
                    <a:pt x="334" y="7502"/>
                    <a:pt x="382" y="7598"/>
                    <a:pt x="501" y="7598"/>
                  </a:cubicBezTo>
                  <a:lnTo>
                    <a:pt x="715" y="7598"/>
                  </a:lnTo>
                  <a:lnTo>
                    <a:pt x="715" y="8479"/>
                  </a:lnTo>
                  <a:lnTo>
                    <a:pt x="501" y="8479"/>
                  </a:lnTo>
                  <a:cubicBezTo>
                    <a:pt x="406" y="8479"/>
                    <a:pt x="334" y="8550"/>
                    <a:pt x="334" y="8622"/>
                  </a:cubicBezTo>
                  <a:cubicBezTo>
                    <a:pt x="334" y="8741"/>
                    <a:pt x="382" y="8836"/>
                    <a:pt x="501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06" y="9741"/>
                    <a:pt x="334" y="9789"/>
                    <a:pt x="334" y="9884"/>
                  </a:cubicBezTo>
                  <a:cubicBezTo>
                    <a:pt x="334" y="10003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7" y="10717"/>
                  </a:lnTo>
                  <a:cubicBezTo>
                    <a:pt x="144" y="10717"/>
                    <a:pt x="1" y="10836"/>
                    <a:pt x="1" y="11003"/>
                  </a:cubicBezTo>
                  <a:lnTo>
                    <a:pt x="1" y="11575"/>
                  </a:lnTo>
                  <a:cubicBezTo>
                    <a:pt x="1" y="11575"/>
                    <a:pt x="120" y="11884"/>
                    <a:pt x="287" y="11884"/>
                  </a:cubicBezTo>
                  <a:lnTo>
                    <a:pt x="11575" y="11884"/>
                  </a:lnTo>
                  <a:cubicBezTo>
                    <a:pt x="11718" y="11884"/>
                    <a:pt x="11884" y="11717"/>
                    <a:pt x="11884" y="11575"/>
                  </a:cubicBezTo>
                  <a:lnTo>
                    <a:pt x="11884" y="10979"/>
                  </a:lnTo>
                  <a:cubicBezTo>
                    <a:pt x="11860" y="10955"/>
                    <a:pt x="11813" y="10884"/>
                    <a:pt x="11765" y="10836"/>
                  </a:cubicBezTo>
                  <a:cubicBezTo>
                    <a:pt x="11741" y="10813"/>
                    <a:pt x="11694" y="10765"/>
                    <a:pt x="11646" y="10765"/>
                  </a:cubicBezTo>
                  <a:cubicBezTo>
                    <a:pt x="11622" y="10765"/>
                    <a:pt x="11575" y="10765"/>
                    <a:pt x="11551" y="10741"/>
                  </a:cubicBezTo>
                  <a:cubicBezTo>
                    <a:pt x="11432" y="10717"/>
                    <a:pt x="11289" y="10717"/>
                    <a:pt x="11170" y="10646"/>
                  </a:cubicBezTo>
                  <a:cubicBezTo>
                    <a:pt x="11027" y="10598"/>
                    <a:pt x="10860" y="10479"/>
                    <a:pt x="10789" y="10336"/>
                  </a:cubicBezTo>
                  <a:cubicBezTo>
                    <a:pt x="10694" y="10170"/>
                    <a:pt x="10622" y="10003"/>
                    <a:pt x="10598" y="9812"/>
                  </a:cubicBezTo>
                  <a:lnTo>
                    <a:pt x="10598" y="9789"/>
                  </a:lnTo>
                  <a:lnTo>
                    <a:pt x="9670" y="4645"/>
                  </a:lnTo>
                  <a:lnTo>
                    <a:pt x="9670" y="4549"/>
                  </a:lnTo>
                  <a:cubicBezTo>
                    <a:pt x="9646" y="4454"/>
                    <a:pt x="9550" y="4406"/>
                    <a:pt x="9479" y="4406"/>
                  </a:cubicBezTo>
                  <a:cubicBezTo>
                    <a:pt x="9384" y="4430"/>
                    <a:pt x="9312" y="4526"/>
                    <a:pt x="9312" y="4621"/>
                  </a:cubicBezTo>
                  <a:lnTo>
                    <a:pt x="10265" y="9860"/>
                  </a:lnTo>
                  <a:cubicBezTo>
                    <a:pt x="10313" y="10217"/>
                    <a:pt x="10670" y="10693"/>
                    <a:pt x="10670" y="10693"/>
                  </a:cubicBezTo>
                  <a:lnTo>
                    <a:pt x="6669" y="10693"/>
                  </a:lnTo>
                  <a:lnTo>
                    <a:pt x="6669" y="10717"/>
                  </a:lnTo>
                  <a:cubicBezTo>
                    <a:pt x="6669" y="10717"/>
                    <a:pt x="6193" y="10479"/>
                    <a:pt x="6169" y="10170"/>
                  </a:cubicBezTo>
                  <a:lnTo>
                    <a:pt x="6169" y="10146"/>
                  </a:lnTo>
                  <a:lnTo>
                    <a:pt x="5716" y="7621"/>
                  </a:lnTo>
                  <a:lnTo>
                    <a:pt x="6335" y="4025"/>
                  </a:lnTo>
                  <a:cubicBezTo>
                    <a:pt x="6383" y="3787"/>
                    <a:pt x="6455" y="3549"/>
                    <a:pt x="6621" y="3335"/>
                  </a:cubicBezTo>
                  <a:cubicBezTo>
                    <a:pt x="6764" y="3120"/>
                    <a:pt x="6907" y="2954"/>
                    <a:pt x="7121" y="2787"/>
                  </a:cubicBezTo>
                  <a:cubicBezTo>
                    <a:pt x="7322" y="2653"/>
                    <a:pt x="7557" y="2578"/>
                    <a:pt x="7795" y="2578"/>
                  </a:cubicBezTo>
                  <a:cubicBezTo>
                    <a:pt x="7897" y="2578"/>
                    <a:pt x="7998" y="2592"/>
                    <a:pt x="8098" y="2620"/>
                  </a:cubicBezTo>
                  <a:cubicBezTo>
                    <a:pt x="8669" y="2763"/>
                    <a:pt x="9050" y="3311"/>
                    <a:pt x="9193" y="3835"/>
                  </a:cubicBezTo>
                  <a:cubicBezTo>
                    <a:pt x="9233" y="3914"/>
                    <a:pt x="9288" y="3960"/>
                    <a:pt x="9361" y="3960"/>
                  </a:cubicBezTo>
                  <a:cubicBezTo>
                    <a:pt x="9376" y="3960"/>
                    <a:pt x="9391" y="3958"/>
                    <a:pt x="9408" y="3954"/>
                  </a:cubicBezTo>
                  <a:cubicBezTo>
                    <a:pt x="9503" y="3930"/>
                    <a:pt x="9550" y="3835"/>
                    <a:pt x="9527" y="3740"/>
                  </a:cubicBezTo>
                  <a:cubicBezTo>
                    <a:pt x="9503" y="3597"/>
                    <a:pt x="9431" y="3454"/>
                    <a:pt x="9360" y="3311"/>
                  </a:cubicBezTo>
                  <a:lnTo>
                    <a:pt x="9265" y="3120"/>
                  </a:lnTo>
                  <a:cubicBezTo>
                    <a:pt x="9074" y="2859"/>
                    <a:pt x="8884" y="2620"/>
                    <a:pt x="8598" y="2477"/>
                  </a:cubicBezTo>
                  <a:cubicBezTo>
                    <a:pt x="8338" y="2315"/>
                    <a:pt x="8024" y="2230"/>
                    <a:pt x="7714" y="2230"/>
                  </a:cubicBezTo>
                  <a:cubicBezTo>
                    <a:pt x="7569" y="2230"/>
                    <a:pt x="7425" y="2249"/>
                    <a:pt x="7288" y="2287"/>
                  </a:cubicBezTo>
                  <a:cubicBezTo>
                    <a:pt x="7002" y="2382"/>
                    <a:pt x="6764" y="2549"/>
                    <a:pt x="6574" y="2763"/>
                  </a:cubicBezTo>
                  <a:cubicBezTo>
                    <a:pt x="6455" y="2882"/>
                    <a:pt x="6383" y="3001"/>
                    <a:pt x="6312" y="3120"/>
                  </a:cubicBezTo>
                  <a:cubicBezTo>
                    <a:pt x="6169" y="3359"/>
                    <a:pt x="6074" y="3621"/>
                    <a:pt x="6026" y="3930"/>
                  </a:cubicBezTo>
                  <a:lnTo>
                    <a:pt x="5550" y="6597"/>
                  </a:lnTo>
                  <a:lnTo>
                    <a:pt x="5478" y="6216"/>
                  </a:lnTo>
                  <a:cubicBezTo>
                    <a:pt x="5478" y="6193"/>
                    <a:pt x="5478" y="6121"/>
                    <a:pt x="5454" y="6097"/>
                  </a:cubicBezTo>
                  <a:cubicBezTo>
                    <a:pt x="5383" y="5859"/>
                    <a:pt x="5264" y="5645"/>
                    <a:pt x="5121" y="5478"/>
                  </a:cubicBezTo>
                  <a:cubicBezTo>
                    <a:pt x="4907" y="5210"/>
                    <a:pt x="4558" y="5036"/>
                    <a:pt x="4217" y="5036"/>
                  </a:cubicBezTo>
                  <a:cubicBezTo>
                    <a:pt x="4103" y="5036"/>
                    <a:pt x="3990" y="5055"/>
                    <a:pt x="3883" y="5097"/>
                  </a:cubicBezTo>
                  <a:cubicBezTo>
                    <a:pt x="3787" y="5121"/>
                    <a:pt x="3692" y="5169"/>
                    <a:pt x="3597" y="5240"/>
                  </a:cubicBezTo>
                  <a:cubicBezTo>
                    <a:pt x="3430" y="5359"/>
                    <a:pt x="3311" y="5502"/>
                    <a:pt x="3192" y="5692"/>
                  </a:cubicBezTo>
                  <a:cubicBezTo>
                    <a:pt x="3073" y="5859"/>
                    <a:pt x="3001" y="6050"/>
                    <a:pt x="2978" y="6240"/>
                  </a:cubicBezTo>
                  <a:lnTo>
                    <a:pt x="2573" y="8598"/>
                  </a:lnTo>
                  <a:cubicBezTo>
                    <a:pt x="2525" y="8693"/>
                    <a:pt x="2620" y="8788"/>
                    <a:pt x="2716" y="8812"/>
                  </a:cubicBezTo>
                  <a:cubicBezTo>
                    <a:pt x="2726" y="8815"/>
                    <a:pt x="2736" y="8816"/>
                    <a:pt x="2745" y="8816"/>
                  </a:cubicBezTo>
                  <a:cubicBezTo>
                    <a:pt x="2826" y="8816"/>
                    <a:pt x="2887" y="8733"/>
                    <a:pt x="2930" y="8669"/>
                  </a:cubicBezTo>
                  <a:lnTo>
                    <a:pt x="3335" y="6312"/>
                  </a:lnTo>
                  <a:cubicBezTo>
                    <a:pt x="3359" y="6169"/>
                    <a:pt x="3430" y="6002"/>
                    <a:pt x="3525" y="5859"/>
                  </a:cubicBezTo>
                  <a:cubicBezTo>
                    <a:pt x="3690" y="5595"/>
                    <a:pt x="3981" y="5400"/>
                    <a:pt x="4295" y="5400"/>
                  </a:cubicBezTo>
                  <a:cubicBezTo>
                    <a:pt x="4434" y="5400"/>
                    <a:pt x="4577" y="5438"/>
                    <a:pt x="4716" y="5526"/>
                  </a:cubicBezTo>
                  <a:cubicBezTo>
                    <a:pt x="4788" y="5597"/>
                    <a:pt x="4859" y="5692"/>
                    <a:pt x="4954" y="5764"/>
                  </a:cubicBezTo>
                  <a:cubicBezTo>
                    <a:pt x="5073" y="5931"/>
                    <a:pt x="5145" y="6097"/>
                    <a:pt x="5192" y="6312"/>
                  </a:cubicBezTo>
                  <a:lnTo>
                    <a:pt x="5859" y="10170"/>
                  </a:lnTo>
                  <a:cubicBezTo>
                    <a:pt x="5883" y="10384"/>
                    <a:pt x="6050" y="10693"/>
                    <a:pt x="6050" y="10693"/>
                  </a:cubicBezTo>
                  <a:lnTo>
                    <a:pt x="2478" y="10693"/>
                  </a:lnTo>
                  <a:cubicBezTo>
                    <a:pt x="2478" y="10693"/>
                    <a:pt x="2644" y="10360"/>
                    <a:pt x="2644" y="10170"/>
                  </a:cubicBezTo>
                  <a:lnTo>
                    <a:pt x="2763" y="9431"/>
                  </a:lnTo>
                  <a:cubicBezTo>
                    <a:pt x="2787" y="9336"/>
                    <a:pt x="2716" y="9265"/>
                    <a:pt x="2620" y="9217"/>
                  </a:cubicBezTo>
                  <a:cubicBezTo>
                    <a:pt x="2610" y="9214"/>
                    <a:pt x="2601" y="9213"/>
                    <a:pt x="2591" y="9213"/>
                  </a:cubicBezTo>
                  <a:cubicBezTo>
                    <a:pt x="2510" y="9213"/>
                    <a:pt x="2449" y="9298"/>
                    <a:pt x="2406" y="9384"/>
                  </a:cubicBezTo>
                  <a:lnTo>
                    <a:pt x="2287" y="10122"/>
                  </a:lnTo>
                  <a:lnTo>
                    <a:pt x="2287" y="10146"/>
                  </a:lnTo>
                  <a:cubicBezTo>
                    <a:pt x="2263" y="10455"/>
                    <a:pt x="2049" y="10693"/>
                    <a:pt x="1787" y="10693"/>
                  </a:cubicBezTo>
                  <a:cubicBezTo>
                    <a:pt x="1787" y="10693"/>
                    <a:pt x="1763" y="10693"/>
                    <a:pt x="1715" y="10717"/>
                  </a:cubicBezTo>
                  <a:lnTo>
                    <a:pt x="1072" y="10717"/>
                  </a:lnTo>
                  <a:lnTo>
                    <a:pt x="1072" y="168"/>
                  </a:lnTo>
                  <a:cubicBezTo>
                    <a:pt x="1072" y="96"/>
                    <a:pt x="1001" y="1"/>
                    <a:pt x="9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17" name="Google Shape;2817;p55"/>
          <p:cNvGrpSpPr/>
          <p:nvPr/>
        </p:nvGrpSpPr>
        <p:grpSpPr>
          <a:xfrm>
            <a:off x="4767843" y="2510859"/>
            <a:ext cx="351489" cy="227220"/>
            <a:chOff x="4958330" y="2510859"/>
            <a:chExt cx="351489" cy="227220"/>
          </a:xfrm>
        </p:grpSpPr>
        <p:sp>
          <p:nvSpPr>
            <p:cNvPr id="2818" name="Google Shape;2818;p55"/>
            <p:cNvSpPr/>
            <p:nvPr/>
          </p:nvSpPr>
          <p:spPr>
            <a:xfrm>
              <a:off x="4963995" y="2516524"/>
              <a:ext cx="216606" cy="216576"/>
            </a:xfrm>
            <a:custGeom>
              <a:avLst/>
              <a:gdLst/>
              <a:ahLst/>
              <a:cxnLst/>
              <a:rect l="l" t="t" r="r" b="b"/>
              <a:pathLst>
                <a:path w="7265" h="7264" extrusionOk="0">
                  <a:moveTo>
                    <a:pt x="3644" y="1"/>
                  </a:moveTo>
                  <a:cubicBezTo>
                    <a:pt x="1644" y="1"/>
                    <a:pt x="1" y="1644"/>
                    <a:pt x="1" y="3644"/>
                  </a:cubicBezTo>
                  <a:cubicBezTo>
                    <a:pt x="1" y="5645"/>
                    <a:pt x="1644" y="7264"/>
                    <a:pt x="3644" y="7264"/>
                  </a:cubicBezTo>
                  <a:cubicBezTo>
                    <a:pt x="5645" y="7264"/>
                    <a:pt x="7264" y="5645"/>
                    <a:pt x="7264" y="3644"/>
                  </a:cubicBezTo>
                  <a:cubicBezTo>
                    <a:pt x="7264" y="1644"/>
                    <a:pt x="5645" y="1"/>
                    <a:pt x="364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9" name="Google Shape;2819;p55"/>
            <p:cNvSpPr/>
            <p:nvPr/>
          </p:nvSpPr>
          <p:spPr>
            <a:xfrm>
              <a:off x="5023655" y="2522218"/>
              <a:ext cx="156946" cy="211597"/>
            </a:xfrm>
            <a:custGeom>
              <a:avLst/>
              <a:gdLst/>
              <a:ahLst/>
              <a:cxnLst/>
              <a:rect l="l" t="t" r="r" b="b"/>
              <a:pathLst>
                <a:path w="5264" h="7097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4001" y="595"/>
                    <a:pt x="4787" y="1810"/>
                    <a:pt x="4787" y="3239"/>
                  </a:cubicBezTo>
                  <a:cubicBezTo>
                    <a:pt x="4787" y="5239"/>
                    <a:pt x="3191" y="6882"/>
                    <a:pt x="1167" y="6882"/>
                  </a:cubicBezTo>
                  <a:cubicBezTo>
                    <a:pt x="738" y="6882"/>
                    <a:pt x="357" y="6811"/>
                    <a:pt x="0" y="6692"/>
                  </a:cubicBezTo>
                  <a:lnTo>
                    <a:pt x="0" y="6692"/>
                  </a:lnTo>
                  <a:cubicBezTo>
                    <a:pt x="500" y="6930"/>
                    <a:pt x="1048" y="7097"/>
                    <a:pt x="1643" y="7097"/>
                  </a:cubicBezTo>
                  <a:cubicBezTo>
                    <a:pt x="3644" y="7097"/>
                    <a:pt x="5263" y="5477"/>
                    <a:pt x="5263" y="3453"/>
                  </a:cubicBezTo>
                  <a:cubicBezTo>
                    <a:pt x="5263" y="1858"/>
                    <a:pt x="4239" y="500"/>
                    <a:pt x="281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5090382" y="2516524"/>
              <a:ext cx="216606" cy="216576"/>
            </a:xfrm>
            <a:custGeom>
              <a:avLst/>
              <a:gdLst/>
              <a:ahLst/>
              <a:cxnLst/>
              <a:rect l="l" t="t" r="r" b="b"/>
              <a:pathLst>
                <a:path w="7265" h="7264" extrusionOk="0">
                  <a:moveTo>
                    <a:pt x="3620" y="1"/>
                  </a:moveTo>
                  <a:cubicBezTo>
                    <a:pt x="1620" y="1"/>
                    <a:pt x="1" y="1644"/>
                    <a:pt x="1" y="3644"/>
                  </a:cubicBezTo>
                  <a:cubicBezTo>
                    <a:pt x="1" y="5645"/>
                    <a:pt x="1620" y="7264"/>
                    <a:pt x="3620" y="7264"/>
                  </a:cubicBezTo>
                  <a:cubicBezTo>
                    <a:pt x="5621" y="7264"/>
                    <a:pt x="7264" y="5645"/>
                    <a:pt x="7264" y="3644"/>
                  </a:cubicBezTo>
                  <a:cubicBezTo>
                    <a:pt x="7264" y="1644"/>
                    <a:pt x="5621" y="1"/>
                    <a:pt x="362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5150729" y="2522218"/>
              <a:ext cx="156946" cy="211597"/>
            </a:xfrm>
            <a:custGeom>
              <a:avLst/>
              <a:gdLst/>
              <a:ahLst/>
              <a:cxnLst/>
              <a:rect l="l" t="t" r="r" b="b"/>
              <a:pathLst>
                <a:path w="5264" h="7097" extrusionOk="0">
                  <a:moveTo>
                    <a:pt x="2787" y="0"/>
                  </a:moveTo>
                  <a:lnTo>
                    <a:pt x="2787" y="0"/>
                  </a:lnTo>
                  <a:cubicBezTo>
                    <a:pt x="3978" y="595"/>
                    <a:pt x="4788" y="1810"/>
                    <a:pt x="4788" y="3239"/>
                  </a:cubicBezTo>
                  <a:cubicBezTo>
                    <a:pt x="4788" y="5239"/>
                    <a:pt x="3192" y="6882"/>
                    <a:pt x="1168" y="6882"/>
                  </a:cubicBezTo>
                  <a:cubicBezTo>
                    <a:pt x="739" y="6882"/>
                    <a:pt x="358" y="6811"/>
                    <a:pt x="1" y="6692"/>
                  </a:cubicBezTo>
                  <a:lnTo>
                    <a:pt x="1" y="6692"/>
                  </a:lnTo>
                  <a:cubicBezTo>
                    <a:pt x="501" y="6930"/>
                    <a:pt x="1049" y="7097"/>
                    <a:pt x="1644" y="7097"/>
                  </a:cubicBezTo>
                  <a:cubicBezTo>
                    <a:pt x="3621" y="7097"/>
                    <a:pt x="5264" y="5477"/>
                    <a:pt x="5264" y="3453"/>
                  </a:cubicBezTo>
                  <a:cubicBezTo>
                    <a:pt x="5264" y="1858"/>
                    <a:pt x="4216" y="500"/>
                    <a:pt x="2787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5066947" y="2534979"/>
              <a:ext cx="132826" cy="181096"/>
            </a:xfrm>
            <a:custGeom>
              <a:avLst/>
              <a:gdLst/>
              <a:ahLst/>
              <a:cxnLst/>
              <a:rect l="l" t="t" r="r" b="b"/>
              <a:pathLst>
                <a:path w="4455" h="6074" extrusionOk="0">
                  <a:moveTo>
                    <a:pt x="2311" y="1"/>
                  </a:moveTo>
                  <a:cubicBezTo>
                    <a:pt x="1954" y="239"/>
                    <a:pt x="1668" y="525"/>
                    <a:pt x="1501" y="763"/>
                  </a:cubicBezTo>
                  <a:cubicBezTo>
                    <a:pt x="1" y="2668"/>
                    <a:pt x="787" y="4311"/>
                    <a:pt x="1501" y="5264"/>
                  </a:cubicBezTo>
                  <a:cubicBezTo>
                    <a:pt x="1858" y="5764"/>
                    <a:pt x="2311" y="6073"/>
                    <a:pt x="2311" y="6073"/>
                  </a:cubicBezTo>
                  <a:cubicBezTo>
                    <a:pt x="2620" y="5764"/>
                    <a:pt x="2930" y="5550"/>
                    <a:pt x="3144" y="5264"/>
                  </a:cubicBezTo>
                  <a:cubicBezTo>
                    <a:pt x="4454" y="3454"/>
                    <a:pt x="3811" y="1715"/>
                    <a:pt x="3144" y="787"/>
                  </a:cubicBezTo>
                  <a:cubicBezTo>
                    <a:pt x="2739" y="263"/>
                    <a:pt x="2311" y="1"/>
                    <a:pt x="2311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4958330" y="2510859"/>
              <a:ext cx="351489" cy="227220"/>
            </a:xfrm>
            <a:custGeom>
              <a:avLst/>
              <a:gdLst/>
              <a:ahLst/>
              <a:cxnLst/>
              <a:rect l="l" t="t" r="r" b="b"/>
              <a:pathLst>
                <a:path w="11789" h="7621" extrusionOk="0">
                  <a:moveTo>
                    <a:pt x="5954" y="1096"/>
                  </a:moveTo>
                  <a:cubicBezTo>
                    <a:pt x="6787" y="1715"/>
                    <a:pt x="7287" y="2739"/>
                    <a:pt x="7287" y="3834"/>
                  </a:cubicBezTo>
                  <a:cubicBezTo>
                    <a:pt x="7287" y="4930"/>
                    <a:pt x="6740" y="5954"/>
                    <a:pt x="5954" y="6573"/>
                  </a:cubicBezTo>
                  <a:cubicBezTo>
                    <a:pt x="5144" y="5954"/>
                    <a:pt x="4596" y="4977"/>
                    <a:pt x="4596" y="3834"/>
                  </a:cubicBezTo>
                  <a:cubicBezTo>
                    <a:pt x="4596" y="3120"/>
                    <a:pt x="4811" y="2429"/>
                    <a:pt x="5239" y="1834"/>
                  </a:cubicBezTo>
                  <a:cubicBezTo>
                    <a:pt x="5430" y="1548"/>
                    <a:pt x="5668" y="1310"/>
                    <a:pt x="5954" y="1096"/>
                  </a:cubicBezTo>
                  <a:close/>
                  <a:moveTo>
                    <a:pt x="3810" y="0"/>
                  </a:moveTo>
                  <a:cubicBezTo>
                    <a:pt x="1691" y="0"/>
                    <a:pt x="0" y="1691"/>
                    <a:pt x="0" y="3810"/>
                  </a:cubicBezTo>
                  <a:cubicBezTo>
                    <a:pt x="0" y="4144"/>
                    <a:pt x="24" y="4430"/>
                    <a:pt x="119" y="4763"/>
                  </a:cubicBezTo>
                  <a:cubicBezTo>
                    <a:pt x="139" y="4842"/>
                    <a:pt x="208" y="4888"/>
                    <a:pt x="271" y="4888"/>
                  </a:cubicBezTo>
                  <a:cubicBezTo>
                    <a:pt x="285" y="4888"/>
                    <a:pt x="298" y="4886"/>
                    <a:pt x="310" y="4882"/>
                  </a:cubicBezTo>
                  <a:cubicBezTo>
                    <a:pt x="405" y="4858"/>
                    <a:pt x="476" y="4763"/>
                    <a:pt x="429" y="4668"/>
                  </a:cubicBezTo>
                  <a:cubicBezTo>
                    <a:pt x="381" y="4406"/>
                    <a:pt x="310" y="4096"/>
                    <a:pt x="310" y="3810"/>
                  </a:cubicBezTo>
                  <a:cubicBezTo>
                    <a:pt x="310" y="1905"/>
                    <a:pt x="1858" y="357"/>
                    <a:pt x="3763" y="357"/>
                  </a:cubicBezTo>
                  <a:cubicBezTo>
                    <a:pt x="4430" y="357"/>
                    <a:pt x="5049" y="524"/>
                    <a:pt x="5597" y="857"/>
                  </a:cubicBezTo>
                  <a:cubicBezTo>
                    <a:pt x="5311" y="1072"/>
                    <a:pt x="5073" y="1334"/>
                    <a:pt x="4882" y="1643"/>
                  </a:cubicBezTo>
                  <a:cubicBezTo>
                    <a:pt x="4430" y="2286"/>
                    <a:pt x="4192" y="3025"/>
                    <a:pt x="4192" y="3810"/>
                  </a:cubicBezTo>
                  <a:cubicBezTo>
                    <a:pt x="4192" y="5001"/>
                    <a:pt x="4715" y="6049"/>
                    <a:pt x="5597" y="6763"/>
                  </a:cubicBezTo>
                  <a:cubicBezTo>
                    <a:pt x="5049" y="7073"/>
                    <a:pt x="4430" y="7263"/>
                    <a:pt x="3763" y="7263"/>
                  </a:cubicBezTo>
                  <a:cubicBezTo>
                    <a:pt x="2453" y="7263"/>
                    <a:pt x="1262" y="6549"/>
                    <a:pt x="667" y="5382"/>
                  </a:cubicBezTo>
                  <a:cubicBezTo>
                    <a:pt x="649" y="5309"/>
                    <a:pt x="575" y="5278"/>
                    <a:pt x="499" y="5278"/>
                  </a:cubicBezTo>
                  <a:cubicBezTo>
                    <a:pt x="475" y="5278"/>
                    <a:pt x="451" y="5281"/>
                    <a:pt x="429" y="5287"/>
                  </a:cubicBezTo>
                  <a:cubicBezTo>
                    <a:pt x="357" y="5335"/>
                    <a:pt x="310" y="5454"/>
                    <a:pt x="357" y="5525"/>
                  </a:cubicBezTo>
                  <a:cubicBezTo>
                    <a:pt x="1000" y="6811"/>
                    <a:pt x="2310" y="7621"/>
                    <a:pt x="3739" y="7621"/>
                  </a:cubicBezTo>
                  <a:cubicBezTo>
                    <a:pt x="4525" y="7621"/>
                    <a:pt x="5263" y="7383"/>
                    <a:pt x="5859" y="6954"/>
                  </a:cubicBezTo>
                  <a:cubicBezTo>
                    <a:pt x="6454" y="7383"/>
                    <a:pt x="7192" y="7621"/>
                    <a:pt x="7978" y="7621"/>
                  </a:cubicBezTo>
                  <a:cubicBezTo>
                    <a:pt x="10074" y="7621"/>
                    <a:pt x="11788" y="5930"/>
                    <a:pt x="11788" y="3810"/>
                  </a:cubicBezTo>
                  <a:cubicBezTo>
                    <a:pt x="11788" y="1691"/>
                    <a:pt x="10169" y="24"/>
                    <a:pt x="8049" y="24"/>
                  </a:cubicBezTo>
                  <a:cubicBezTo>
                    <a:pt x="7883" y="24"/>
                    <a:pt x="7668" y="24"/>
                    <a:pt x="7502" y="48"/>
                  </a:cubicBezTo>
                  <a:cubicBezTo>
                    <a:pt x="7406" y="48"/>
                    <a:pt x="7335" y="143"/>
                    <a:pt x="7335" y="262"/>
                  </a:cubicBezTo>
                  <a:cubicBezTo>
                    <a:pt x="7335" y="381"/>
                    <a:pt x="7430" y="405"/>
                    <a:pt x="7549" y="405"/>
                  </a:cubicBezTo>
                  <a:cubicBezTo>
                    <a:pt x="7740" y="381"/>
                    <a:pt x="7883" y="381"/>
                    <a:pt x="8049" y="381"/>
                  </a:cubicBezTo>
                  <a:cubicBezTo>
                    <a:pt x="9955" y="381"/>
                    <a:pt x="11503" y="1929"/>
                    <a:pt x="11503" y="3834"/>
                  </a:cubicBezTo>
                  <a:cubicBezTo>
                    <a:pt x="11503" y="5739"/>
                    <a:pt x="9955" y="7287"/>
                    <a:pt x="8049" y="7287"/>
                  </a:cubicBezTo>
                  <a:cubicBezTo>
                    <a:pt x="7406" y="7287"/>
                    <a:pt x="6787" y="7121"/>
                    <a:pt x="6240" y="6787"/>
                  </a:cubicBezTo>
                  <a:cubicBezTo>
                    <a:pt x="7097" y="6073"/>
                    <a:pt x="7645" y="5025"/>
                    <a:pt x="7645" y="3834"/>
                  </a:cubicBezTo>
                  <a:cubicBezTo>
                    <a:pt x="7645" y="2643"/>
                    <a:pt x="7097" y="1572"/>
                    <a:pt x="6240" y="881"/>
                  </a:cubicBezTo>
                  <a:cubicBezTo>
                    <a:pt x="6430" y="762"/>
                    <a:pt x="6621" y="691"/>
                    <a:pt x="6811" y="595"/>
                  </a:cubicBezTo>
                  <a:cubicBezTo>
                    <a:pt x="6906" y="572"/>
                    <a:pt x="6954" y="453"/>
                    <a:pt x="6906" y="357"/>
                  </a:cubicBezTo>
                  <a:cubicBezTo>
                    <a:pt x="6872" y="288"/>
                    <a:pt x="6798" y="243"/>
                    <a:pt x="6734" y="243"/>
                  </a:cubicBezTo>
                  <a:cubicBezTo>
                    <a:pt x="6710" y="243"/>
                    <a:pt x="6687" y="249"/>
                    <a:pt x="6668" y="262"/>
                  </a:cubicBezTo>
                  <a:cubicBezTo>
                    <a:pt x="6382" y="357"/>
                    <a:pt x="6144" y="500"/>
                    <a:pt x="5906" y="643"/>
                  </a:cubicBezTo>
                  <a:cubicBezTo>
                    <a:pt x="5311" y="238"/>
                    <a:pt x="4573" y="0"/>
                    <a:pt x="38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4" name="Google Shape;2824;p55"/>
            <p:cNvSpPr/>
            <p:nvPr/>
          </p:nvSpPr>
          <p:spPr>
            <a:xfrm>
              <a:off x="4993810" y="2609547"/>
              <a:ext cx="68217" cy="10674"/>
            </a:xfrm>
            <a:custGeom>
              <a:avLst/>
              <a:gdLst/>
              <a:ahLst/>
              <a:cxnLst/>
              <a:rect l="l" t="t" r="r" b="b"/>
              <a:pathLst>
                <a:path w="2288" h="358" extrusionOk="0">
                  <a:moveTo>
                    <a:pt x="168" y="0"/>
                  </a:moveTo>
                  <a:cubicBezTo>
                    <a:pt x="72" y="0"/>
                    <a:pt x="25" y="48"/>
                    <a:pt x="1" y="143"/>
                  </a:cubicBezTo>
                  <a:cubicBezTo>
                    <a:pt x="1" y="262"/>
                    <a:pt x="72" y="358"/>
                    <a:pt x="168" y="358"/>
                  </a:cubicBezTo>
                  <a:lnTo>
                    <a:pt x="2073" y="358"/>
                  </a:lnTo>
                  <a:cubicBezTo>
                    <a:pt x="2168" y="358"/>
                    <a:pt x="2216" y="286"/>
                    <a:pt x="2263" y="191"/>
                  </a:cubicBezTo>
                  <a:cubicBezTo>
                    <a:pt x="2287" y="72"/>
                    <a:pt x="2192" y="0"/>
                    <a:pt x="207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5" name="Google Shape;2825;p55"/>
            <p:cNvSpPr/>
            <p:nvPr/>
          </p:nvSpPr>
          <p:spPr>
            <a:xfrm>
              <a:off x="4993810" y="2630836"/>
              <a:ext cx="46899" cy="10674"/>
            </a:xfrm>
            <a:custGeom>
              <a:avLst/>
              <a:gdLst/>
              <a:ahLst/>
              <a:cxnLst/>
              <a:rect l="l" t="t" r="r" b="b"/>
              <a:pathLst>
                <a:path w="1573" h="358" extrusionOk="0">
                  <a:moveTo>
                    <a:pt x="168" y="1"/>
                  </a:moveTo>
                  <a:cubicBezTo>
                    <a:pt x="72" y="1"/>
                    <a:pt x="25" y="48"/>
                    <a:pt x="1" y="144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1358" y="358"/>
                  </a:lnTo>
                  <a:cubicBezTo>
                    <a:pt x="1454" y="358"/>
                    <a:pt x="1501" y="286"/>
                    <a:pt x="1549" y="191"/>
                  </a:cubicBezTo>
                  <a:cubicBezTo>
                    <a:pt x="1573" y="72"/>
                    <a:pt x="1477" y="1"/>
                    <a:pt x="13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6" name="Google Shape;2826;p55"/>
            <p:cNvSpPr/>
            <p:nvPr/>
          </p:nvSpPr>
          <p:spPr>
            <a:xfrm>
              <a:off x="5208958" y="2609547"/>
              <a:ext cx="69618" cy="10674"/>
            </a:xfrm>
            <a:custGeom>
              <a:avLst/>
              <a:gdLst/>
              <a:ahLst/>
              <a:cxnLst/>
              <a:rect l="l" t="t" r="r" b="b"/>
              <a:pathLst>
                <a:path w="2335" h="358" extrusionOk="0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15" y="358"/>
                    <a:pt x="2263" y="286"/>
                    <a:pt x="2311" y="191"/>
                  </a:cubicBezTo>
                  <a:cubicBezTo>
                    <a:pt x="2335" y="119"/>
                    <a:pt x="2239" y="0"/>
                    <a:pt x="212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7" name="Google Shape;2827;p55"/>
            <p:cNvSpPr/>
            <p:nvPr/>
          </p:nvSpPr>
          <p:spPr>
            <a:xfrm>
              <a:off x="5230276" y="2630836"/>
              <a:ext cx="48300" cy="10674"/>
            </a:xfrm>
            <a:custGeom>
              <a:avLst/>
              <a:gdLst/>
              <a:ahLst/>
              <a:cxnLst/>
              <a:rect l="l" t="t" r="r" b="b"/>
              <a:pathLst>
                <a:path w="1620" h="358" extrusionOk="0">
                  <a:moveTo>
                    <a:pt x="214" y="1"/>
                  </a:moveTo>
                  <a:cubicBezTo>
                    <a:pt x="119" y="1"/>
                    <a:pt x="72" y="48"/>
                    <a:pt x="48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1381" y="358"/>
                  </a:lnTo>
                  <a:cubicBezTo>
                    <a:pt x="1477" y="358"/>
                    <a:pt x="1548" y="286"/>
                    <a:pt x="1548" y="191"/>
                  </a:cubicBezTo>
                  <a:cubicBezTo>
                    <a:pt x="1620" y="72"/>
                    <a:pt x="1524" y="1"/>
                    <a:pt x="1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28" name="Google Shape;2828;p55"/>
          <p:cNvGrpSpPr/>
          <p:nvPr/>
        </p:nvGrpSpPr>
        <p:grpSpPr>
          <a:xfrm>
            <a:off x="4022564" y="2449797"/>
            <a:ext cx="353606" cy="352890"/>
            <a:chOff x="4365452" y="2449797"/>
            <a:chExt cx="353606" cy="352890"/>
          </a:xfrm>
        </p:grpSpPr>
        <p:sp>
          <p:nvSpPr>
            <p:cNvPr id="2829" name="Google Shape;2829;p55"/>
            <p:cNvSpPr/>
            <p:nvPr/>
          </p:nvSpPr>
          <p:spPr>
            <a:xfrm>
              <a:off x="4635966" y="2486708"/>
              <a:ext cx="67471" cy="67471"/>
            </a:xfrm>
            <a:custGeom>
              <a:avLst/>
              <a:gdLst/>
              <a:ahLst/>
              <a:cxnLst/>
              <a:rect l="l" t="t" r="r" b="b"/>
              <a:pathLst>
                <a:path w="2263" h="2263" extrusionOk="0">
                  <a:moveTo>
                    <a:pt x="1120" y="0"/>
                  </a:moveTo>
                  <a:cubicBezTo>
                    <a:pt x="501" y="0"/>
                    <a:pt x="0" y="501"/>
                    <a:pt x="0" y="1143"/>
                  </a:cubicBezTo>
                  <a:cubicBezTo>
                    <a:pt x="0" y="1763"/>
                    <a:pt x="501" y="2263"/>
                    <a:pt x="1120" y="2263"/>
                  </a:cubicBezTo>
                  <a:cubicBezTo>
                    <a:pt x="1739" y="2263"/>
                    <a:pt x="2263" y="1763"/>
                    <a:pt x="2263" y="1143"/>
                  </a:cubicBezTo>
                  <a:cubicBezTo>
                    <a:pt x="2263" y="501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0" name="Google Shape;2830;p55"/>
            <p:cNvSpPr/>
            <p:nvPr/>
          </p:nvSpPr>
          <p:spPr>
            <a:xfrm>
              <a:off x="4649443" y="2487424"/>
              <a:ext cx="53995" cy="66756"/>
            </a:xfrm>
            <a:custGeom>
              <a:avLst/>
              <a:gdLst/>
              <a:ahLst/>
              <a:cxnLst/>
              <a:rect l="l" t="t" r="r" b="b"/>
              <a:pathLst>
                <a:path w="1811" h="2239" extrusionOk="0">
                  <a:moveTo>
                    <a:pt x="1" y="2024"/>
                  </a:moveTo>
                  <a:cubicBezTo>
                    <a:pt x="5" y="2027"/>
                    <a:pt x="9" y="2030"/>
                    <a:pt x="13" y="2032"/>
                  </a:cubicBezTo>
                  <a:lnTo>
                    <a:pt x="13" y="2032"/>
                  </a:lnTo>
                  <a:cubicBezTo>
                    <a:pt x="9" y="2029"/>
                    <a:pt x="5" y="2027"/>
                    <a:pt x="1" y="2024"/>
                  </a:cubicBezTo>
                  <a:close/>
                  <a:moveTo>
                    <a:pt x="906" y="0"/>
                  </a:moveTo>
                  <a:lnTo>
                    <a:pt x="906" y="0"/>
                  </a:lnTo>
                  <a:cubicBezTo>
                    <a:pt x="1215" y="215"/>
                    <a:pt x="1382" y="548"/>
                    <a:pt x="1382" y="929"/>
                  </a:cubicBezTo>
                  <a:cubicBezTo>
                    <a:pt x="1382" y="1548"/>
                    <a:pt x="882" y="2072"/>
                    <a:pt x="263" y="2072"/>
                  </a:cubicBezTo>
                  <a:cubicBezTo>
                    <a:pt x="173" y="2072"/>
                    <a:pt x="83" y="2072"/>
                    <a:pt x="13" y="2032"/>
                  </a:cubicBezTo>
                  <a:lnTo>
                    <a:pt x="13" y="2032"/>
                  </a:lnTo>
                  <a:cubicBezTo>
                    <a:pt x="201" y="2147"/>
                    <a:pt x="435" y="2239"/>
                    <a:pt x="668" y="2239"/>
                  </a:cubicBezTo>
                  <a:cubicBezTo>
                    <a:pt x="1311" y="2239"/>
                    <a:pt x="1811" y="1739"/>
                    <a:pt x="1811" y="1119"/>
                  </a:cubicBezTo>
                  <a:cubicBezTo>
                    <a:pt x="1811" y="572"/>
                    <a:pt x="1454" y="119"/>
                    <a:pt x="906" y="0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1" name="Google Shape;2831;p55"/>
            <p:cNvSpPr/>
            <p:nvPr/>
          </p:nvSpPr>
          <p:spPr>
            <a:xfrm>
              <a:off x="4420819" y="2692613"/>
              <a:ext cx="28444" cy="28444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39" y="953"/>
                    <a:pt x="953" y="739"/>
                    <a:pt x="953" y="477"/>
                  </a:cubicBez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2" name="Google Shape;2832;p55"/>
            <p:cNvSpPr/>
            <p:nvPr/>
          </p:nvSpPr>
          <p:spPr>
            <a:xfrm>
              <a:off x="4422966" y="2693329"/>
              <a:ext cx="26297" cy="27728"/>
            </a:xfrm>
            <a:custGeom>
              <a:avLst/>
              <a:gdLst/>
              <a:ahLst/>
              <a:cxnLst/>
              <a:rect l="l" t="t" r="r" b="b"/>
              <a:pathLst>
                <a:path w="882" h="930" extrusionOk="0">
                  <a:moveTo>
                    <a:pt x="476" y="0"/>
                  </a:moveTo>
                  <a:cubicBezTo>
                    <a:pt x="500" y="72"/>
                    <a:pt x="500" y="119"/>
                    <a:pt x="500" y="191"/>
                  </a:cubicBezTo>
                  <a:cubicBezTo>
                    <a:pt x="500" y="453"/>
                    <a:pt x="286" y="667"/>
                    <a:pt x="24" y="667"/>
                  </a:cubicBezTo>
                  <a:lnTo>
                    <a:pt x="0" y="667"/>
                  </a:lnTo>
                  <a:cubicBezTo>
                    <a:pt x="48" y="810"/>
                    <a:pt x="238" y="929"/>
                    <a:pt x="405" y="929"/>
                  </a:cubicBezTo>
                  <a:cubicBezTo>
                    <a:pt x="691" y="929"/>
                    <a:pt x="881" y="715"/>
                    <a:pt x="881" y="453"/>
                  </a:cubicBezTo>
                  <a:cubicBezTo>
                    <a:pt x="881" y="191"/>
                    <a:pt x="691" y="0"/>
                    <a:pt x="476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3" name="Google Shape;2833;p55"/>
            <p:cNvSpPr/>
            <p:nvPr/>
          </p:nvSpPr>
          <p:spPr>
            <a:xfrm>
              <a:off x="4467689" y="2579732"/>
              <a:ext cx="28414" cy="28414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cubicBezTo>
                    <a:pt x="762" y="953"/>
                    <a:pt x="953" y="738"/>
                    <a:pt x="953" y="476"/>
                  </a:cubicBezTo>
                  <a:cubicBezTo>
                    <a:pt x="953" y="214"/>
                    <a:pt x="762" y="0"/>
                    <a:pt x="47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4" name="Google Shape;2834;p55"/>
            <p:cNvSpPr/>
            <p:nvPr/>
          </p:nvSpPr>
          <p:spPr>
            <a:xfrm>
              <a:off x="4469090" y="2581134"/>
              <a:ext cx="26327" cy="27012"/>
            </a:xfrm>
            <a:custGeom>
              <a:avLst/>
              <a:gdLst/>
              <a:ahLst/>
              <a:cxnLst/>
              <a:rect l="l" t="t" r="r" b="b"/>
              <a:pathLst>
                <a:path w="883" h="906" extrusionOk="0">
                  <a:moveTo>
                    <a:pt x="477" y="1"/>
                  </a:moveTo>
                  <a:cubicBezTo>
                    <a:pt x="501" y="48"/>
                    <a:pt x="501" y="120"/>
                    <a:pt x="501" y="167"/>
                  </a:cubicBezTo>
                  <a:cubicBezTo>
                    <a:pt x="501" y="429"/>
                    <a:pt x="287" y="644"/>
                    <a:pt x="25" y="644"/>
                  </a:cubicBezTo>
                  <a:lnTo>
                    <a:pt x="1" y="644"/>
                  </a:lnTo>
                  <a:cubicBezTo>
                    <a:pt x="49" y="787"/>
                    <a:pt x="239" y="906"/>
                    <a:pt x="406" y="906"/>
                  </a:cubicBezTo>
                  <a:cubicBezTo>
                    <a:pt x="692" y="906"/>
                    <a:pt x="882" y="715"/>
                    <a:pt x="882" y="429"/>
                  </a:cubicBezTo>
                  <a:cubicBezTo>
                    <a:pt x="882" y="191"/>
                    <a:pt x="715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5" name="Google Shape;2835;p55"/>
            <p:cNvSpPr/>
            <p:nvPr/>
          </p:nvSpPr>
          <p:spPr>
            <a:xfrm>
              <a:off x="4529466" y="2618075"/>
              <a:ext cx="28414" cy="28414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7" y="0"/>
                  </a:moveTo>
                  <a:cubicBezTo>
                    <a:pt x="215" y="0"/>
                    <a:pt x="0" y="214"/>
                    <a:pt x="0" y="476"/>
                  </a:cubicBezTo>
                  <a:cubicBezTo>
                    <a:pt x="0" y="738"/>
                    <a:pt x="215" y="953"/>
                    <a:pt x="477" y="953"/>
                  </a:cubicBezTo>
                  <a:cubicBezTo>
                    <a:pt x="738" y="953"/>
                    <a:pt x="953" y="738"/>
                    <a:pt x="953" y="476"/>
                  </a:cubicBezTo>
                  <a:cubicBezTo>
                    <a:pt x="953" y="214"/>
                    <a:pt x="738" y="0"/>
                    <a:pt x="47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6" name="Google Shape;2836;p55"/>
            <p:cNvSpPr/>
            <p:nvPr/>
          </p:nvSpPr>
          <p:spPr>
            <a:xfrm>
              <a:off x="4530868" y="2618761"/>
              <a:ext cx="27012" cy="27728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477" y="1"/>
                  </a:moveTo>
                  <a:cubicBezTo>
                    <a:pt x="525" y="72"/>
                    <a:pt x="525" y="120"/>
                    <a:pt x="525" y="191"/>
                  </a:cubicBezTo>
                  <a:cubicBezTo>
                    <a:pt x="525" y="453"/>
                    <a:pt x="310" y="668"/>
                    <a:pt x="48" y="668"/>
                  </a:cubicBezTo>
                  <a:lnTo>
                    <a:pt x="1" y="668"/>
                  </a:lnTo>
                  <a:cubicBezTo>
                    <a:pt x="72" y="811"/>
                    <a:pt x="239" y="930"/>
                    <a:pt x="430" y="930"/>
                  </a:cubicBezTo>
                  <a:cubicBezTo>
                    <a:pt x="691" y="930"/>
                    <a:pt x="906" y="715"/>
                    <a:pt x="906" y="453"/>
                  </a:cubicBezTo>
                  <a:cubicBezTo>
                    <a:pt x="906" y="191"/>
                    <a:pt x="691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7" name="Google Shape;2837;p55"/>
            <p:cNvSpPr/>
            <p:nvPr/>
          </p:nvSpPr>
          <p:spPr>
            <a:xfrm>
              <a:off x="4574189" y="2543507"/>
              <a:ext cx="28444" cy="28444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63" y="953"/>
                    <a:pt x="953" y="739"/>
                    <a:pt x="953" y="477"/>
                  </a:cubicBezTo>
                  <a:cubicBezTo>
                    <a:pt x="953" y="215"/>
                    <a:pt x="763" y="1"/>
                    <a:pt x="47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8" name="Google Shape;2838;p55"/>
            <p:cNvSpPr/>
            <p:nvPr/>
          </p:nvSpPr>
          <p:spPr>
            <a:xfrm>
              <a:off x="4576306" y="2544222"/>
              <a:ext cx="27012" cy="27728"/>
            </a:xfrm>
            <a:custGeom>
              <a:avLst/>
              <a:gdLst/>
              <a:ahLst/>
              <a:cxnLst/>
              <a:rect l="l" t="t" r="r" b="b"/>
              <a:pathLst>
                <a:path w="906" h="930" extrusionOk="0">
                  <a:moveTo>
                    <a:pt x="477" y="0"/>
                  </a:moveTo>
                  <a:cubicBezTo>
                    <a:pt x="501" y="72"/>
                    <a:pt x="501" y="119"/>
                    <a:pt x="501" y="191"/>
                  </a:cubicBezTo>
                  <a:cubicBezTo>
                    <a:pt x="501" y="453"/>
                    <a:pt x="311" y="667"/>
                    <a:pt x="25" y="667"/>
                  </a:cubicBezTo>
                  <a:lnTo>
                    <a:pt x="1" y="667"/>
                  </a:lnTo>
                  <a:cubicBezTo>
                    <a:pt x="72" y="810"/>
                    <a:pt x="239" y="929"/>
                    <a:pt x="430" y="929"/>
                  </a:cubicBezTo>
                  <a:cubicBezTo>
                    <a:pt x="692" y="929"/>
                    <a:pt x="906" y="715"/>
                    <a:pt x="906" y="453"/>
                  </a:cubicBezTo>
                  <a:cubicBezTo>
                    <a:pt x="906" y="191"/>
                    <a:pt x="715" y="0"/>
                    <a:pt x="4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9" name="Google Shape;2839;p55"/>
            <p:cNvSpPr/>
            <p:nvPr/>
          </p:nvSpPr>
          <p:spPr>
            <a:xfrm>
              <a:off x="4655138" y="2505880"/>
              <a:ext cx="28414" cy="29129"/>
            </a:xfrm>
            <a:custGeom>
              <a:avLst/>
              <a:gdLst/>
              <a:ahLst/>
              <a:cxnLst/>
              <a:rect l="l" t="t" r="r" b="b"/>
              <a:pathLst>
                <a:path w="953" h="977" extrusionOk="0">
                  <a:moveTo>
                    <a:pt x="477" y="0"/>
                  </a:moveTo>
                  <a:cubicBezTo>
                    <a:pt x="215" y="0"/>
                    <a:pt x="0" y="215"/>
                    <a:pt x="0" y="500"/>
                  </a:cubicBezTo>
                  <a:cubicBezTo>
                    <a:pt x="0" y="762"/>
                    <a:pt x="215" y="977"/>
                    <a:pt x="477" y="977"/>
                  </a:cubicBezTo>
                  <a:cubicBezTo>
                    <a:pt x="739" y="977"/>
                    <a:pt x="953" y="762"/>
                    <a:pt x="953" y="500"/>
                  </a:cubicBezTo>
                  <a:cubicBezTo>
                    <a:pt x="953" y="215"/>
                    <a:pt x="739" y="0"/>
                    <a:pt x="47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0" name="Google Shape;2840;p55"/>
            <p:cNvSpPr/>
            <p:nvPr/>
          </p:nvSpPr>
          <p:spPr>
            <a:xfrm>
              <a:off x="4656569" y="2507311"/>
              <a:ext cx="26297" cy="27698"/>
            </a:xfrm>
            <a:custGeom>
              <a:avLst/>
              <a:gdLst/>
              <a:ahLst/>
              <a:cxnLst/>
              <a:rect l="l" t="t" r="r" b="b"/>
              <a:pathLst>
                <a:path w="882" h="929" extrusionOk="0">
                  <a:moveTo>
                    <a:pt x="476" y="0"/>
                  </a:moveTo>
                  <a:cubicBezTo>
                    <a:pt x="500" y="48"/>
                    <a:pt x="500" y="119"/>
                    <a:pt x="500" y="167"/>
                  </a:cubicBezTo>
                  <a:cubicBezTo>
                    <a:pt x="500" y="452"/>
                    <a:pt x="286" y="643"/>
                    <a:pt x="24" y="643"/>
                  </a:cubicBezTo>
                  <a:lnTo>
                    <a:pt x="0" y="643"/>
                  </a:lnTo>
                  <a:cubicBezTo>
                    <a:pt x="48" y="810"/>
                    <a:pt x="238" y="929"/>
                    <a:pt x="405" y="929"/>
                  </a:cubicBezTo>
                  <a:cubicBezTo>
                    <a:pt x="667" y="929"/>
                    <a:pt x="881" y="714"/>
                    <a:pt x="881" y="452"/>
                  </a:cubicBezTo>
                  <a:cubicBezTo>
                    <a:pt x="881" y="167"/>
                    <a:pt x="714" y="0"/>
                    <a:pt x="476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1" name="Google Shape;2841;p55"/>
            <p:cNvSpPr/>
            <p:nvPr/>
          </p:nvSpPr>
          <p:spPr>
            <a:xfrm>
              <a:off x="4370401" y="2773562"/>
              <a:ext cx="343678" cy="24180"/>
            </a:xfrm>
            <a:custGeom>
              <a:avLst/>
              <a:gdLst/>
              <a:ahLst/>
              <a:cxnLst/>
              <a:rect l="l" t="t" r="r" b="b"/>
              <a:pathLst>
                <a:path w="11527" h="811" extrusionOk="0">
                  <a:moveTo>
                    <a:pt x="120" y="0"/>
                  </a:moveTo>
                  <a:cubicBezTo>
                    <a:pt x="72" y="0"/>
                    <a:pt x="1" y="48"/>
                    <a:pt x="1" y="119"/>
                  </a:cubicBezTo>
                  <a:lnTo>
                    <a:pt x="1" y="691"/>
                  </a:lnTo>
                  <a:cubicBezTo>
                    <a:pt x="1" y="739"/>
                    <a:pt x="72" y="810"/>
                    <a:pt x="120" y="810"/>
                  </a:cubicBezTo>
                  <a:lnTo>
                    <a:pt x="11408" y="810"/>
                  </a:lnTo>
                  <a:cubicBezTo>
                    <a:pt x="11456" y="810"/>
                    <a:pt x="11527" y="739"/>
                    <a:pt x="11527" y="691"/>
                  </a:cubicBezTo>
                  <a:lnTo>
                    <a:pt x="11527" y="119"/>
                  </a:lnTo>
                  <a:cubicBezTo>
                    <a:pt x="11527" y="48"/>
                    <a:pt x="11456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2" name="Google Shape;2842;p55"/>
            <p:cNvSpPr/>
            <p:nvPr/>
          </p:nvSpPr>
          <p:spPr>
            <a:xfrm>
              <a:off x="4696313" y="2772846"/>
              <a:ext cx="17770" cy="23464"/>
            </a:xfrm>
            <a:custGeom>
              <a:avLst/>
              <a:gdLst/>
              <a:ahLst/>
              <a:cxnLst/>
              <a:rect l="l" t="t" r="r" b="b"/>
              <a:pathLst>
                <a:path w="596" h="787" extrusionOk="0">
                  <a:moveTo>
                    <a:pt x="1" y="1"/>
                  </a:moveTo>
                  <a:cubicBezTo>
                    <a:pt x="48" y="1"/>
                    <a:pt x="120" y="48"/>
                    <a:pt x="120" y="120"/>
                  </a:cubicBezTo>
                  <a:lnTo>
                    <a:pt x="120" y="667"/>
                  </a:lnTo>
                  <a:cubicBezTo>
                    <a:pt x="120" y="739"/>
                    <a:pt x="48" y="786"/>
                    <a:pt x="1" y="786"/>
                  </a:cubicBezTo>
                  <a:lnTo>
                    <a:pt x="477" y="786"/>
                  </a:lnTo>
                  <a:cubicBezTo>
                    <a:pt x="525" y="786"/>
                    <a:pt x="596" y="739"/>
                    <a:pt x="596" y="667"/>
                  </a:cubicBezTo>
                  <a:lnTo>
                    <a:pt x="596" y="120"/>
                  </a:lnTo>
                  <a:cubicBezTo>
                    <a:pt x="596" y="48"/>
                    <a:pt x="525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3" name="Google Shape;2843;p55"/>
            <p:cNvSpPr/>
            <p:nvPr/>
          </p:nvSpPr>
          <p:spPr>
            <a:xfrm>
              <a:off x="4430062" y="2733430"/>
              <a:ext cx="10674" cy="18157"/>
            </a:xfrm>
            <a:custGeom>
              <a:avLst/>
              <a:gdLst/>
              <a:ahLst/>
              <a:cxnLst/>
              <a:rect l="l" t="t" r="r" b="b"/>
              <a:pathLst>
                <a:path w="358" h="609" extrusionOk="0">
                  <a:moveTo>
                    <a:pt x="153" y="0"/>
                  </a:moveTo>
                  <a:cubicBezTo>
                    <a:pt x="64" y="0"/>
                    <a:pt x="0" y="82"/>
                    <a:pt x="0" y="180"/>
                  </a:cubicBezTo>
                  <a:lnTo>
                    <a:pt x="0" y="418"/>
                  </a:lnTo>
                  <a:cubicBezTo>
                    <a:pt x="0" y="513"/>
                    <a:pt x="48" y="608"/>
                    <a:pt x="143" y="608"/>
                  </a:cubicBezTo>
                  <a:cubicBezTo>
                    <a:pt x="262" y="608"/>
                    <a:pt x="357" y="537"/>
                    <a:pt x="357" y="418"/>
                  </a:cubicBezTo>
                  <a:lnTo>
                    <a:pt x="357" y="180"/>
                  </a:lnTo>
                  <a:cubicBezTo>
                    <a:pt x="357" y="84"/>
                    <a:pt x="286" y="37"/>
                    <a:pt x="215" y="13"/>
                  </a:cubicBezTo>
                  <a:cubicBezTo>
                    <a:pt x="193" y="4"/>
                    <a:pt x="172" y="0"/>
                    <a:pt x="1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4" name="Google Shape;2844;p55"/>
            <p:cNvSpPr/>
            <p:nvPr/>
          </p:nvSpPr>
          <p:spPr>
            <a:xfrm>
              <a:off x="4583432" y="2699709"/>
              <a:ext cx="10674" cy="17800"/>
            </a:xfrm>
            <a:custGeom>
              <a:avLst/>
              <a:gdLst/>
              <a:ahLst/>
              <a:cxnLst/>
              <a:rect l="l" t="t" r="r" b="b"/>
              <a:pathLst>
                <a:path w="358" h="597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429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29"/>
                  </a:cubicBezTo>
                  <a:lnTo>
                    <a:pt x="357" y="191"/>
                  </a:lnTo>
                  <a:cubicBezTo>
                    <a:pt x="357" y="72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5" name="Google Shape;2845;p55"/>
            <p:cNvSpPr/>
            <p:nvPr/>
          </p:nvSpPr>
          <p:spPr>
            <a:xfrm>
              <a:off x="4583432" y="2727408"/>
              <a:ext cx="10674" cy="17770"/>
            </a:xfrm>
            <a:custGeom>
              <a:avLst/>
              <a:gdLst/>
              <a:ahLst/>
              <a:cxnLst/>
              <a:rect l="l" t="t" r="r" b="b"/>
              <a:pathLst>
                <a:path w="358" h="596" extrusionOk="0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05"/>
                  </a:cubicBezTo>
                  <a:lnTo>
                    <a:pt x="357" y="167"/>
                  </a:lnTo>
                  <a:cubicBezTo>
                    <a:pt x="357" y="96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6" name="Google Shape;2846;p55"/>
            <p:cNvSpPr/>
            <p:nvPr/>
          </p:nvSpPr>
          <p:spPr>
            <a:xfrm>
              <a:off x="4583432" y="2672011"/>
              <a:ext cx="10674" cy="17800"/>
            </a:xfrm>
            <a:custGeom>
              <a:avLst/>
              <a:gdLst/>
              <a:ahLst/>
              <a:cxnLst/>
              <a:rect l="l" t="t" r="r" b="b"/>
              <a:pathLst>
                <a:path w="358" h="597" extrusionOk="0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430"/>
                  </a:lnTo>
                  <a:cubicBezTo>
                    <a:pt x="0" y="525"/>
                    <a:pt x="95" y="596"/>
                    <a:pt x="191" y="596"/>
                  </a:cubicBezTo>
                  <a:cubicBezTo>
                    <a:pt x="262" y="596"/>
                    <a:pt x="357" y="525"/>
                    <a:pt x="357" y="430"/>
                  </a:cubicBezTo>
                  <a:lnTo>
                    <a:pt x="357" y="191"/>
                  </a:lnTo>
                  <a:cubicBezTo>
                    <a:pt x="357" y="72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7" name="Google Shape;2847;p55"/>
            <p:cNvSpPr/>
            <p:nvPr/>
          </p:nvSpPr>
          <p:spPr>
            <a:xfrm>
              <a:off x="4583432" y="2645058"/>
              <a:ext cx="10674" cy="17770"/>
            </a:xfrm>
            <a:custGeom>
              <a:avLst/>
              <a:gdLst/>
              <a:ahLst/>
              <a:cxnLst/>
              <a:rect l="l" t="t" r="r" b="b"/>
              <a:pathLst>
                <a:path w="358" h="596" extrusionOk="0">
                  <a:moveTo>
                    <a:pt x="191" y="0"/>
                  </a:moveTo>
                  <a:cubicBezTo>
                    <a:pt x="95" y="0"/>
                    <a:pt x="0" y="71"/>
                    <a:pt x="0" y="167"/>
                  </a:cubicBezTo>
                  <a:lnTo>
                    <a:pt x="0" y="405"/>
                  </a:lnTo>
                  <a:cubicBezTo>
                    <a:pt x="0" y="500"/>
                    <a:pt x="95" y="595"/>
                    <a:pt x="191" y="595"/>
                  </a:cubicBezTo>
                  <a:cubicBezTo>
                    <a:pt x="262" y="595"/>
                    <a:pt x="357" y="500"/>
                    <a:pt x="357" y="405"/>
                  </a:cubicBezTo>
                  <a:lnTo>
                    <a:pt x="357" y="167"/>
                  </a:lnTo>
                  <a:cubicBezTo>
                    <a:pt x="357" y="48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8" name="Google Shape;2848;p55"/>
            <p:cNvSpPr/>
            <p:nvPr/>
          </p:nvSpPr>
          <p:spPr>
            <a:xfrm>
              <a:off x="4583432" y="2616644"/>
              <a:ext cx="10674" cy="17770"/>
            </a:xfrm>
            <a:custGeom>
              <a:avLst/>
              <a:gdLst/>
              <a:ahLst/>
              <a:cxnLst/>
              <a:rect l="l" t="t" r="r" b="b"/>
              <a:pathLst>
                <a:path w="358" h="596" extrusionOk="0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05"/>
                  </a:cubicBezTo>
                  <a:lnTo>
                    <a:pt x="357" y="167"/>
                  </a:lnTo>
                  <a:cubicBezTo>
                    <a:pt x="357" y="72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9" name="Google Shape;2849;p55"/>
            <p:cNvSpPr/>
            <p:nvPr/>
          </p:nvSpPr>
          <p:spPr>
            <a:xfrm>
              <a:off x="4583432" y="2588945"/>
              <a:ext cx="10674" cy="17800"/>
            </a:xfrm>
            <a:custGeom>
              <a:avLst/>
              <a:gdLst/>
              <a:ahLst/>
              <a:cxnLst/>
              <a:rect l="l" t="t" r="r" b="b"/>
              <a:pathLst>
                <a:path w="358" h="597" extrusionOk="0">
                  <a:moveTo>
                    <a:pt x="191" y="1"/>
                  </a:moveTo>
                  <a:cubicBezTo>
                    <a:pt x="95" y="1"/>
                    <a:pt x="0" y="96"/>
                    <a:pt x="0" y="167"/>
                  </a:cubicBezTo>
                  <a:lnTo>
                    <a:pt x="0" y="406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62" y="596"/>
                    <a:pt x="357" y="501"/>
                    <a:pt x="357" y="406"/>
                  </a:cubicBezTo>
                  <a:lnTo>
                    <a:pt x="357" y="167"/>
                  </a:lnTo>
                  <a:cubicBezTo>
                    <a:pt x="357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0" name="Google Shape;2850;p55"/>
            <p:cNvSpPr/>
            <p:nvPr/>
          </p:nvSpPr>
          <p:spPr>
            <a:xfrm>
              <a:off x="4537993" y="2748010"/>
              <a:ext cx="10674" cy="17770"/>
            </a:xfrm>
            <a:custGeom>
              <a:avLst/>
              <a:gdLst/>
              <a:ahLst/>
              <a:cxnLst/>
              <a:rect l="l" t="t" r="r" b="b"/>
              <a:pathLst>
                <a:path w="358" h="596" extrusionOk="0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0"/>
                    <a:pt x="95" y="595"/>
                    <a:pt x="191" y="595"/>
                  </a:cubicBezTo>
                  <a:cubicBezTo>
                    <a:pt x="286" y="595"/>
                    <a:pt x="357" y="500"/>
                    <a:pt x="357" y="405"/>
                  </a:cubicBezTo>
                  <a:lnTo>
                    <a:pt x="357" y="167"/>
                  </a:lnTo>
                  <a:cubicBezTo>
                    <a:pt x="357" y="48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1" name="Google Shape;2851;p55"/>
            <p:cNvSpPr/>
            <p:nvPr/>
          </p:nvSpPr>
          <p:spPr>
            <a:xfrm>
              <a:off x="4537993" y="2691897"/>
              <a:ext cx="10674" cy="17800"/>
            </a:xfrm>
            <a:custGeom>
              <a:avLst/>
              <a:gdLst/>
              <a:ahLst/>
              <a:cxnLst/>
              <a:rect l="l" t="t" r="r" b="b"/>
              <a:pathLst>
                <a:path w="358" h="597" extrusionOk="0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lnTo>
                    <a:pt x="0" y="406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86" y="596"/>
                    <a:pt x="357" y="501"/>
                    <a:pt x="357" y="406"/>
                  </a:cubicBezTo>
                  <a:lnTo>
                    <a:pt x="357" y="167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2" name="Google Shape;2852;p55"/>
            <p:cNvSpPr/>
            <p:nvPr/>
          </p:nvSpPr>
          <p:spPr>
            <a:xfrm>
              <a:off x="4537993" y="2719596"/>
              <a:ext cx="10674" cy="17770"/>
            </a:xfrm>
            <a:custGeom>
              <a:avLst/>
              <a:gdLst/>
              <a:ahLst/>
              <a:cxnLst/>
              <a:rect l="l" t="t" r="r" b="b"/>
              <a:pathLst>
                <a:path w="358" h="596" extrusionOk="0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lnTo>
                    <a:pt x="0" y="405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86" y="596"/>
                    <a:pt x="357" y="501"/>
                    <a:pt x="357" y="405"/>
                  </a:cubicBezTo>
                  <a:lnTo>
                    <a:pt x="357" y="167"/>
                  </a:lnTo>
                  <a:cubicBezTo>
                    <a:pt x="357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3" name="Google Shape;2853;p55"/>
            <p:cNvSpPr/>
            <p:nvPr/>
          </p:nvSpPr>
          <p:spPr>
            <a:xfrm>
              <a:off x="4537993" y="2664199"/>
              <a:ext cx="10674" cy="17800"/>
            </a:xfrm>
            <a:custGeom>
              <a:avLst/>
              <a:gdLst/>
              <a:ahLst/>
              <a:cxnLst/>
              <a:rect l="l" t="t" r="r" b="b"/>
              <a:pathLst>
                <a:path w="358" h="597" extrusionOk="0">
                  <a:moveTo>
                    <a:pt x="191" y="1"/>
                  </a:moveTo>
                  <a:cubicBezTo>
                    <a:pt x="95" y="1"/>
                    <a:pt x="0" y="96"/>
                    <a:pt x="0" y="192"/>
                  </a:cubicBezTo>
                  <a:lnTo>
                    <a:pt x="0" y="430"/>
                  </a:lnTo>
                  <a:cubicBezTo>
                    <a:pt x="0" y="501"/>
                    <a:pt x="95" y="596"/>
                    <a:pt x="191" y="596"/>
                  </a:cubicBezTo>
                  <a:cubicBezTo>
                    <a:pt x="286" y="596"/>
                    <a:pt x="357" y="501"/>
                    <a:pt x="357" y="430"/>
                  </a:cubicBezTo>
                  <a:lnTo>
                    <a:pt x="357" y="192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4" name="Google Shape;2854;p55"/>
            <p:cNvSpPr/>
            <p:nvPr/>
          </p:nvSpPr>
          <p:spPr>
            <a:xfrm>
              <a:off x="4477617" y="2678421"/>
              <a:ext cx="10674" cy="17770"/>
            </a:xfrm>
            <a:custGeom>
              <a:avLst/>
              <a:gdLst/>
              <a:ahLst/>
              <a:cxnLst/>
              <a:rect l="l" t="t" r="r" b="b"/>
              <a:pathLst>
                <a:path w="358" h="596" extrusionOk="0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00"/>
                    <a:pt x="96" y="596"/>
                    <a:pt x="191" y="596"/>
                  </a:cubicBezTo>
                  <a:cubicBezTo>
                    <a:pt x="287" y="596"/>
                    <a:pt x="358" y="500"/>
                    <a:pt x="358" y="429"/>
                  </a:cubicBezTo>
                  <a:lnTo>
                    <a:pt x="358" y="191"/>
                  </a:lnTo>
                  <a:cubicBezTo>
                    <a:pt x="334" y="72"/>
                    <a:pt x="287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5" name="Google Shape;2855;p55"/>
            <p:cNvSpPr/>
            <p:nvPr/>
          </p:nvSpPr>
          <p:spPr>
            <a:xfrm>
              <a:off x="4477617" y="2622309"/>
              <a:ext cx="10674" cy="17800"/>
            </a:xfrm>
            <a:custGeom>
              <a:avLst/>
              <a:gdLst/>
              <a:ahLst/>
              <a:cxnLst/>
              <a:rect l="l" t="t" r="r" b="b"/>
              <a:pathLst>
                <a:path w="358" h="59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30"/>
                  </a:lnTo>
                  <a:cubicBezTo>
                    <a:pt x="1" y="525"/>
                    <a:pt x="96" y="596"/>
                    <a:pt x="191" y="596"/>
                  </a:cubicBezTo>
                  <a:cubicBezTo>
                    <a:pt x="287" y="596"/>
                    <a:pt x="358" y="525"/>
                    <a:pt x="358" y="430"/>
                  </a:cubicBezTo>
                  <a:lnTo>
                    <a:pt x="358" y="191"/>
                  </a:lnTo>
                  <a:cubicBezTo>
                    <a:pt x="334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6" name="Google Shape;2856;p55"/>
            <p:cNvSpPr/>
            <p:nvPr/>
          </p:nvSpPr>
          <p:spPr>
            <a:xfrm>
              <a:off x="4477617" y="2650722"/>
              <a:ext cx="10674" cy="17770"/>
            </a:xfrm>
            <a:custGeom>
              <a:avLst/>
              <a:gdLst/>
              <a:ahLst/>
              <a:cxnLst/>
              <a:rect l="l" t="t" r="r" b="b"/>
              <a:pathLst>
                <a:path w="358" h="596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24"/>
                    <a:pt x="96" y="596"/>
                    <a:pt x="191" y="596"/>
                  </a:cubicBezTo>
                  <a:cubicBezTo>
                    <a:pt x="287" y="596"/>
                    <a:pt x="358" y="524"/>
                    <a:pt x="358" y="429"/>
                  </a:cubicBezTo>
                  <a:lnTo>
                    <a:pt x="358" y="191"/>
                  </a:lnTo>
                  <a:cubicBezTo>
                    <a:pt x="334" y="72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7" name="Google Shape;2857;p55"/>
            <p:cNvSpPr/>
            <p:nvPr/>
          </p:nvSpPr>
          <p:spPr>
            <a:xfrm>
              <a:off x="4477617" y="2706120"/>
              <a:ext cx="10674" cy="17770"/>
            </a:xfrm>
            <a:custGeom>
              <a:avLst/>
              <a:gdLst/>
              <a:ahLst/>
              <a:cxnLst/>
              <a:rect l="l" t="t" r="r" b="b"/>
              <a:pathLst>
                <a:path w="358" h="596" extrusionOk="0">
                  <a:moveTo>
                    <a:pt x="191" y="0"/>
                  </a:moveTo>
                  <a:cubicBezTo>
                    <a:pt x="96" y="0"/>
                    <a:pt x="1" y="95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5"/>
                    <a:pt x="191" y="595"/>
                  </a:cubicBezTo>
                  <a:cubicBezTo>
                    <a:pt x="287" y="595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34" y="95"/>
                    <a:pt x="287" y="0"/>
                    <a:pt x="1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8" name="Google Shape;2858;p55"/>
            <p:cNvSpPr/>
            <p:nvPr/>
          </p:nvSpPr>
          <p:spPr>
            <a:xfrm>
              <a:off x="4476902" y="2733788"/>
              <a:ext cx="10704" cy="17800"/>
            </a:xfrm>
            <a:custGeom>
              <a:avLst/>
              <a:gdLst/>
              <a:ahLst/>
              <a:cxnLst/>
              <a:rect l="l" t="t" r="r" b="b"/>
              <a:pathLst>
                <a:path w="359" h="597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406"/>
                  </a:lnTo>
                  <a:cubicBezTo>
                    <a:pt x="1" y="501"/>
                    <a:pt x="96" y="596"/>
                    <a:pt x="191" y="596"/>
                  </a:cubicBezTo>
                  <a:cubicBezTo>
                    <a:pt x="263" y="596"/>
                    <a:pt x="358" y="501"/>
                    <a:pt x="358" y="406"/>
                  </a:cubicBezTo>
                  <a:lnTo>
                    <a:pt x="358" y="168"/>
                  </a:lnTo>
                  <a:cubicBezTo>
                    <a:pt x="358" y="72"/>
                    <a:pt x="263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9" name="Google Shape;2859;p55"/>
            <p:cNvSpPr/>
            <p:nvPr/>
          </p:nvSpPr>
          <p:spPr>
            <a:xfrm>
              <a:off x="4526604" y="2515093"/>
              <a:ext cx="17800" cy="10704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30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5" y="1"/>
                    <a:pt x="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0" name="Google Shape;2860;p55"/>
            <p:cNvSpPr/>
            <p:nvPr/>
          </p:nvSpPr>
          <p:spPr>
            <a:xfrm>
              <a:off x="4582001" y="2515093"/>
              <a:ext cx="17770" cy="10704"/>
            </a:xfrm>
            <a:custGeom>
              <a:avLst/>
              <a:gdLst/>
              <a:ahLst/>
              <a:cxnLst/>
              <a:rect l="l" t="t" r="r" b="b"/>
              <a:pathLst>
                <a:path w="596" h="359" extrusionOk="0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63"/>
                    <a:pt x="72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1" name="Google Shape;2861;p55"/>
            <p:cNvSpPr/>
            <p:nvPr/>
          </p:nvSpPr>
          <p:spPr>
            <a:xfrm>
              <a:off x="4415840" y="2515093"/>
              <a:ext cx="17800" cy="10704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168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96" y="358"/>
                    <a:pt x="168" y="358"/>
                  </a:cubicBezTo>
                  <a:lnTo>
                    <a:pt x="406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2" name="Google Shape;2862;p55"/>
            <p:cNvSpPr/>
            <p:nvPr/>
          </p:nvSpPr>
          <p:spPr>
            <a:xfrm>
              <a:off x="4554302" y="2515093"/>
              <a:ext cx="17800" cy="10704"/>
            </a:xfrm>
            <a:custGeom>
              <a:avLst/>
              <a:gdLst/>
              <a:ahLst/>
              <a:cxnLst/>
              <a:rect l="l" t="t" r="r" b="b"/>
              <a:pathLst>
                <a:path w="597" h="359" extrusionOk="0">
                  <a:moveTo>
                    <a:pt x="167" y="1"/>
                  </a:moveTo>
                  <a:cubicBezTo>
                    <a:pt x="96" y="1"/>
                    <a:pt x="25" y="72"/>
                    <a:pt x="1" y="144"/>
                  </a:cubicBezTo>
                  <a:cubicBezTo>
                    <a:pt x="1" y="239"/>
                    <a:pt x="48" y="358"/>
                    <a:pt x="167" y="358"/>
                  </a:cubicBezTo>
                  <a:lnTo>
                    <a:pt x="406" y="358"/>
                  </a:lnTo>
                  <a:cubicBezTo>
                    <a:pt x="501" y="358"/>
                    <a:pt x="596" y="311"/>
                    <a:pt x="596" y="215"/>
                  </a:cubicBezTo>
                  <a:cubicBezTo>
                    <a:pt x="596" y="96"/>
                    <a:pt x="525" y="1"/>
                    <a:pt x="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3" name="Google Shape;2863;p55"/>
            <p:cNvSpPr/>
            <p:nvPr/>
          </p:nvSpPr>
          <p:spPr>
            <a:xfrm>
              <a:off x="4443538" y="2515093"/>
              <a:ext cx="18485" cy="10704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191" y="1"/>
                  </a:moveTo>
                  <a:cubicBezTo>
                    <a:pt x="120" y="1"/>
                    <a:pt x="24" y="72"/>
                    <a:pt x="24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620" y="311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4" name="Google Shape;2864;p55"/>
            <p:cNvSpPr/>
            <p:nvPr/>
          </p:nvSpPr>
          <p:spPr>
            <a:xfrm>
              <a:off x="4498220" y="2515093"/>
              <a:ext cx="18485" cy="10704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215" y="1"/>
                  </a:moveTo>
                  <a:cubicBezTo>
                    <a:pt x="119" y="1"/>
                    <a:pt x="72" y="72"/>
                    <a:pt x="24" y="144"/>
                  </a:cubicBezTo>
                  <a:cubicBezTo>
                    <a:pt x="0" y="239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20" y="311"/>
                    <a:pt x="620" y="215"/>
                  </a:cubicBezTo>
                  <a:cubicBezTo>
                    <a:pt x="620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5" name="Google Shape;2865;p55"/>
            <p:cNvSpPr/>
            <p:nvPr/>
          </p:nvSpPr>
          <p:spPr>
            <a:xfrm>
              <a:off x="4470521" y="2515093"/>
              <a:ext cx="18485" cy="10704"/>
            </a:xfrm>
            <a:custGeom>
              <a:avLst/>
              <a:gdLst/>
              <a:ahLst/>
              <a:cxnLst/>
              <a:rect l="l" t="t" r="r" b="b"/>
              <a:pathLst>
                <a:path w="620" h="359" extrusionOk="0">
                  <a:moveTo>
                    <a:pt x="215" y="1"/>
                  </a:moveTo>
                  <a:cubicBezTo>
                    <a:pt x="120" y="1"/>
                    <a:pt x="72" y="72"/>
                    <a:pt x="48" y="144"/>
                  </a:cubicBezTo>
                  <a:cubicBezTo>
                    <a:pt x="1" y="239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20" y="311"/>
                    <a:pt x="620" y="215"/>
                  </a:cubicBezTo>
                  <a:cubicBezTo>
                    <a:pt x="620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6" name="Google Shape;2866;p55"/>
            <p:cNvSpPr/>
            <p:nvPr/>
          </p:nvSpPr>
          <p:spPr>
            <a:xfrm>
              <a:off x="4650159" y="2500900"/>
              <a:ext cx="39087" cy="39087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44" y="358"/>
                  </a:moveTo>
                  <a:cubicBezTo>
                    <a:pt x="834" y="358"/>
                    <a:pt x="953" y="477"/>
                    <a:pt x="953" y="667"/>
                  </a:cubicBezTo>
                  <a:cubicBezTo>
                    <a:pt x="953" y="810"/>
                    <a:pt x="834" y="953"/>
                    <a:pt x="644" y="953"/>
                  </a:cubicBezTo>
                  <a:cubicBezTo>
                    <a:pt x="477" y="953"/>
                    <a:pt x="358" y="834"/>
                    <a:pt x="358" y="667"/>
                  </a:cubicBezTo>
                  <a:cubicBezTo>
                    <a:pt x="358" y="501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310"/>
                    <a:pt x="1" y="667"/>
                  </a:cubicBezTo>
                  <a:cubicBezTo>
                    <a:pt x="1" y="1025"/>
                    <a:pt x="286" y="1310"/>
                    <a:pt x="644" y="1310"/>
                  </a:cubicBezTo>
                  <a:cubicBezTo>
                    <a:pt x="1001" y="1310"/>
                    <a:pt x="1310" y="1025"/>
                    <a:pt x="1310" y="667"/>
                  </a:cubicBezTo>
                  <a:cubicBezTo>
                    <a:pt x="1310" y="310"/>
                    <a:pt x="1001" y="1"/>
                    <a:pt x="64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7" name="Google Shape;2867;p55"/>
            <p:cNvSpPr/>
            <p:nvPr/>
          </p:nvSpPr>
          <p:spPr>
            <a:xfrm>
              <a:off x="4416555" y="2478181"/>
              <a:ext cx="294691" cy="247137"/>
            </a:xfrm>
            <a:custGeom>
              <a:avLst/>
              <a:gdLst/>
              <a:ahLst/>
              <a:cxnLst/>
              <a:rect l="l" t="t" r="r" b="b"/>
              <a:pathLst>
                <a:path w="9884" h="8289" extrusionOk="0">
                  <a:moveTo>
                    <a:pt x="5788" y="2382"/>
                  </a:moveTo>
                  <a:cubicBezTo>
                    <a:pt x="5931" y="2382"/>
                    <a:pt x="6073" y="2501"/>
                    <a:pt x="6073" y="2668"/>
                  </a:cubicBezTo>
                  <a:cubicBezTo>
                    <a:pt x="6073" y="2858"/>
                    <a:pt x="5954" y="2977"/>
                    <a:pt x="5788" y="2977"/>
                  </a:cubicBezTo>
                  <a:cubicBezTo>
                    <a:pt x="5597" y="2977"/>
                    <a:pt x="5478" y="2858"/>
                    <a:pt x="5478" y="2668"/>
                  </a:cubicBezTo>
                  <a:cubicBezTo>
                    <a:pt x="5478" y="2501"/>
                    <a:pt x="5621" y="2382"/>
                    <a:pt x="5788" y="2382"/>
                  </a:cubicBezTo>
                  <a:close/>
                  <a:moveTo>
                    <a:pt x="2215" y="3620"/>
                  </a:moveTo>
                  <a:cubicBezTo>
                    <a:pt x="2358" y="3620"/>
                    <a:pt x="2501" y="3739"/>
                    <a:pt x="2501" y="3930"/>
                  </a:cubicBezTo>
                  <a:cubicBezTo>
                    <a:pt x="2501" y="4073"/>
                    <a:pt x="2382" y="4216"/>
                    <a:pt x="2215" y="4216"/>
                  </a:cubicBezTo>
                  <a:cubicBezTo>
                    <a:pt x="2049" y="4216"/>
                    <a:pt x="1906" y="4097"/>
                    <a:pt x="1906" y="3930"/>
                  </a:cubicBezTo>
                  <a:cubicBezTo>
                    <a:pt x="1906" y="3739"/>
                    <a:pt x="2025" y="3620"/>
                    <a:pt x="2215" y="3620"/>
                  </a:cubicBezTo>
                  <a:close/>
                  <a:moveTo>
                    <a:pt x="4264" y="4883"/>
                  </a:moveTo>
                  <a:cubicBezTo>
                    <a:pt x="4406" y="4883"/>
                    <a:pt x="4549" y="5002"/>
                    <a:pt x="4549" y="5168"/>
                  </a:cubicBezTo>
                  <a:cubicBezTo>
                    <a:pt x="4549" y="5311"/>
                    <a:pt x="4430" y="5478"/>
                    <a:pt x="4264" y="5478"/>
                  </a:cubicBezTo>
                  <a:cubicBezTo>
                    <a:pt x="4121" y="5478"/>
                    <a:pt x="3954" y="5359"/>
                    <a:pt x="3954" y="5168"/>
                  </a:cubicBezTo>
                  <a:cubicBezTo>
                    <a:pt x="3954" y="5002"/>
                    <a:pt x="4073" y="4883"/>
                    <a:pt x="4264" y="4883"/>
                  </a:cubicBezTo>
                  <a:close/>
                  <a:moveTo>
                    <a:pt x="620" y="7383"/>
                  </a:moveTo>
                  <a:cubicBezTo>
                    <a:pt x="787" y="7383"/>
                    <a:pt x="929" y="7502"/>
                    <a:pt x="929" y="7669"/>
                  </a:cubicBezTo>
                  <a:cubicBezTo>
                    <a:pt x="929" y="7812"/>
                    <a:pt x="810" y="7978"/>
                    <a:pt x="620" y="7978"/>
                  </a:cubicBezTo>
                  <a:cubicBezTo>
                    <a:pt x="453" y="7978"/>
                    <a:pt x="334" y="7859"/>
                    <a:pt x="334" y="7669"/>
                  </a:cubicBezTo>
                  <a:cubicBezTo>
                    <a:pt x="334" y="7502"/>
                    <a:pt x="477" y="7383"/>
                    <a:pt x="620" y="7383"/>
                  </a:cubicBezTo>
                  <a:close/>
                  <a:moveTo>
                    <a:pt x="8574" y="1"/>
                  </a:moveTo>
                  <a:cubicBezTo>
                    <a:pt x="7860" y="1"/>
                    <a:pt x="7264" y="596"/>
                    <a:pt x="7264" y="1310"/>
                  </a:cubicBezTo>
                  <a:cubicBezTo>
                    <a:pt x="7264" y="1453"/>
                    <a:pt x="7288" y="1572"/>
                    <a:pt x="7336" y="1691"/>
                  </a:cubicBezTo>
                  <a:lnTo>
                    <a:pt x="6383" y="2144"/>
                  </a:lnTo>
                  <a:cubicBezTo>
                    <a:pt x="6264" y="1977"/>
                    <a:pt x="6073" y="1906"/>
                    <a:pt x="5907" y="1906"/>
                  </a:cubicBezTo>
                  <a:cubicBezTo>
                    <a:pt x="5550" y="1906"/>
                    <a:pt x="5240" y="2192"/>
                    <a:pt x="5240" y="2549"/>
                  </a:cubicBezTo>
                  <a:cubicBezTo>
                    <a:pt x="5240" y="2739"/>
                    <a:pt x="5311" y="2882"/>
                    <a:pt x="5430" y="3001"/>
                  </a:cubicBezTo>
                  <a:lnTo>
                    <a:pt x="4525" y="4454"/>
                  </a:lnTo>
                  <a:cubicBezTo>
                    <a:pt x="4478" y="4430"/>
                    <a:pt x="4406" y="4430"/>
                    <a:pt x="4359" y="4430"/>
                  </a:cubicBezTo>
                  <a:cubicBezTo>
                    <a:pt x="4168" y="4430"/>
                    <a:pt x="4002" y="4525"/>
                    <a:pt x="3882" y="4644"/>
                  </a:cubicBezTo>
                  <a:lnTo>
                    <a:pt x="2882" y="4049"/>
                  </a:lnTo>
                  <a:cubicBezTo>
                    <a:pt x="2930" y="3978"/>
                    <a:pt x="2930" y="3882"/>
                    <a:pt x="2930" y="3835"/>
                  </a:cubicBezTo>
                  <a:cubicBezTo>
                    <a:pt x="2930" y="3478"/>
                    <a:pt x="2620" y="3168"/>
                    <a:pt x="2263" y="3168"/>
                  </a:cubicBezTo>
                  <a:cubicBezTo>
                    <a:pt x="1906" y="3168"/>
                    <a:pt x="1620" y="3478"/>
                    <a:pt x="1620" y="3835"/>
                  </a:cubicBezTo>
                  <a:cubicBezTo>
                    <a:pt x="1620" y="3978"/>
                    <a:pt x="1668" y="4121"/>
                    <a:pt x="1763" y="4240"/>
                  </a:cubicBezTo>
                  <a:lnTo>
                    <a:pt x="739" y="6954"/>
                  </a:lnTo>
                  <a:lnTo>
                    <a:pt x="691" y="6954"/>
                  </a:lnTo>
                  <a:cubicBezTo>
                    <a:pt x="334" y="6954"/>
                    <a:pt x="25" y="7264"/>
                    <a:pt x="25" y="7621"/>
                  </a:cubicBezTo>
                  <a:cubicBezTo>
                    <a:pt x="1" y="8026"/>
                    <a:pt x="263" y="8288"/>
                    <a:pt x="620" y="8288"/>
                  </a:cubicBezTo>
                  <a:cubicBezTo>
                    <a:pt x="977" y="8288"/>
                    <a:pt x="1287" y="8002"/>
                    <a:pt x="1287" y="7645"/>
                  </a:cubicBezTo>
                  <a:cubicBezTo>
                    <a:pt x="1287" y="7431"/>
                    <a:pt x="1191" y="7264"/>
                    <a:pt x="1025" y="7145"/>
                  </a:cubicBezTo>
                  <a:lnTo>
                    <a:pt x="2001" y="4478"/>
                  </a:lnTo>
                  <a:cubicBezTo>
                    <a:pt x="2049" y="4525"/>
                    <a:pt x="2120" y="4525"/>
                    <a:pt x="2168" y="4525"/>
                  </a:cubicBezTo>
                  <a:cubicBezTo>
                    <a:pt x="2335" y="4525"/>
                    <a:pt x="2477" y="4454"/>
                    <a:pt x="2573" y="4359"/>
                  </a:cubicBezTo>
                  <a:lnTo>
                    <a:pt x="3597" y="5002"/>
                  </a:lnTo>
                  <a:lnTo>
                    <a:pt x="3597" y="5121"/>
                  </a:lnTo>
                  <a:cubicBezTo>
                    <a:pt x="3597" y="5478"/>
                    <a:pt x="3906" y="5764"/>
                    <a:pt x="4264" y="5764"/>
                  </a:cubicBezTo>
                  <a:cubicBezTo>
                    <a:pt x="4621" y="5764"/>
                    <a:pt x="4907" y="5478"/>
                    <a:pt x="4907" y="5121"/>
                  </a:cubicBezTo>
                  <a:cubicBezTo>
                    <a:pt x="4907" y="4930"/>
                    <a:pt x="4859" y="4787"/>
                    <a:pt x="4740" y="4668"/>
                  </a:cubicBezTo>
                  <a:lnTo>
                    <a:pt x="5621" y="3216"/>
                  </a:lnTo>
                  <a:cubicBezTo>
                    <a:pt x="5692" y="3239"/>
                    <a:pt x="5740" y="3239"/>
                    <a:pt x="5811" y="3239"/>
                  </a:cubicBezTo>
                  <a:cubicBezTo>
                    <a:pt x="6169" y="3239"/>
                    <a:pt x="6454" y="2930"/>
                    <a:pt x="6454" y="2573"/>
                  </a:cubicBezTo>
                  <a:lnTo>
                    <a:pt x="6454" y="2501"/>
                  </a:lnTo>
                  <a:lnTo>
                    <a:pt x="7407" y="2049"/>
                  </a:lnTo>
                  <a:cubicBezTo>
                    <a:pt x="7645" y="2406"/>
                    <a:pt x="8074" y="2644"/>
                    <a:pt x="8526" y="2644"/>
                  </a:cubicBezTo>
                  <a:cubicBezTo>
                    <a:pt x="8788" y="2644"/>
                    <a:pt x="9026" y="2549"/>
                    <a:pt x="9265" y="2406"/>
                  </a:cubicBezTo>
                  <a:cubicBezTo>
                    <a:pt x="9360" y="2334"/>
                    <a:pt x="9360" y="2263"/>
                    <a:pt x="9312" y="2168"/>
                  </a:cubicBezTo>
                  <a:cubicBezTo>
                    <a:pt x="9280" y="2104"/>
                    <a:pt x="9228" y="2083"/>
                    <a:pt x="9168" y="2083"/>
                  </a:cubicBezTo>
                  <a:cubicBezTo>
                    <a:pt x="9138" y="2083"/>
                    <a:pt x="9106" y="2088"/>
                    <a:pt x="9074" y="2096"/>
                  </a:cubicBezTo>
                  <a:cubicBezTo>
                    <a:pt x="8931" y="2215"/>
                    <a:pt x="8717" y="2287"/>
                    <a:pt x="8550" y="2287"/>
                  </a:cubicBezTo>
                  <a:cubicBezTo>
                    <a:pt x="8002" y="2287"/>
                    <a:pt x="7574" y="1834"/>
                    <a:pt x="7574" y="1310"/>
                  </a:cubicBezTo>
                  <a:cubicBezTo>
                    <a:pt x="7574" y="763"/>
                    <a:pt x="8002" y="310"/>
                    <a:pt x="8550" y="310"/>
                  </a:cubicBezTo>
                  <a:cubicBezTo>
                    <a:pt x="9074" y="310"/>
                    <a:pt x="9527" y="763"/>
                    <a:pt x="9527" y="1310"/>
                  </a:cubicBezTo>
                  <a:cubicBezTo>
                    <a:pt x="9527" y="1382"/>
                    <a:pt x="9527" y="1477"/>
                    <a:pt x="9503" y="1572"/>
                  </a:cubicBezTo>
                  <a:cubicBezTo>
                    <a:pt x="9479" y="1668"/>
                    <a:pt x="9527" y="1739"/>
                    <a:pt x="9622" y="1787"/>
                  </a:cubicBezTo>
                  <a:cubicBezTo>
                    <a:pt x="9635" y="1790"/>
                    <a:pt x="9647" y="1791"/>
                    <a:pt x="9659" y="1791"/>
                  </a:cubicBezTo>
                  <a:cubicBezTo>
                    <a:pt x="9736" y="1791"/>
                    <a:pt x="9795" y="1730"/>
                    <a:pt x="9836" y="1668"/>
                  </a:cubicBezTo>
                  <a:cubicBezTo>
                    <a:pt x="9860" y="1549"/>
                    <a:pt x="9884" y="1429"/>
                    <a:pt x="9884" y="1310"/>
                  </a:cubicBezTo>
                  <a:cubicBezTo>
                    <a:pt x="9884" y="596"/>
                    <a:pt x="9288" y="1"/>
                    <a:pt x="857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8" name="Google Shape;2868;p55"/>
            <p:cNvSpPr/>
            <p:nvPr/>
          </p:nvSpPr>
          <p:spPr>
            <a:xfrm>
              <a:off x="4664351" y="2625886"/>
              <a:ext cx="10704" cy="17770"/>
            </a:xfrm>
            <a:custGeom>
              <a:avLst/>
              <a:gdLst/>
              <a:ahLst/>
              <a:cxnLst/>
              <a:rect l="l" t="t" r="r" b="b"/>
              <a:pathLst>
                <a:path w="359" h="596" extrusionOk="0">
                  <a:moveTo>
                    <a:pt x="168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429"/>
                  </a:lnTo>
                  <a:cubicBezTo>
                    <a:pt x="1" y="500"/>
                    <a:pt x="96" y="595"/>
                    <a:pt x="168" y="595"/>
                  </a:cubicBezTo>
                  <a:cubicBezTo>
                    <a:pt x="263" y="595"/>
                    <a:pt x="358" y="524"/>
                    <a:pt x="358" y="429"/>
                  </a:cubicBezTo>
                  <a:lnTo>
                    <a:pt x="358" y="191"/>
                  </a:lnTo>
                  <a:cubicBezTo>
                    <a:pt x="358" y="95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9" name="Google Shape;2869;p55"/>
            <p:cNvSpPr/>
            <p:nvPr/>
          </p:nvSpPr>
          <p:spPr>
            <a:xfrm>
              <a:off x="4664351" y="2571205"/>
              <a:ext cx="10704" cy="17770"/>
            </a:xfrm>
            <a:custGeom>
              <a:avLst/>
              <a:gdLst/>
              <a:ahLst/>
              <a:cxnLst/>
              <a:rect l="l" t="t" r="r" b="b"/>
              <a:pathLst>
                <a:path w="359" h="596" extrusionOk="0">
                  <a:moveTo>
                    <a:pt x="168" y="0"/>
                  </a:moveTo>
                  <a:cubicBezTo>
                    <a:pt x="96" y="0"/>
                    <a:pt x="1" y="96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6"/>
                    <a:pt x="168" y="596"/>
                  </a:cubicBezTo>
                  <a:cubicBezTo>
                    <a:pt x="263" y="596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58" y="96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0" name="Google Shape;2870;p55"/>
            <p:cNvSpPr/>
            <p:nvPr/>
          </p:nvSpPr>
          <p:spPr>
            <a:xfrm>
              <a:off x="4664351" y="2654271"/>
              <a:ext cx="10704" cy="17770"/>
            </a:xfrm>
            <a:custGeom>
              <a:avLst/>
              <a:gdLst/>
              <a:ahLst/>
              <a:cxnLst/>
              <a:rect l="l" t="t" r="r" b="b"/>
              <a:pathLst>
                <a:path w="359" h="596" extrusionOk="0">
                  <a:moveTo>
                    <a:pt x="168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25"/>
                    <a:pt x="96" y="596"/>
                    <a:pt x="168" y="596"/>
                  </a:cubicBezTo>
                  <a:cubicBezTo>
                    <a:pt x="263" y="596"/>
                    <a:pt x="358" y="525"/>
                    <a:pt x="358" y="429"/>
                  </a:cubicBezTo>
                  <a:lnTo>
                    <a:pt x="358" y="191"/>
                  </a:lnTo>
                  <a:cubicBezTo>
                    <a:pt x="358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1" name="Google Shape;2871;p55"/>
            <p:cNvSpPr/>
            <p:nvPr/>
          </p:nvSpPr>
          <p:spPr>
            <a:xfrm>
              <a:off x="4664351" y="2598904"/>
              <a:ext cx="10704" cy="17770"/>
            </a:xfrm>
            <a:custGeom>
              <a:avLst/>
              <a:gdLst/>
              <a:ahLst/>
              <a:cxnLst/>
              <a:rect l="l" t="t" r="r" b="b"/>
              <a:pathLst>
                <a:path w="359" h="596" extrusionOk="0">
                  <a:moveTo>
                    <a:pt x="168" y="0"/>
                  </a:moveTo>
                  <a:cubicBezTo>
                    <a:pt x="96" y="0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5"/>
                    <a:pt x="168" y="595"/>
                  </a:cubicBezTo>
                  <a:cubicBezTo>
                    <a:pt x="263" y="595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2" name="Google Shape;2872;p55"/>
            <p:cNvSpPr/>
            <p:nvPr/>
          </p:nvSpPr>
          <p:spPr>
            <a:xfrm>
              <a:off x="4664351" y="2709667"/>
              <a:ext cx="10704" cy="17770"/>
            </a:xfrm>
            <a:custGeom>
              <a:avLst/>
              <a:gdLst/>
              <a:ahLst/>
              <a:cxnLst/>
              <a:rect l="l" t="t" r="r" b="b"/>
              <a:pathLst>
                <a:path w="359" h="596" extrusionOk="0">
                  <a:moveTo>
                    <a:pt x="168" y="0"/>
                  </a:moveTo>
                  <a:cubicBezTo>
                    <a:pt x="96" y="0"/>
                    <a:pt x="1" y="72"/>
                    <a:pt x="1" y="167"/>
                  </a:cubicBezTo>
                  <a:lnTo>
                    <a:pt x="1" y="405"/>
                  </a:lnTo>
                  <a:cubicBezTo>
                    <a:pt x="1" y="500"/>
                    <a:pt x="96" y="595"/>
                    <a:pt x="168" y="595"/>
                  </a:cubicBezTo>
                  <a:cubicBezTo>
                    <a:pt x="263" y="595"/>
                    <a:pt x="358" y="500"/>
                    <a:pt x="358" y="405"/>
                  </a:cubicBezTo>
                  <a:lnTo>
                    <a:pt x="358" y="167"/>
                  </a:lnTo>
                  <a:cubicBezTo>
                    <a:pt x="358" y="48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3" name="Google Shape;2873;p55"/>
            <p:cNvSpPr/>
            <p:nvPr/>
          </p:nvSpPr>
          <p:spPr>
            <a:xfrm>
              <a:off x="4664351" y="2737336"/>
              <a:ext cx="10704" cy="17800"/>
            </a:xfrm>
            <a:custGeom>
              <a:avLst/>
              <a:gdLst/>
              <a:ahLst/>
              <a:cxnLst/>
              <a:rect l="l" t="t" r="r" b="b"/>
              <a:pathLst>
                <a:path w="359" h="597" extrusionOk="0">
                  <a:moveTo>
                    <a:pt x="168" y="1"/>
                  </a:moveTo>
                  <a:cubicBezTo>
                    <a:pt x="96" y="1"/>
                    <a:pt x="1" y="72"/>
                    <a:pt x="1" y="168"/>
                  </a:cubicBezTo>
                  <a:lnTo>
                    <a:pt x="1" y="406"/>
                  </a:lnTo>
                  <a:cubicBezTo>
                    <a:pt x="1" y="501"/>
                    <a:pt x="96" y="596"/>
                    <a:pt x="168" y="596"/>
                  </a:cubicBezTo>
                  <a:cubicBezTo>
                    <a:pt x="263" y="596"/>
                    <a:pt x="358" y="501"/>
                    <a:pt x="358" y="406"/>
                  </a:cubicBezTo>
                  <a:lnTo>
                    <a:pt x="358" y="168"/>
                  </a:lnTo>
                  <a:cubicBezTo>
                    <a:pt x="358" y="72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4" name="Google Shape;2874;p55"/>
            <p:cNvSpPr/>
            <p:nvPr/>
          </p:nvSpPr>
          <p:spPr>
            <a:xfrm>
              <a:off x="4664351" y="2681969"/>
              <a:ext cx="10704" cy="17770"/>
            </a:xfrm>
            <a:custGeom>
              <a:avLst/>
              <a:gdLst/>
              <a:ahLst/>
              <a:cxnLst/>
              <a:rect l="l" t="t" r="r" b="b"/>
              <a:pathLst>
                <a:path w="359" h="596" extrusionOk="0">
                  <a:moveTo>
                    <a:pt x="168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29"/>
                  </a:lnTo>
                  <a:cubicBezTo>
                    <a:pt x="1" y="500"/>
                    <a:pt x="96" y="596"/>
                    <a:pt x="168" y="596"/>
                  </a:cubicBezTo>
                  <a:cubicBezTo>
                    <a:pt x="263" y="596"/>
                    <a:pt x="358" y="500"/>
                    <a:pt x="358" y="429"/>
                  </a:cubicBezTo>
                  <a:lnTo>
                    <a:pt x="358" y="191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5" name="Google Shape;2875;p55"/>
            <p:cNvSpPr/>
            <p:nvPr/>
          </p:nvSpPr>
          <p:spPr>
            <a:xfrm>
              <a:off x="4365452" y="2449797"/>
              <a:ext cx="353606" cy="352890"/>
            </a:xfrm>
            <a:custGeom>
              <a:avLst/>
              <a:gdLst/>
              <a:ahLst/>
              <a:cxnLst/>
              <a:rect l="l" t="t" r="r" b="b"/>
              <a:pathLst>
                <a:path w="11860" h="11836" extrusionOk="0">
                  <a:moveTo>
                    <a:pt x="905" y="0"/>
                  </a:moveTo>
                  <a:cubicBezTo>
                    <a:pt x="786" y="0"/>
                    <a:pt x="715" y="48"/>
                    <a:pt x="715" y="167"/>
                  </a:cubicBezTo>
                  <a:lnTo>
                    <a:pt x="715" y="976"/>
                  </a:lnTo>
                  <a:lnTo>
                    <a:pt x="500" y="976"/>
                  </a:lnTo>
                  <a:cubicBezTo>
                    <a:pt x="405" y="976"/>
                    <a:pt x="310" y="1024"/>
                    <a:pt x="310" y="1119"/>
                  </a:cubicBezTo>
                  <a:cubicBezTo>
                    <a:pt x="310" y="1238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15"/>
                  </a:lnTo>
                  <a:lnTo>
                    <a:pt x="500" y="2215"/>
                  </a:lnTo>
                  <a:cubicBezTo>
                    <a:pt x="405" y="2215"/>
                    <a:pt x="310" y="2286"/>
                    <a:pt x="310" y="2381"/>
                  </a:cubicBezTo>
                  <a:cubicBezTo>
                    <a:pt x="310" y="2501"/>
                    <a:pt x="381" y="2572"/>
                    <a:pt x="500" y="2572"/>
                  </a:cubicBezTo>
                  <a:lnTo>
                    <a:pt x="715" y="2572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05" y="3477"/>
                    <a:pt x="310" y="3525"/>
                    <a:pt x="310" y="3620"/>
                  </a:cubicBezTo>
                  <a:cubicBezTo>
                    <a:pt x="310" y="3739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15"/>
                  </a:lnTo>
                  <a:lnTo>
                    <a:pt x="500" y="4715"/>
                  </a:lnTo>
                  <a:cubicBezTo>
                    <a:pt x="405" y="4715"/>
                    <a:pt x="310" y="4787"/>
                    <a:pt x="310" y="4882"/>
                  </a:cubicBezTo>
                  <a:cubicBezTo>
                    <a:pt x="310" y="5001"/>
                    <a:pt x="381" y="5073"/>
                    <a:pt x="500" y="5073"/>
                  </a:cubicBezTo>
                  <a:lnTo>
                    <a:pt x="715" y="5073"/>
                  </a:lnTo>
                  <a:lnTo>
                    <a:pt x="715" y="5977"/>
                  </a:lnTo>
                  <a:lnTo>
                    <a:pt x="500" y="5977"/>
                  </a:lnTo>
                  <a:cubicBezTo>
                    <a:pt x="405" y="5977"/>
                    <a:pt x="310" y="6025"/>
                    <a:pt x="310" y="6120"/>
                  </a:cubicBezTo>
                  <a:cubicBezTo>
                    <a:pt x="310" y="6239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16"/>
                  </a:lnTo>
                  <a:lnTo>
                    <a:pt x="500" y="7216"/>
                  </a:lnTo>
                  <a:cubicBezTo>
                    <a:pt x="405" y="7216"/>
                    <a:pt x="310" y="7287"/>
                    <a:pt x="310" y="7383"/>
                  </a:cubicBezTo>
                  <a:cubicBezTo>
                    <a:pt x="310" y="7502"/>
                    <a:pt x="381" y="7573"/>
                    <a:pt x="500" y="7573"/>
                  </a:cubicBezTo>
                  <a:lnTo>
                    <a:pt x="715" y="7573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05" y="8478"/>
                    <a:pt x="310" y="8526"/>
                    <a:pt x="310" y="8621"/>
                  </a:cubicBezTo>
                  <a:cubicBezTo>
                    <a:pt x="310" y="8740"/>
                    <a:pt x="381" y="8835"/>
                    <a:pt x="500" y="8835"/>
                  </a:cubicBezTo>
                  <a:lnTo>
                    <a:pt x="715" y="8835"/>
                  </a:lnTo>
                  <a:lnTo>
                    <a:pt x="715" y="9716"/>
                  </a:lnTo>
                  <a:lnTo>
                    <a:pt x="524" y="9716"/>
                  </a:lnTo>
                  <a:cubicBezTo>
                    <a:pt x="429" y="9716"/>
                    <a:pt x="357" y="9788"/>
                    <a:pt x="357" y="9883"/>
                  </a:cubicBezTo>
                  <a:cubicBezTo>
                    <a:pt x="357" y="9954"/>
                    <a:pt x="405" y="10050"/>
                    <a:pt x="500" y="10050"/>
                  </a:cubicBezTo>
                  <a:lnTo>
                    <a:pt x="715" y="10050"/>
                  </a:lnTo>
                  <a:lnTo>
                    <a:pt x="715" y="10669"/>
                  </a:lnTo>
                  <a:lnTo>
                    <a:pt x="286" y="10669"/>
                  </a:lnTo>
                  <a:cubicBezTo>
                    <a:pt x="143" y="10669"/>
                    <a:pt x="0" y="10788"/>
                    <a:pt x="0" y="10978"/>
                  </a:cubicBezTo>
                  <a:lnTo>
                    <a:pt x="0" y="11550"/>
                  </a:lnTo>
                  <a:cubicBezTo>
                    <a:pt x="0" y="11693"/>
                    <a:pt x="119" y="11836"/>
                    <a:pt x="286" y="11836"/>
                  </a:cubicBezTo>
                  <a:lnTo>
                    <a:pt x="11574" y="11836"/>
                  </a:lnTo>
                  <a:cubicBezTo>
                    <a:pt x="11717" y="11836"/>
                    <a:pt x="11860" y="11717"/>
                    <a:pt x="11860" y="11550"/>
                  </a:cubicBezTo>
                  <a:lnTo>
                    <a:pt x="11860" y="10978"/>
                  </a:lnTo>
                  <a:cubicBezTo>
                    <a:pt x="11836" y="10788"/>
                    <a:pt x="11717" y="10645"/>
                    <a:pt x="11574" y="10645"/>
                  </a:cubicBezTo>
                  <a:lnTo>
                    <a:pt x="10383" y="10645"/>
                  </a:lnTo>
                  <a:cubicBezTo>
                    <a:pt x="10359" y="10574"/>
                    <a:pt x="10288" y="10526"/>
                    <a:pt x="10240" y="10526"/>
                  </a:cubicBezTo>
                  <a:cubicBezTo>
                    <a:pt x="10169" y="10526"/>
                    <a:pt x="10074" y="10597"/>
                    <a:pt x="10074" y="10645"/>
                  </a:cubicBezTo>
                  <a:lnTo>
                    <a:pt x="7740" y="10645"/>
                  </a:lnTo>
                  <a:lnTo>
                    <a:pt x="7740" y="10407"/>
                  </a:lnTo>
                  <a:cubicBezTo>
                    <a:pt x="7740" y="10312"/>
                    <a:pt x="7645" y="10240"/>
                    <a:pt x="7549" y="10240"/>
                  </a:cubicBezTo>
                  <a:cubicBezTo>
                    <a:pt x="7454" y="10240"/>
                    <a:pt x="7383" y="10312"/>
                    <a:pt x="7383" y="10407"/>
                  </a:cubicBezTo>
                  <a:lnTo>
                    <a:pt x="7383" y="10645"/>
                  </a:lnTo>
                  <a:lnTo>
                    <a:pt x="5430" y="10645"/>
                  </a:lnTo>
                  <a:cubicBezTo>
                    <a:pt x="5358" y="10645"/>
                    <a:pt x="5263" y="10717"/>
                    <a:pt x="5263" y="10788"/>
                  </a:cubicBezTo>
                  <a:cubicBezTo>
                    <a:pt x="5263" y="10907"/>
                    <a:pt x="5311" y="11002"/>
                    <a:pt x="5430" y="11002"/>
                  </a:cubicBezTo>
                  <a:lnTo>
                    <a:pt x="11550" y="11002"/>
                  </a:lnTo>
                  <a:lnTo>
                    <a:pt x="11550" y="11479"/>
                  </a:lnTo>
                  <a:lnTo>
                    <a:pt x="381" y="11479"/>
                  </a:lnTo>
                  <a:lnTo>
                    <a:pt x="381" y="11002"/>
                  </a:lnTo>
                  <a:lnTo>
                    <a:pt x="4596" y="11002"/>
                  </a:lnTo>
                  <a:cubicBezTo>
                    <a:pt x="4692" y="11002"/>
                    <a:pt x="4787" y="10955"/>
                    <a:pt x="4787" y="10859"/>
                  </a:cubicBezTo>
                  <a:cubicBezTo>
                    <a:pt x="4787" y="10740"/>
                    <a:pt x="4715" y="10645"/>
                    <a:pt x="4596" y="10645"/>
                  </a:cubicBezTo>
                  <a:lnTo>
                    <a:pt x="4120" y="10645"/>
                  </a:lnTo>
                  <a:lnTo>
                    <a:pt x="4120" y="10621"/>
                  </a:lnTo>
                  <a:cubicBezTo>
                    <a:pt x="4120" y="10526"/>
                    <a:pt x="4049" y="10431"/>
                    <a:pt x="3953" y="10431"/>
                  </a:cubicBezTo>
                  <a:cubicBezTo>
                    <a:pt x="3858" y="10431"/>
                    <a:pt x="3763" y="10526"/>
                    <a:pt x="3763" y="10621"/>
                  </a:cubicBezTo>
                  <a:lnTo>
                    <a:pt x="3763" y="10669"/>
                  </a:lnTo>
                  <a:lnTo>
                    <a:pt x="2548" y="10669"/>
                  </a:lnTo>
                  <a:lnTo>
                    <a:pt x="2548" y="10645"/>
                  </a:lnTo>
                  <a:cubicBezTo>
                    <a:pt x="2548" y="10550"/>
                    <a:pt x="2501" y="10478"/>
                    <a:pt x="2405" y="10478"/>
                  </a:cubicBezTo>
                  <a:cubicBezTo>
                    <a:pt x="2286" y="10478"/>
                    <a:pt x="2191" y="10526"/>
                    <a:pt x="2191" y="10645"/>
                  </a:cubicBezTo>
                  <a:lnTo>
                    <a:pt x="2191" y="10669"/>
                  </a:lnTo>
                  <a:lnTo>
                    <a:pt x="1072" y="10669"/>
                  </a:lnTo>
                  <a:lnTo>
                    <a:pt x="1072" y="167"/>
                  </a:lnTo>
                  <a:cubicBezTo>
                    <a:pt x="1072" y="72"/>
                    <a:pt x="1000" y="0"/>
                    <a:pt x="9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76" name="Google Shape;2876;p55"/>
          <p:cNvGrpSpPr/>
          <p:nvPr/>
        </p:nvGrpSpPr>
        <p:grpSpPr>
          <a:xfrm>
            <a:off x="3253136" y="2447591"/>
            <a:ext cx="358588" cy="354381"/>
            <a:chOff x="3672223" y="2447591"/>
            <a:chExt cx="358588" cy="354381"/>
          </a:xfrm>
        </p:grpSpPr>
        <p:sp>
          <p:nvSpPr>
            <p:cNvPr id="2877" name="Google Shape;2877;p55"/>
            <p:cNvSpPr/>
            <p:nvPr/>
          </p:nvSpPr>
          <p:spPr>
            <a:xfrm>
              <a:off x="3886655" y="2453345"/>
              <a:ext cx="134913" cy="134227"/>
            </a:xfrm>
            <a:custGeom>
              <a:avLst/>
              <a:gdLst/>
              <a:ahLst/>
              <a:cxnLst/>
              <a:rect l="l" t="t" r="r" b="b"/>
              <a:pathLst>
                <a:path w="4525" h="4502" extrusionOk="0">
                  <a:moveTo>
                    <a:pt x="2263" y="0"/>
                  </a:moveTo>
                  <a:cubicBezTo>
                    <a:pt x="1024" y="0"/>
                    <a:pt x="0" y="1000"/>
                    <a:pt x="0" y="2262"/>
                  </a:cubicBezTo>
                  <a:cubicBezTo>
                    <a:pt x="0" y="3501"/>
                    <a:pt x="1024" y="4501"/>
                    <a:pt x="2263" y="4501"/>
                  </a:cubicBezTo>
                  <a:cubicBezTo>
                    <a:pt x="3525" y="4501"/>
                    <a:pt x="4525" y="3501"/>
                    <a:pt x="4525" y="2262"/>
                  </a:cubicBezTo>
                  <a:cubicBezTo>
                    <a:pt x="4525" y="1000"/>
                    <a:pt x="3525" y="0"/>
                    <a:pt x="2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8" name="Google Shape;2878;p55"/>
            <p:cNvSpPr/>
            <p:nvPr/>
          </p:nvSpPr>
          <p:spPr>
            <a:xfrm>
              <a:off x="3909375" y="2462558"/>
              <a:ext cx="121436" cy="125342"/>
            </a:xfrm>
            <a:custGeom>
              <a:avLst/>
              <a:gdLst/>
              <a:ahLst/>
              <a:cxnLst/>
              <a:rect l="l" t="t" r="r" b="b"/>
              <a:pathLst>
                <a:path w="4073" h="4204" extrusionOk="0">
                  <a:moveTo>
                    <a:pt x="2620" y="1"/>
                  </a:moveTo>
                  <a:lnTo>
                    <a:pt x="2620" y="1"/>
                  </a:lnTo>
                  <a:cubicBezTo>
                    <a:pt x="3382" y="715"/>
                    <a:pt x="3596" y="1882"/>
                    <a:pt x="3049" y="2811"/>
                  </a:cubicBezTo>
                  <a:cubicBezTo>
                    <a:pt x="2631" y="3533"/>
                    <a:pt x="1878" y="3942"/>
                    <a:pt x="1104" y="3942"/>
                  </a:cubicBezTo>
                  <a:cubicBezTo>
                    <a:pt x="729" y="3942"/>
                    <a:pt x="350" y="3846"/>
                    <a:pt x="0" y="3644"/>
                  </a:cubicBezTo>
                  <a:lnTo>
                    <a:pt x="0" y="3644"/>
                  </a:lnTo>
                  <a:cubicBezTo>
                    <a:pt x="119" y="3716"/>
                    <a:pt x="238" y="3811"/>
                    <a:pt x="381" y="3906"/>
                  </a:cubicBezTo>
                  <a:cubicBezTo>
                    <a:pt x="731" y="4108"/>
                    <a:pt x="1110" y="4204"/>
                    <a:pt x="1486" y="4204"/>
                  </a:cubicBezTo>
                  <a:cubicBezTo>
                    <a:pt x="2262" y="4204"/>
                    <a:pt x="3020" y="3795"/>
                    <a:pt x="3453" y="3073"/>
                  </a:cubicBezTo>
                  <a:cubicBezTo>
                    <a:pt x="4073" y="2001"/>
                    <a:pt x="3715" y="644"/>
                    <a:pt x="262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9" name="Google Shape;2879;p55"/>
            <p:cNvSpPr/>
            <p:nvPr/>
          </p:nvSpPr>
          <p:spPr>
            <a:xfrm>
              <a:off x="3678604" y="2453345"/>
              <a:ext cx="134943" cy="134227"/>
            </a:xfrm>
            <a:custGeom>
              <a:avLst/>
              <a:gdLst/>
              <a:ahLst/>
              <a:cxnLst/>
              <a:rect l="l" t="t" r="r" b="b"/>
              <a:pathLst>
                <a:path w="4526" h="4502" extrusionOk="0">
                  <a:moveTo>
                    <a:pt x="2263" y="0"/>
                  </a:moveTo>
                  <a:cubicBezTo>
                    <a:pt x="1001" y="0"/>
                    <a:pt x="1" y="1000"/>
                    <a:pt x="1" y="2262"/>
                  </a:cubicBezTo>
                  <a:cubicBezTo>
                    <a:pt x="1" y="3501"/>
                    <a:pt x="1001" y="4501"/>
                    <a:pt x="2263" y="4501"/>
                  </a:cubicBezTo>
                  <a:cubicBezTo>
                    <a:pt x="3501" y="4501"/>
                    <a:pt x="4525" y="3501"/>
                    <a:pt x="4525" y="2262"/>
                  </a:cubicBezTo>
                  <a:cubicBezTo>
                    <a:pt x="4525" y="1000"/>
                    <a:pt x="3501" y="0"/>
                    <a:pt x="2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0" name="Google Shape;2880;p55"/>
            <p:cNvSpPr/>
            <p:nvPr/>
          </p:nvSpPr>
          <p:spPr>
            <a:xfrm>
              <a:off x="3701323" y="2462558"/>
              <a:ext cx="121436" cy="125342"/>
            </a:xfrm>
            <a:custGeom>
              <a:avLst/>
              <a:gdLst/>
              <a:ahLst/>
              <a:cxnLst/>
              <a:rect l="l" t="t" r="r" b="b"/>
              <a:pathLst>
                <a:path w="4073" h="4204" extrusionOk="0">
                  <a:moveTo>
                    <a:pt x="2620" y="1"/>
                  </a:moveTo>
                  <a:lnTo>
                    <a:pt x="2620" y="1"/>
                  </a:lnTo>
                  <a:cubicBezTo>
                    <a:pt x="3406" y="715"/>
                    <a:pt x="3597" y="1882"/>
                    <a:pt x="3073" y="2811"/>
                  </a:cubicBezTo>
                  <a:cubicBezTo>
                    <a:pt x="2655" y="3533"/>
                    <a:pt x="1892" y="3942"/>
                    <a:pt x="1110" y="3942"/>
                  </a:cubicBezTo>
                  <a:cubicBezTo>
                    <a:pt x="732" y="3942"/>
                    <a:pt x="350" y="3846"/>
                    <a:pt x="1" y="3644"/>
                  </a:cubicBezTo>
                  <a:lnTo>
                    <a:pt x="1" y="3644"/>
                  </a:lnTo>
                  <a:cubicBezTo>
                    <a:pt x="120" y="3716"/>
                    <a:pt x="239" y="3811"/>
                    <a:pt x="382" y="3906"/>
                  </a:cubicBezTo>
                  <a:cubicBezTo>
                    <a:pt x="731" y="4108"/>
                    <a:pt x="1113" y="4204"/>
                    <a:pt x="1491" y="4204"/>
                  </a:cubicBezTo>
                  <a:cubicBezTo>
                    <a:pt x="2273" y="4204"/>
                    <a:pt x="3036" y="3795"/>
                    <a:pt x="3454" y="3073"/>
                  </a:cubicBezTo>
                  <a:cubicBezTo>
                    <a:pt x="4073" y="2001"/>
                    <a:pt x="3692" y="644"/>
                    <a:pt x="2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1" name="Google Shape;2881;p55"/>
            <p:cNvSpPr/>
            <p:nvPr/>
          </p:nvSpPr>
          <p:spPr>
            <a:xfrm>
              <a:off x="3886655" y="2662082"/>
              <a:ext cx="134913" cy="134943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3" y="1"/>
                  </a:moveTo>
                  <a:cubicBezTo>
                    <a:pt x="1024" y="1"/>
                    <a:pt x="0" y="1025"/>
                    <a:pt x="0" y="2263"/>
                  </a:cubicBezTo>
                  <a:cubicBezTo>
                    <a:pt x="0" y="3525"/>
                    <a:pt x="1024" y="4525"/>
                    <a:pt x="2263" y="4525"/>
                  </a:cubicBezTo>
                  <a:cubicBezTo>
                    <a:pt x="3525" y="4525"/>
                    <a:pt x="4525" y="3525"/>
                    <a:pt x="4525" y="2263"/>
                  </a:cubicBezTo>
                  <a:cubicBezTo>
                    <a:pt x="4525" y="1025"/>
                    <a:pt x="3525" y="1"/>
                    <a:pt x="2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2" name="Google Shape;2882;p55"/>
            <p:cNvSpPr/>
            <p:nvPr/>
          </p:nvSpPr>
          <p:spPr>
            <a:xfrm>
              <a:off x="3909375" y="2672011"/>
              <a:ext cx="121436" cy="125342"/>
            </a:xfrm>
            <a:custGeom>
              <a:avLst/>
              <a:gdLst/>
              <a:ahLst/>
              <a:cxnLst/>
              <a:rect l="l" t="t" r="r" b="b"/>
              <a:pathLst>
                <a:path w="4073" h="4204" extrusionOk="0">
                  <a:moveTo>
                    <a:pt x="2620" y="1"/>
                  </a:moveTo>
                  <a:lnTo>
                    <a:pt x="2620" y="1"/>
                  </a:lnTo>
                  <a:cubicBezTo>
                    <a:pt x="3382" y="715"/>
                    <a:pt x="3596" y="1882"/>
                    <a:pt x="3049" y="2811"/>
                  </a:cubicBezTo>
                  <a:cubicBezTo>
                    <a:pt x="2631" y="3533"/>
                    <a:pt x="1878" y="3942"/>
                    <a:pt x="1104" y="3942"/>
                  </a:cubicBezTo>
                  <a:cubicBezTo>
                    <a:pt x="729" y="3942"/>
                    <a:pt x="350" y="3846"/>
                    <a:pt x="0" y="3645"/>
                  </a:cubicBezTo>
                  <a:lnTo>
                    <a:pt x="0" y="3645"/>
                  </a:lnTo>
                  <a:cubicBezTo>
                    <a:pt x="119" y="3716"/>
                    <a:pt x="238" y="3811"/>
                    <a:pt x="381" y="3907"/>
                  </a:cubicBezTo>
                  <a:cubicBezTo>
                    <a:pt x="731" y="4108"/>
                    <a:pt x="1110" y="4204"/>
                    <a:pt x="1486" y="4204"/>
                  </a:cubicBezTo>
                  <a:cubicBezTo>
                    <a:pt x="2262" y="4204"/>
                    <a:pt x="3020" y="3795"/>
                    <a:pt x="3453" y="3073"/>
                  </a:cubicBezTo>
                  <a:cubicBezTo>
                    <a:pt x="4073" y="2001"/>
                    <a:pt x="3715" y="596"/>
                    <a:pt x="2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3" name="Google Shape;2883;p55"/>
            <p:cNvSpPr/>
            <p:nvPr/>
          </p:nvSpPr>
          <p:spPr>
            <a:xfrm>
              <a:off x="3678604" y="2662082"/>
              <a:ext cx="134943" cy="134943"/>
            </a:xfrm>
            <a:custGeom>
              <a:avLst/>
              <a:gdLst/>
              <a:ahLst/>
              <a:cxnLst/>
              <a:rect l="l" t="t" r="r" b="b"/>
              <a:pathLst>
                <a:path w="4526" h="4526" extrusionOk="0">
                  <a:moveTo>
                    <a:pt x="2263" y="1"/>
                  </a:moveTo>
                  <a:cubicBezTo>
                    <a:pt x="1001" y="1"/>
                    <a:pt x="1" y="1025"/>
                    <a:pt x="1" y="2263"/>
                  </a:cubicBezTo>
                  <a:cubicBezTo>
                    <a:pt x="1" y="3525"/>
                    <a:pt x="1001" y="4525"/>
                    <a:pt x="2263" y="4525"/>
                  </a:cubicBezTo>
                  <a:cubicBezTo>
                    <a:pt x="3501" y="4525"/>
                    <a:pt x="4525" y="3525"/>
                    <a:pt x="4525" y="2263"/>
                  </a:cubicBezTo>
                  <a:cubicBezTo>
                    <a:pt x="4525" y="1025"/>
                    <a:pt x="3501" y="1"/>
                    <a:pt x="2263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4" name="Google Shape;2884;p55"/>
            <p:cNvSpPr/>
            <p:nvPr/>
          </p:nvSpPr>
          <p:spPr>
            <a:xfrm>
              <a:off x="3701323" y="2672011"/>
              <a:ext cx="120751" cy="125342"/>
            </a:xfrm>
            <a:custGeom>
              <a:avLst/>
              <a:gdLst/>
              <a:ahLst/>
              <a:cxnLst/>
              <a:rect l="l" t="t" r="r" b="b"/>
              <a:pathLst>
                <a:path w="4050" h="4204" extrusionOk="0">
                  <a:moveTo>
                    <a:pt x="2620" y="1"/>
                  </a:moveTo>
                  <a:lnTo>
                    <a:pt x="2620" y="1"/>
                  </a:lnTo>
                  <a:cubicBezTo>
                    <a:pt x="3406" y="715"/>
                    <a:pt x="3597" y="1882"/>
                    <a:pt x="3073" y="2811"/>
                  </a:cubicBezTo>
                  <a:cubicBezTo>
                    <a:pt x="2655" y="3533"/>
                    <a:pt x="1892" y="3942"/>
                    <a:pt x="1110" y="3942"/>
                  </a:cubicBezTo>
                  <a:cubicBezTo>
                    <a:pt x="732" y="3942"/>
                    <a:pt x="350" y="3846"/>
                    <a:pt x="1" y="3645"/>
                  </a:cubicBezTo>
                  <a:lnTo>
                    <a:pt x="1" y="3645"/>
                  </a:lnTo>
                  <a:cubicBezTo>
                    <a:pt x="120" y="3716"/>
                    <a:pt x="239" y="3811"/>
                    <a:pt x="382" y="3907"/>
                  </a:cubicBezTo>
                  <a:cubicBezTo>
                    <a:pt x="731" y="4108"/>
                    <a:pt x="1113" y="4204"/>
                    <a:pt x="1491" y="4204"/>
                  </a:cubicBezTo>
                  <a:cubicBezTo>
                    <a:pt x="2273" y="4204"/>
                    <a:pt x="3036" y="3795"/>
                    <a:pt x="3454" y="3073"/>
                  </a:cubicBezTo>
                  <a:cubicBezTo>
                    <a:pt x="4049" y="2001"/>
                    <a:pt x="3692" y="596"/>
                    <a:pt x="2620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5" name="Google Shape;2885;p55"/>
            <p:cNvSpPr/>
            <p:nvPr/>
          </p:nvSpPr>
          <p:spPr>
            <a:xfrm>
              <a:off x="3741097" y="2517955"/>
              <a:ext cx="216576" cy="216576"/>
            </a:xfrm>
            <a:custGeom>
              <a:avLst/>
              <a:gdLst/>
              <a:ahLst/>
              <a:cxnLst/>
              <a:rect l="l" t="t" r="r" b="b"/>
              <a:pathLst>
                <a:path w="7264" h="7264" extrusionOk="0">
                  <a:moveTo>
                    <a:pt x="3644" y="0"/>
                  </a:moveTo>
                  <a:cubicBezTo>
                    <a:pt x="1644" y="0"/>
                    <a:pt x="0" y="1620"/>
                    <a:pt x="0" y="3620"/>
                  </a:cubicBezTo>
                  <a:cubicBezTo>
                    <a:pt x="0" y="5620"/>
                    <a:pt x="1644" y="7264"/>
                    <a:pt x="3644" y="7264"/>
                  </a:cubicBezTo>
                  <a:cubicBezTo>
                    <a:pt x="5644" y="7264"/>
                    <a:pt x="7264" y="5620"/>
                    <a:pt x="7264" y="3620"/>
                  </a:cubicBezTo>
                  <a:cubicBezTo>
                    <a:pt x="7264" y="1620"/>
                    <a:pt x="5644" y="0"/>
                    <a:pt x="364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6" name="Google Shape;2886;p55"/>
            <p:cNvSpPr/>
            <p:nvPr/>
          </p:nvSpPr>
          <p:spPr>
            <a:xfrm>
              <a:off x="3802874" y="2522218"/>
              <a:ext cx="154799" cy="212313"/>
            </a:xfrm>
            <a:custGeom>
              <a:avLst/>
              <a:gdLst/>
              <a:ahLst/>
              <a:cxnLst/>
              <a:rect l="l" t="t" r="r" b="b"/>
              <a:pathLst>
                <a:path w="5192" h="7121" extrusionOk="0">
                  <a:moveTo>
                    <a:pt x="2644" y="0"/>
                  </a:moveTo>
                  <a:lnTo>
                    <a:pt x="2644" y="0"/>
                  </a:lnTo>
                  <a:cubicBezTo>
                    <a:pt x="3858" y="595"/>
                    <a:pt x="4692" y="1858"/>
                    <a:pt x="4692" y="3287"/>
                  </a:cubicBezTo>
                  <a:cubicBezTo>
                    <a:pt x="4692" y="5263"/>
                    <a:pt x="3048" y="6906"/>
                    <a:pt x="1072" y="6906"/>
                  </a:cubicBezTo>
                  <a:cubicBezTo>
                    <a:pt x="667" y="6906"/>
                    <a:pt x="310" y="6859"/>
                    <a:pt x="0" y="6763"/>
                  </a:cubicBezTo>
                  <a:lnTo>
                    <a:pt x="0" y="6763"/>
                  </a:lnTo>
                  <a:cubicBezTo>
                    <a:pt x="476" y="7002"/>
                    <a:pt x="1000" y="7121"/>
                    <a:pt x="1572" y="7121"/>
                  </a:cubicBezTo>
                  <a:cubicBezTo>
                    <a:pt x="3572" y="7121"/>
                    <a:pt x="5192" y="5477"/>
                    <a:pt x="5192" y="3477"/>
                  </a:cubicBezTo>
                  <a:cubicBezTo>
                    <a:pt x="5192" y="1858"/>
                    <a:pt x="4120" y="453"/>
                    <a:pt x="2644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7" name="Google Shape;2887;p55"/>
            <p:cNvSpPr/>
            <p:nvPr/>
          </p:nvSpPr>
          <p:spPr>
            <a:xfrm>
              <a:off x="3672223" y="2447591"/>
              <a:ext cx="357154" cy="354381"/>
            </a:xfrm>
            <a:custGeom>
              <a:avLst/>
              <a:gdLst/>
              <a:ahLst/>
              <a:cxnLst/>
              <a:rect l="l" t="t" r="r" b="b"/>
              <a:pathLst>
                <a:path w="11979" h="11886" extrusionOk="0">
                  <a:moveTo>
                    <a:pt x="9455" y="384"/>
                  </a:moveTo>
                  <a:cubicBezTo>
                    <a:pt x="9645" y="384"/>
                    <a:pt x="9812" y="431"/>
                    <a:pt x="10002" y="455"/>
                  </a:cubicBezTo>
                  <a:cubicBezTo>
                    <a:pt x="10526" y="598"/>
                    <a:pt x="10979" y="931"/>
                    <a:pt x="11241" y="1431"/>
                  </a:cubicBezTo>
                  <a:cubicBezTo>
                    <a:pt x="11527" y="1908"/>
                    <a:pt x="11598" y="2479"/>
                    <a:pt x="11455" y="3003"/>
                  </a:cubicBezTo>
                  <a:cubicBezTo>
                    <a:pt x="11312" y="3551"/>
                    <a:pt x="10979" y="4003"/>
                    <a:pt x="10479" y="4265"/>
                  </a:cubicBezTo>
                  <a:cubicBezTo>
                    <a:pt x="10145" y="4432"/>
                    <a:pt x="9812" y="4527"/>
                    <a:pt x="9455" y="4527"/>
                  </a:cubicBezTo>
                  <a:cubicBezTo>
                    <a:pt x="9074" y="3575"/>
                    <a:pt x="8312" y="2837"/>
                    <a:pt x="7359" y="2455"/>
                  </a:cubicBezTo>
                  <a:lnTo>
                    <a:pt x="7430" y="1908"/>
                  </a:lnTo>
                  <a:cubicBezTo>
                    <a:pt x="7597" y="1384"/>
                    <a:pt x="7907" y="931"/>
                    <a:pt x="8431" y="669"/>
                  </a:cubicBezTo>
                  <a:cubicBezTo>
                    <a:pt x="8740" y="479"/>
                    <a:pt x="9097" y="384"/>
                    <a:pt x="9455" y="384"/>
                  </a:cubicBezTo>
                  <a:close/>
                  <a:moveTo>
                    <a:pt x="2429" y="7385"/>
                  </a:moveTo>
                  <a:cubicBezTo>
                    <a:pt x="2834" y="8338"/>
                    <a:pt x="3596" y="9124"/>
                    <a:pt x="4549" y="9505"/>
                  </a:cubicBezTo>
                  <a:cubicBezTo>
                    <a:pt x="4525" y="10624"/>
                    <a:pt x="3596" y="11553"/>
                    <a:pt x="2477" y="11553"/>
                  </a:cubicBezTo>
                  <a:cubicBezTo>
                    <a:pt x="1334" y="11553"/>
                    <a:pt x="381" y="10624"/>
                    <a:pt x="381" y="9481"/>
                  </a:cubicBezTo>
                  <a:cubicBezTo>
                    <a:pt x="381" y="8338"/>
                    <a:pt x="1310" y="7409"/>
                    <a:pt x="2429" y="7385"/>
                  </a:cubicBezTo>
                  <a:close/>
                  <a:moveTo>
                    <a:pt x="5954" y="2527"/>
                  </a:moveTo>
                  <a:cubicBezTo>
                    <a:pt x="7859" y="2527"/>
                    <a:pt x="9407" y="4075"/>
                    <a:pt x="9407" y="5980"/>
                  </a:cubicBezTo>
                  <a:cubicBezTo>
                    <a:pt x="9407" y="6933"/>
                    <a:pt x="8978" y="7885"/>
                    <a:pt x="8264" y="8504"/>
                  </a:cubicBezTo>
                  <a:cubicBezTo>
                    <a:pt x="8216" y="8576"/>
                    <a:pt x="8192" y="8695"/>
                    <a:pt x="8264" y="8742"/>
                  </a:cubicBezTo>
                  <a:cubicBezTo>
                    <a:pt x="8302" y="8781"/>
                    <a:pt x="8354" y="8805"/>
                    <a:pt x="8401" y="8805"/>
                  </a:cubicBezTo>
                  <a:cubicBezTo>
                    <a:pt x="8442" y="8805"/>
                    <a:pt x="8480" y="8787"/>
                    <a:pt x="8502" y="8742"/>
                  </a:cubicBezTo>
                  <a:cubicBezTo>
                    <a:pt x="8931" y="8361"/>
                    <a:pt x="9264" y="7885"/>
                    <a:pt x="9455" y="7385"/>
                  </a:cubicBezTo>
                  <a:cubicBezTo>
                    <a:pt x="9812" y="7385"/>
                    <a:pt x="10145" y="7480"/>
                    <a:pt x="10479" y="7647"/>
                  </a:cubicBezTo>
                  <a:cubicBezTo>
                    <a:pt x="10955" y="7909"/>
                    <a:pt x="11312" y="8361"/>
                    <a:pt x="11455" y="8909"/>
                  </a:cubicBezTo>
                  <a:cubicBezTo>
                    <a:pt x="11598" y="9481"/>
                    <a:pt x="11527" y="10028"/>
                    <a:pt x="11241" y="10505"/>
                  </a:cubicBezTo>
                  <a:cubicBezTo>
                    <a:pt x="10979" y="10981"/>
                    <a:pt x="10526" y="11338"/>
                    <a:pt x="10002" y="11505"/>
                  </a:cubicBezTo>
                  <a:cubicBezTo>
                    <a:pt x="9830" y="11550"/>
                    <a:pt x="9657" y="11571"/>
                    <a:pt x="9487" y="11571"/>
                  </a:cubicBezTo>
                  <a:cubicBezTo>
                    <a:pt x="9117" y="11571"/>
                    <a:pt x="8757" y="11470"/>
                    <a:pt x="8431" y="11291"/>
                  </a:cubicBezTo>
                  <a:cubicBezTo>
                    <a:pt x="7954" y="11029"/>
                    <a:pt x="7597" y="10576"/>
                    <a:pt x="7430" y="10028"/>
                  </a:cubicBezTo>
                  <a:cubicBezTo>
                    <a:pt x="7383" y="9862"/>
                    <a:pt x="7383" y="9695"/>
                    <a:pt x="7383" y="9528"/>
                  </a:cubicBezTo>
                  <a:cubicBezTo>
                    <a:pt x="7549" y="9457"/>
                    <a:pt x="7716" y="9385"/>
                    <a:pt x="7859" y="9290"/>
                  </a:cubicBezTo>
                  <a:cubicBezTo>
                    <a:pt x="7931" y="9219"/>
                    <a:pt x="7978" y="9147"/>
                    <a:pt x="7907" y="9052"/>
                  </a:cubicBezTo>
                  <a:cubicBezTo>
                    <a:pt x="7875" y="8989"/>
                    <a:pt x="7822" y="8957"/>
                    <a:pt x="7762" y="8957"/>
                  </a:cubicBezTo>
                  <a:cubicBezTo>
                    <a:pt x="7732" y="8957"/>
                    <a:pt x="7700" y="8965"/>
                    <a:pt x="7669" y="8981"/>
                  </a:cubicBezTo>
                  <a:cubicBezTo>
                    <a:pt x="7168" y="9290"/>
                    <a:pt x="6573" y="9433"/>
                    <a:pt x="5954" y="9433"/>
                  </a:cubicBezTo>
                  <a:cubicBezTo>
                    <a:pt x="4049" y="9433"/>
                    <a:pt x="2501" y="7885"/>
                    <a:pt x="2501" y="5980"/>
                  </a:cubicBezTo>
                  <a:cubicBezTo>
                    <a:pt x="2501" y="4075"/>
                    <a:pt x="4049" y="2527"/>
                    <a:pt x="5954" y="2527"/>
                  </a:cubicBezTo>
                  <a:close/>
                  <a:moveTo>
                    <a:pt x="9473" y="1"/>
                  </a:moveTo>
                  <a:cubicBezTo>
                    <a:pt x="9056" y="1"/>
                    <a:pt x="8639" y="117"/>
                    <a:pt x="8264" y="336"/>
                  </a:cubicBezTo>
                  <a:cubicBezTo>
                    <a:pt x="7692" y="646"/>
                    <a:pt x="7311" y="1170"/>
                    <a:pt x="7145" y="1789"/>
                  </a:cubicBezTo>
                  <a:cubicBezTo>
                    <a:pt x="7121" y="1955"/>
                    <a:pt x="7073" y="2122"/>
                    <a:pt x="7049" y="2289"/>
                  </a:cubicBezTo>
                  <a:cubicBezTo>
                    <a:pt x="6716" y="2217"/>
                    <a:pt x="6359" y="2146"/>
                    <a:pt x="5978" y="2146"/>
                  </a:cubicBezTo>
                  <a:cubicBezTo>
                    <a:pt x="5621" y="2146"/>
                    <a:pt x="5239" y="2217"/>
                    <a:pt x="4906" y="2289"/>
                  </a:cubicBezTo>
                  <a:cubicBezTo>
                    <a:pt x="4906" y="2027"/>
                    <a:pt x="4858" y="1789"/>
                    <a:pt x="4763" y="1551"/>
                  </a:cubicBezTo>
                  <a:cubicBezTo>
                    <a:pt x="4745" y="1478"/>
                    <a:pt x="4671" y="1447"/>
                    <a:pt x="4595" y="1447"/>
                  </a:cubicBezTo>
                  <a:cubicBezTo>
                    <a:pt x="4571" y="1447"/>
                    <a:pt x="4548" y="1450"/>
                    <a:pt x="4525" y="1455"/>
                  </a:cubicBezTo>
                  <a:cubicBezTo>
                    <a:pt x="4430" y="1503"/>
                    <a:pt x="4406" y="1622"/>
                    <a:pt x="4430" y="1693"/>
                  </a:cubicBezTo>
                  <a:cubicBezTo>
                    <a:pt x="4525" y="1932"/>
                    <a:pt x="4573" y="2217"/>
                    <a:pt x="4573" y="2432"/>
                  </a:cubicBezTo>
                  <a:cubicBezTo>
                    <a:pt x="3620" y="2837"/>
                    <a:pt x="2858" y="3575"/>
                    <a:pt x="2477" y="4527"/>
                  </a:cubicBezTo>
                  <a:cubicBezTo>
                    <a:pt x="2286" y="4527"/>
                    <a:pt x="2144" y="4504"/>
                    <a:pt x="1953" y="4456"/>
                  </a:cubicBezTo>
                  <a:cubicBezTo>
                    <a:pt x="1429" y="4313"/>
                    <a:pt x="977" y="3980"/>
                    <a:pt x="715" y="3480"/>
                  </a:cubicBezTo>
                  <a:cubicBezTo>
                    <a:pt x="453" y="3003"/>
                    <a:pt x="358" y="2432"/>
                    <a:pt x="500" y="1908"/>
                  </a:cubicBezTo>
                  <a:cubicBezTo>
                    <a:pt x="643" y="1384"/>
                    <a:pt x="977" y="931"/>
                    <a:pt x="1477" y="646"/>
                  </a:cubicBezTo>
                  <a:cubicBezTo>
                    <a:pt x="1792" y="465"/>
                    <a:pt x="2148" y="377"/>
                    <a:pt x="2504" y="377"/>
                  </a:cubicBezTo>
                  <a:cubicBezTo>
                    <a:pt x="3089" y="377"/>
                    <a:pt x="3673" y="615"/>
                    <a:pt x="4073" y="1074"/>
                  </a:cubicBezTo>
                  <a:cubicBezTo>
                    <a:pt x="4114" y="1102"/>
                    <a:pt x="4171" y="1129"/>
                    <a:pt x="4221" y="1129"/>
                  </a:cubicBezTo>
                  <a:cubicBezTo>
                    <a:pt x="4258" y="1129"/>
                    <a:pt x="4291" y="1115"/>
                    <a:pt x="4311" y="1074"/>
                  </a:cubicBezTo>
                  <a:cubicBezTo>
                    <a:pt x="4382" y="1003"/>
                    <a:pt x="4406" y="884"/>
                    <a:pt x="4311" y="836"/>
                  </a:cubicBezTo>
                  <a:cubicBezTo>
                    <a:pt x="3954" y="431"/>
                    <a:pt x="3453" y="146"/>
                    <a:pt x="2906" y="50"/>
                  </a:cubicBezTo>
                  <a:cubicBezTo>
                    <a:pt x="2779" y="34"/>
                    <a:pt x="2650" y="25"/>
                    <a:pt x="2522" y="25"/>
                  </a:cubicBezTo>
                  <a:cubicBezTo>
                    <a:pt x="2098" y="25"/>
                    <a:pt x="1676" y="122"/>
                    <a:pt x="1310" y="360"/>
                  </a:cubicBezTo>
                  <a:cubicBezTo>
                    <a:pt x="739" y="693"/>
                    <a:pt x="358" y="1193"/>
                    <a:pt x="167" y="1813"/>
                  </a:cubicBezTo>
                  <a:cubicBezTo>
                    <a:pt x="0" y="2432"/>
                    <a:pt x="96" y="3098"/>
                    <a:pt x="405" y="3670"/>
                  </a:cubicBezTo>
                  <a:cubicBezTo>
                    <a:pt x="739" y="4218"/>
                    <a:pt x="1239" y="4623"/>
                    <a:pt x="1882" y="4789"/>
                  </a:cubicBezTo>
                  <a:cubicBezTo>
                    <a:pt x="2025" y="4813"/>
                    <a:pt x="2191" y="4861"/>
                    <a:pt x="2358" y="4885"/>
                  </a:cubicBezTo>
                  <a:cubicBezTo>
                    <a:pt x="2215" y="5242"/>
                    <a:pt x="2191" y="5599"/>
                    <a:pt x="2191" y="5980"/>
                  </a:cubicBezTo>
                  <a:cubicBezTo>
                    <a:pt x="2191" y="6361"/>
                    <a:pt x="2263" y="6718"/>
                    <a:pt x="2358" y="7052"/>
                  </a:cubicBezTo>
                  <a:cubicBezTo>
                    <a:pt x="1096" y="7147"/>
                    <a:pt x="96" y="8195"/>
                    <a:pt x="96" y="9457"/>
                  </a:cubicBezTo>
                  <a:cubicBezTo>
                    <a:pt x="96" y="10814"/>
                    <a:pt x="1191" y="11886"/>
                    <a:pt x="2501" y="11886"/>
                  </a:cubicBezTo>
                  <a:cubicBezTo>
                    <a:pt x="3763" y="11886"/>
                    <a:pt x="4858" y="10862"/>
                    <a:pt x="4906" y="9624"/>
                  </a:cubicBezTo>
                  <a:cubicBezTo>
                    <a:pt x="5239" y="9695"/>
                    <a:pt x="5597" y="9767"/>
                    <a:pt x="5978" y="9767"/>
                  </a:cubicBezTo>
                  <a:cubicBezTo>
                    <a:pt x="6335" y="9767"/>
                    <a:pt x="6692" y="9695"/>
                    <a:pt x="7049" y="9624"/>
                  </a:cubicBezTo>
                  <a:cubicBezTo>
                    <a:pt x="7049" y="9767"/>
                    <a:pt x="7073" y="9957"/>
                    <a:pt x="7145" y="10100"/>
                  </a:cubicBezTo>
                  <a:cubicBezTo>
                    <a:pt x="7311" y="10719"/>
                    <a:pt x="7692" y="11243"/>
                    <a:pt x="8264" y="11553"/>
                  </a:cubicBezTo>
                  <a:cubicBezTo>
                    <a:pt x="8645" y="11767"/>
                    <a:pt x="9050" y="11886"/>
                    <a:pt x="9478" y="11886"/>
                  </a:cubicBezTo>
                  <a:cubicBezTo>
                    <a:pt x="9693" y="11886"/>
                    <a:pt x="9907" y="11838"/>
                    <a:pt x="10121" y="11791"/>
                  </a:cubicBezTo>
                  <a:cubicBezTo>
                    <a:pt x="10741" y="11624"/>
                    <a:pt x="11265" y="11219"/>
                    <a:pt x="11574" y="10671"/>
                  </a:cubicBezTo>
                  <a:cubicBezTo>
                    <a:pt x="11908" y="10100"/>
                    <a:pt x="11979" y="9433"/>
                    <a:pt x="11812" y="8814"/>
                  </a:cubicBezTo>
                  <a:cubicBezTo>
                    <a:pt x="11622" y="8195"/>
                    <a:pt x="11217" y="7695"/>
                    <a:pt x="10645" y="7361"/>
                  </a:cubicBezTo>
                  <a:cubicBezTo>
                    <a:pt x="10336" y="7171"/>
                    <a:pt x="9979" y="7052"/>
                    <a:pt x="9621" y="7028"/>
                  </a:cubicBezTo>
                  <a:cubicBezTo>
                    <a:pt x="9693" y="6671"/>
                    <a:pt x="9764" y="6313"/>
                    <a:pt x="9764" y="5956"/>
                  </a:cubicBezTo>
                  <a:cubicBezTo>
                    <a:pt x="9764" y="5575"/>
                    <a:pt x="9693" y="5218"/>
                    <a:pt x="9621" y="4861"/>
                  </a:cubicBezTo>
                  <a:cubicBezTo>
                    <a:pt x="9979" y="4813"/>
                    <a:pt x="10360" y="4742"/>
                    <a:pt x="10693" y="4527"/>
                  </a:cubicBezTo>
                  <a:cubicBezTo>
                    <a:pt x="11241" y="4194"/>
                    <a:pt x="11646" y="3694"/>
                    <a:pt x="11812" y="3075"/>
                  </a:cubicBezTo>
                  <a:cubicBezTo>
                    <a:pt x="11979" y="2432"/>
                    <a:pt x="11908" y="1789"/>
                    <a:pt x="11574" y="1217"/>
                  </a:cubicBezTo>
                  <a:cubicBezTo>
                    <a:pt x="11241" y="646"/>
                    <a:pt x="10741" y="265"/>
                    <a:pt x="10121" y="98"/>
                  </a:cubicBezTo>
                  <a:cubicBezTo>
                    <a:pt x="9909" y="33"/>
                    <a:pt x="9691" y="1"/>
                    <a:pt x="947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8" name="Google Shape;2888;p55"/>
            <p:cNvSpPr/>
            <p:nvPr/>
          </p:nvSpPr>
          <p:spPr>
            <a:xfrm>
              <a:off x="3920019" y="2504448"/>
              <a:ext cx="68902" cy="10674"/>
            </a:xfrm>
            <a:custGeom>
              <a:avLst/>
              <a:gdLst/>
              <a:ahLst/>
              <a:cxnLst/>
              <a:rect l="l" t="t" r="r" b="b"/>
              <a:pathLst>
                <a:path w="2311" h="358" extrusionOk="0">
                  <a:moveTo>
                    <a:pt x="191" y="1"/>
                  </a:moveTo>
                  <a:cubicBezTo>
                    <a:pt x="120" y="1"/>
                    <a:pt x="48" y="72"/>
                    <a:pt x="24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2096" y="358"/>
                  </a:lnTo>
                  <a:cubicBezTo>
                    <a:pt x="2215" y="358"/>
                    <a:pt x="2311" y="263"/>
                    <a:pt x="2287" y="144"/>
                  </a:cubicBezTo>
                  <a:cubicBezTo>
                    <a:pt x="2263" y="72"/>
                    <a:pt x="2168" y="1"/>
                    <a:pt x="20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9" name="Google Shape;2889;p55"/>
            <p:cNvSpPr/>
            <p:nvPr/>
          </p:nvSpPr>
          <p:spPr>
            <a:xfrm>
              <a:off x="3941307" y="2526482"/>
              <a:ext cx="46899" cy="10674"/>
            </a:xfrm>
            <a:custGeom>
              <a:avLst/>
              <a:gdLst/>
              <a:ahLst/>
              <a:cxnLst/>
              <a:rect l="l" t="t" r="r" b="b"/>
              <a:pathLst>
                <a:path w="1573" h="358" extrusionOk="0">
                  <a:moveTo>
                    <a:pt x="192" y="0"/>
                  </a:moveTo>
                  <a:cubicBezTo>
                    <a:pt x="120" y="0"/>
                    <a:pt x="49" y="71"/>
                    <a:pt x="25" y="167"/>
                  </a:cubicBezTo>
                  <a:cubicBezTo>
                    <a:pt x="1" y="286"/>
                    <a:pt x="72" y="357"/>
                    <a:pt x="192" y="357"/>
                  </a:cubicBezTo>
                  <a:lnTo>
                    <a:pt x="1358" y="357"/>
                  </a:lnTo>
                  <a:cubicBezTo>
                    <a:pt x="1454" y="357"/>
                    <a:pt x="1501" y="310"/>
                    <a:pt x="1549" y="214"/>
                  </a:cubicBezTo>
                  <a:cubicBezTo>
                    <a:pt x="1573" y="95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0" name="Google Shape;2890;p55"/>
            <p:cNvSpPr/>
            <p:nvPr/>
          </p:nvSpPr>
          <p:spPr>
            <a:xfrm>
              <a:off x="3711282" y="2735219"/>
              <a:ext cx="68902" cy="10674"/>
            </a:xfrm>
            <a:custGeom>
              <a:avLst/>
              <a:gdLst/>
              <a:ahLst/>
              <a:cxnLst/>
              <a:rect l="l" t="t" r="r" b="b"/>
              <a:pathLst>
                <a:path w="2311" h="358" extrusionOk="0">
                  <a:moveTo>
                    <a:pt x="214" y="0"/>
                  </a:moveTo>
                  <a:cubicBezTo>
                    <a:pt x="72" y="0"/>
                    <a:pt x="0" y="96"/>
                    <a:pt x="24" y="215"/>
                  </a:cubicBezTo>
                  <a:cubicBezTo>
                    <a:pt x="48" y="310"/>
                    <a:pt x="143" y="358"/>
                    <a:pt x="238" y="358"/>
                  </a:cubicBezTo>
                  <a:lnTo>
                    <a:pt x="2120" y="358"/>
                  </a:lnTo>
                  <a:cubicBezTo>
                    <a:pt x="2191" y="358"/>
                    <a:pt x="2262" y="310"/>
                    <a:pt x="2286" y="215"/>
                  </a:cubicBezTo>
                  <a:cubicBezTo>
                    <a:pt x="2310" y="96"/>
                    <a:pt x="2239" y="0"/>
                    <a:pt x="212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1" name="Google Shape;2891;p55"/>
            <p:cNvSpPr/>
            <p:nvPr/>
          </p:nvSpPr>
          <p:spPr>
            <a:xfrm>
              <a:off x="3711967" y="2713931"/>
              <a:ext cx="46183" cy="10674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191" y="0"/>
                  </a:moveTo>
                  <a:cubicBezTo>
                    <a:pt x="96" y="0"/>
                    <a:pt x="25" y="71"/>
                    <a:pt x="1" y="143"/>
                  </a:cubicBezTo>
                  <a:cubicBezTo>
                    <a:pt x="1" y="238"/>
                    <a:pt x="96" y="357"/>
                    <a:pt x="191" y="357"/>
                  </a:cubicBezTo>
                  <a:lnTo>
                    <a:pt x="1335" y="357"/>
                  </a:lnTo>
                  <a:cubicBezTo>
                    <a:pt x="1430" y="357"/>
                    <a:pt x="1501" y="310"/>
                    <a:pt x="1525" y="214"/>
                  </a:cubicBezTo>
                  <a:cubicBezTo>
                    <a:pt x="1549" y="95"/>
                    <a:pt x="1454" y="0"/>
                    <a:pt x="133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2" name="Google Shape;2892;p55"/>
            <p:cNvSpPr/>
            <p:nvPr/>
          </p:nvSpPr>
          <p:spPr>
            <a:xfrm>
              <a:off x="3920019" y="2735219"/>
              <a:ext cx="68187" cy="10674"/>
            </a:xfrm>
            <a:custGeom>
              <a:avLst/>
              <a:gdLst/>
              <a:ahLst/>
              <a:cxnLst/>
              <a:rect l="l" t="t" r="r" b="b"/>
              <a:pathLst>
                <a:path w="2287" h="358" extrusionOk="0">
                  <a:moveTo>
                    <a:pt x="191" y="0"/>
                  </a:moveTo>
                  <a:cubicBezTo>
                    <a:pt x="120" y="0"/>
                    <a:pt x="48" y="72"/>
                    <a:pt x="24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2072" y="358"/>
                  </a:lnTo>
                  <a:cubicBezTo>
                    <a:pt x="2168" y="358"/>
                    <a:pt x="2215" y="310"/>
                    <a:pt x="2263" y="215"/>
                  </a:cubicBezTo>
                  <a:cubicBezTo>
                    <a:pt x="2287" y="96"/>
                    <a:pt x="2191" y="0"/>
                    <a:pt x="20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3" name="Google Shape;2893;p55"/>
            <p:cNvSpPr/>
            <p:nvPr/>
          </p:nvSpPr>
          <p:spPr>
            <a:xfrm>
              <a:off x="3941307" y="2713931"/>
              <a:ext cx="46899" cy="10674"/>
            </a:xfrm>
            <a:custGeom>
              <a:avLst/>
              <a:gdLst/>
              <a:ahLst/>
              <a:cxnLst/>
              <a:rect l="l" t="t" r="r" b="b"/>
              <a:pathLst>
                <a:path w="1573" h="358" extrusionOk="0">
                  <a:moveTo>
                    <a:pt x="192" y="0"/>
                  </a:moveTo>
                  <a:cubicBezTo>
                    <a:pt x="120" y="0"/>
                    <a:pt x="49" y="71"/>
                    <a:pt x="25" y="143"/>
                  </a:cubicBezTo>
                  <a:cubicBezTo>
                    <a:pt x="1" y="262"/>
                    <a:pt x="72" y="357"/>
                    <a:pt x="192" y="357"/>
                  </a:cubicBezTo>
                  <a:lnTo>
                    <a:pt x="1358" y="357"/>
                  </a:lnTo>
                  <a:cubicBezTo>
                    <a:pt x="1454" y="357"/>
                    <a:pt x="1501" y="310"/>
                    <a:pt x="1549" y="214"/>
                  </a:cubicBezTo>
                  <a:cubicBezTo>
                    <a:pt x="1573" y="95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4" name="Google Shape;2894;p55"/>
            <p:cNvSpPr/>
            <p:nvPr/>
          </p:nvSpPr>
          <p:spPr>
            <a:xfrm>
              <a:off x="3796464" y="2593924"/>
              <a:ext cx="107245" cy="10674"/>
            </a:xfrm>
            <a:custGeom>
              <a:avLst/>
              <a:gdLst/>
              <a:ahLst/>
              <a:cxnLst/>
              <a:rect l="l" t="t" r="r" b="b"/>
              <a:pathLst>
                <a:path w="3597" h="358" extrusionOk="0">
                  <a:moveTo>
                    <a:pt x="215" y="0"/>
                  </a:moveTo>
                  <a:cubicBezTo>
                    <a:pt x="120" y="0"/>
                    <a:pt x="48" y="72"/>
                    <a:pt x="25" y="167"/>
                  </a:cubicBezTo>
                  <a:cubicBezTo>
                    <a:pt x="1" y="286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310"/>
                    <a:pt x="3597" y="215"/>
                  </a:cubicBezTo>
                  <a:cubicBezTo>
                    <a:pt x="3597" y="96"/>
                    <a:pt x="3502" y="0"/>
                    <a:pt x="3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5" name="Google Shape;2895;p55"/>
            <p:cNvSpPr/>
            <p:nvPr/>
          </p:nvSpPr>
          <p:spPr>
            <a:xfrm>
              <a:off x="3796464" y="2620907"/>
              <a:ext cx="107245" cy="10674"/>
            </a:xfrm>
            <a:custGeom>
              <a:avLst/>
              <a:gdLst/>
              <a:ahLst/>
              <a:cxnLst/>
              <a:rect l="l" t="t" r="r" b="b"/>
              <a:pathLst>
                <a:path w="3597" h="358" extrusionOk="0">
                  <a:moveTo>
                    <a:pt x="215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3430" y="358"/>
                  </a:lnTo>
                  <a:cubicBezTo>
                    <a:pt x="3502" y="358"/>
                    <a:pt x="3573" y="286"/>
                    <a:pt x="3597" y="215"/>
                  </a:cubicBezTo>
                  <a:cubicBezTo>
                    <a:pt x="3597" y="96"/>
                    <a:pt x="3502" y="0"/>
                    <a:pt x="3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6" name="Google Shape;2896;p55"/>
            <p:cNvSpPr/>
            <p:nvPr/>
          </p:nvSpPr>
          <p:spPr>
            <a:xfrm>
              <a:off x="3820614" y="2647175"/>
              <a:ext cx="58974" cy="10674"/>
            </a:xfrm>
            <a:custGeom>
              <a:avLst/>
              <a:gdLst/>
              <a:ahLst/>
              <a:cxnLst/>
              <a:rect l="l" t="t" r="r" b="b"/>
              <a:pathLst>
                <a:path w="1978" h="358" extrusionOk="0">
                  <a:moveTo>
                    <a:pt x="191" y="0"/>
                  </a:moveTo>
                  <a:cubicBezTo>
                    <a:pt x="120" y="0"/>
                    <a:pt x="48" y="72"/>
                    <a:pt x="24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06" y="358"/>
                    <a:pt x="1953" y="310"/>
                    <a:pt x="1977" y="215"/>
                  </a:cubicBezTo>
                  <a:cubicBezTo>
                    <a:pt x="1977" y="120"/>
                    <a:pt x="1906" y="0"/>
                    <a:pt x="18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7" name="Google Shape;2897;p55"/>
            <p:cNvSpPr/>
            <p:nvPr/>
          </p:nvSpPr>
          <p:spPr>
            <a:xfrm>
              <a:off x="3711967" y="2504448"/>
              <a:ext cx="69618" cy="10674"/>
            </a:xfrm>
            <a:custGeom>
              <a:avLst/>
              <a:gdLst/>
              <a:ahLst/>
              <a:cxnLst/>
              <a:rect l="l" t="t" r="r" b="b"/>
              <a:pathLst>
                <a:path w="2335" h="358" extrusionOk="0">
                  <a:moveTo>
                    <a:pt x="215" y="1"/>
                  </a:moveTo>
                  <a:cubicBezTo>
                    <a:pt x="120" y="1"/>
                    <a:pt x="72" y="72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2120" y="358"/>
                  </a:lnTo>
                  <a:cubicBezTo>
                    <a:pt x="2239" y="358"/>
                    <a:pt x="2335" y="263"/>
                    <a:pt x="2287" y="144"/>
                  </a:cubicBezTo>
                  <a:cubicBezTo>
                    <a:pt x="2239" y="72"/>
                    <a:pt x="2168" y="1"/>
                    <a:pt x="209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8" name="Google Shape;2898;p55"/>
            <p:cNvSpPr/>
            <p:nvPr/>
          </p:nvSpPr>
          <p:spPr>
            <a:xfrm>
              <a:off x="3711282" y="2526482"/>
              <a:ext cx="46869" cy="10674"/>
            </a:xfrm>
            <a:custGeom>
              <a:avLst/>
              <a:gdLst/>
              <a:ahLst/>
              <a:cxnLst/>
              <a:rect l="l" t="t" r="r" b="b"/>
              <a:pathLst>
                <a:path w="1572" h="358" extrusionOk="0">
                  <a:moveTo>
                    <a:pt x="214" y="0"/>
                  </a:moveTo>
                  <a:cubicBezTo>
                    <a:pt x="72" y="0"/>
                    <a:pt x="0" y="95"/>
                    <a:pt x="24" y="214"/>
                  </a:cubicBezTo>
                  <a:cubicBezTo>
                    <a:pt x="48" y="310"/>
                    <a:pt x="119" y="357"/>
                    <a:pt x="214" y="357"/>
                  </a:cubicBezTo>
                  <a:lnTo>
                    <a:pt x="1358" y="357"/>
                  </a:lnTo>
                  <a:cubicBezTo>
                    <a:pt x="1453" y="357"/>
                    <a:pt x="1524" y="310"/>
                    <a:pt x="1548" y="214"/>
                  </a:cubicBezTo>
                  <a:cubicBezTo>
                    <a:pt x="1572" y="95"/>
                    <a:pt x="1477" y="0"/>
                    <a:pt x="13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99" name="Google Shape;2899;p55"/>
          <p:cNvGrpSpPr/>
          <p:nvPr/>
        </p:nvGrpSpPr>
        <p:grpSpPr>
          <a:xfrm>
            <a:off x="2550464" y="2448276"/>
            <a:ext cx="352205" cy="352923"/>
            <a:chOff x="3045752" y="2448276"/>
            <a:chExt cx="352205" cy="352923"/>
          </a:xfrm>
        </p:grpSpPr>
        <p:sp>
          <p:nvSpPr>
            <p:cNvPr id="2900" name="Google Shape;2900;p55"/>
            <p:cNvSpPr/>
            <p:nvPr/>
          </p:nvSpPr>
          <p:spPr>
            <a:xfrm>
              <a:off x="3112478" y="2711069"/>
              <a:ext cx="279068" cy="74597"/>
            </a:xfrm>
            <a:custGeom>
              <a:avLst/>
              <a:gdLst/>
              <a:ahLst/>
              <a:cxnLst/>
              <a:rect l="l" t="t" r="r" b="b"/>
              <a:pathLst>
                <a:path w="9360" h="2502" extrusionOk="0">
                  <a:moveTo>
                    <a:pt x="1" y="1"/>
                  </a:moveTo>
                  <a:lnTo>
                    <a:pt x="1" y="1263"/>
                  </a:lnTo>
                  <a:lnTo>
                    <a:pt x="1" y="2501"/>
                  </a:lnTo>
                  <a:lnTo>
                    <a:pt x="7978" y="2501"/>
                  </a:lnTo>
                  <a:cubicBezTo>
                    <a:pt x="8336" y="2501"/>
                    <a:pt x="8693" y="2358"/>
                    <a:pt x="8931" y="2096"/>
                  </a:cubicBezTo>
                  <a:cubicBezTo>
                    <a:pt x="9336" y="1644"/>
                    <a:pt x="9360" y="1001"/>
                    <a:pt x="9050" y="525"/>
                  </a:cubicBezTo>
                  <a:cubicBezTo>
                    <a:pt x="8764" y="191"/>
                    <a:pt x="8383" y="1"/>
                    <a:pt x="797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1" name="Google Shape;2901;p55"/>
            <p:cNvSpPr/>
            <p:nvPr/>
          </p:nvSpPr>
          <p:spPr>
            <a:xfrm>
              <a:off x="3112478" y="2588229"/>
              <a:ext cx="279068" cy="74597"/>
            </a:xfrm>
            <a:custGeom>
              <a:avLst/>
              <a:gdLst/>
              <a:ahLst/>
              <a:cxnLst/>
              <a:rect l="l" t="t" r="r" b="b"/>
              <a:pathLst>
                <a:path w="9360" h="2502" extrusionOk="0">
                  <a:moveTo>
                    <a:pt x="1" y="1"/>
                  </a:moveTo>
                  <a:lnTo>
                    <a:pt x="1" y="1239"/>
                  </a:lnTo>
                  <a:lnTo>
                    <a:pt x="1" y="2501"/>
                  </a:lnTo>
                  <a:lnTo>
                    <a:pt x="7978" y="2501"/>
                  </a:lnTo>
                  <a:cubicBezTo>
                    <a:pt x="8360" y="2501"/>
                    <a:pt x="8717" y="2335"/>
                    <a:pt x="8955" y="2049"/>
                  </a:cubicBezTo>
                  <a:cubicBezTo>
                    <a:pt x="9360" y="1573"/>
                    <a:pt x="9360" y="882"/>
                    <a:pt x="8955" y="406"/>
                  </a:cubicBezTo>
                  <a:cubicBezTo>
                    <a:pt x="8693" y="144"/>
                    <a:pt x="8336" y="1"/>
                    <a:pt x="7978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2" name="Google Shape;2902;p55"/>
            <p:cNvSpPr/>
            <p:nvPr/>
          </p:nvSpPr>
          <p:spPr>
            <a:xfrm>
              <a:off x="3112478" y="2464705"/>
              <a:ext cx="279068" cy="74567"/>
            </a:xfrm>
            <a:custGeom>
              <a:avLst/>
              <a:gdLst/>
              <a:ahLst/>
              <a:cxnLst/>
              <a:rect l="l" t="t" r="r" b="b"/>
              <a:pathLst>
                <a:path w="9360" h="2501" extrusionOk="0">
                  <a:moveTo>
                    <a:pt x="1" y="0"/>
                  </a:moveTo>
                  <a:lnTo>
                    <a:pt x="1" y="1239"/>
                  </a:lnTo>
                  <a:lnTo>
                    <a:pt x="1" y="2501"/>
                  </a:lnTo>
                  <a:lnTo>
                    <a:pt x="7978" y="2501"/>
                  </a:lnTo>
                  <a:cubicBezTo>
                    <a:pt x="8360" y="2501"/>
                    <a:pt x="8717" y="2358"/>
                    <a:pt x="8955" y="2048"/>
                  </a:cubicBezTo>
                  <a:cubicBezTo>
                    <a:pt x="9360" y="1572"/>
                    <a:pt x="9360" y="881"/>
                    <a:pt x="8955" y="405"/>
                  </a:cubicBezTo>
                  <a:cubicBezTo>
                    <a:pt x="8693" y="143"/>
                    <a:pt x="8336" y="0"/>
                    <a:pt x="7978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3" name="Google Shape;2903;p55"/>
            <p:cNvSpPr/>
            <p:nvPr/>
          </p:nvSpPr>
          <p:spPr>
            <a:xfrm>
              <a:off x="3334722" y="2711069"/>
              <a:ext cx="53279" cy="74597"/>
            </a:xfrm>
            <a:custGeom>
              <a:avLst/>
              <a:gdLst/>
              <a:ahLst/>
              <a:cxnLst/>
              <a:rect l="l" t="t" r="r" b="b"/>
              <a:pathLst>
                <a:path w="1787" h="2502" extrusionOk="0">
                  <a:moveTo>
                    <a:pt x="1" y="1"/>
                  </a:moveTo>
                  <a:cubicBezTo>
                    <a:pt x="215" y="1"/>
                    <a:pt x="429" y="72"/>
                    <a:pt x="596" y="167"/>
                  </a:cubicBezTo>
                  <a:cubicBezTo>
                    <a:pt x="786" y="239"/>
                    <a:pt x="929" y="358"/>
                    <a:pt x="1048" y="548"/>
                  </a:cubicBezTo>
                  <a:cubicBezTo>
                    <a:pt x="1191" y="763"/>
                    <a:pt x="1287" y="1025"/>
                    <a:pt x="1287" y="1263"/>
                  </a:cubicBezTo>
                  <a:cubicBezTo>
                    <a:pt x="1287" y="1501"/>
                    <a:pt x="1191" y="1763"/>
                    <a:pt x="1048" y="1977"/>
                  </a:cubicBezTo>
                  <a:cubicBezTo>
                    <a:pt x="810" y="2311"/>
                    <a:pt x="429" y="2501"/>
                    <a:pt x="1" y="2501"/>
                  </a:cubicBezTo>
                  <a:lnTo>
                    <a:pt x="524" y="2501"/>
                  </a:lnTo>
                  <a:cubicBezTo>
                    <a:pt x="929" y="2501"/>
                    <a:pt x="1310" y="2311"/>
                    <a:pt x="1549" y="1977"/>
                  </a:cubicBezTo>
                  <a:cubicBezTo>
                    <a:pt x="1715" y="1763"/>
                    <a:pt x="1787" y="1525"/>
                    <a:pt x="1787" y="1263"/>
                  </a:cubicBezTo>
                  <a:cubicBezTo>
                    <a:pt x="1787" y="1025"/>
                    <a:pt x="1739" y="763"/>
                    <a:pt x="1549" y="548"/>
                  </a:cubicBezTo>
                  <a:cubicBezTo>
                    <a:pt x="1429" y="406"/>
                    <a:pt x="1287" y="239"/>
                    <a:pt x="1120" y="167"/>
                  </a:cubicBezTo>
                  <a:cubicBezTo>
                    <a:pt x="929" y="72"/>
                    <a:pt x="715" y="1"/>
                    <a:pt x="524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4" name="Google Shape;2904;p55"/>
            <p:cNvSpPr/>
            <p:nvPr/>
          </p:nvSpPr>
          <p:spPr>
            <a:xfrm>
              <a:off x="3334722" y="2588945"/>
              <a:ext cx="53279" cy="74597"/>
            </a:xfrm>
            <a:custGeom>
              <a:avLst/>
              <a:gdLst/>
              <a:ahLst/>
              <a:cxnLst/>
              <a:rect l="l" t="t" r="r" b="b"/>
              <a:pathLst>
                <a:path w="1787" h="2502" extrusionOk="0">
                  <a:moveTo>
                    <a:pt x="1" y="1"/>
                  </a:moveTo>
                  <a:cubicBezTo>
                    <a:pt x="215" y="1"/>
                    <a:pt x="429" y="48"/>
                    <a:pt x="596" y="144"/>
                  </a:cubicBezTo>
                  <a:cubicBezTo>
                    <a:pt x="786" y="239"/>
                    <a:pt x="929" y="358"/>
                    <a:pt x="1048" y="525"/>
                  </a:cubicBezTo>
                  <a:cubicBezTo>
                    <a:pt x="1191" y="739"/>
                    <a:pt x="1287" y="1001"/>
                    <a:pt x="1287" y="1239"/>
                  </a:cubicBezTo>
                  <a:cubicBezTo>
                    <a:pt x="1287" y="1477"/>
                    <a:pt x="1191" y="1739"/>
                    <a:pt x="1048" y="1953"/>
                  </a:cubicBezTo>
                  <a:cubicBezTo>
                    <a:pt x="810" y="2287"/>
                    <a:pt x="429" y="2501"/>
                    <a:pt x="1" y="2501"/>
                  </a:cubicBezTo>
                  <a:lnTo>
                    <a:pt x="524" y="2501"/>
                  </a:lnTo>
                  <a:cubicBezTo>
                    <a:pt x="929" y="2501"/>
                    <a:pt x="1310" y="2287"/>
                    <a:pt x="1549" y="1953"/>
                  </a:cubicBezTo>
                  <a:cubicBezTo>
                    <a:pt x="1715" y="1763"/>
                    <a:pt x="1787" y="1525"/>
                    <a:pt x="1787" y="1239"/>
                  </a:cubicBezTo>
                  <a:cubicBezTo>
                    <a:pt x="1787" y="977"/>
                    <a:pt x="1739" y="715"/>
                    <a:pt x="1549" y="525"/>
                  </a:cubicBezTo>
                  <a:cubicBezTo>
                    <a:pt x="1429" y="382"/>
                    <a:pt x="1287" y="239"/>
                    <a:pt x="1120" y="144"/>
                  </a:cubicBezTo>
                  <a:cubicBezTo>
                    <a:pt x="929" y="48"/>
                    <a:pt x="715" y="1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5" name="Google Shape;2905;p55"/>
            <p:cNvSpPr/>
            <p:nvPr/>
          </p:nvSpPr>
          <p:spPr>
            <a:xfrm>
              <a:off x="3334722" y="2464705"/>
              <a:ext cx="53279" cy="74567"/>
            </a:xfrm>
            <a:custGeom>
              <a:avLst/>
              <a:gdLst/>
              <a:ahLst/>
              <a:cxnLst/>
              <a:rect l="l" t="t" r="r" b="b"/>
              <a:pathLst>
                <a:path w="1787" h="2501" extrusionOk="0">
                  <a:moveTo>
                    <a:pt x="1" y="0"/>
                  </a:moveTo>
                  <a:cubicBezTo>
                    <a:pt x="215" y="0"/>
                    <a:pt x="429" y="48"/>
                    <a:pt x="596" y="143"/>
                  </a:cubicBezTo>
                  <a:cubicBezTo>
                    <a:pt x="786" y="238"/>
                    <a:pt x="929" y="357"/>
                    <a:pt x="1048" y="524"/>
                  </a:cubicBezTo>
                  <a:cubicBezTo>
                    <a:pt x="1191" y="738"/>
                    <a:pt x="1287" y="1000"/>
                    <a:pt x="1287" y="1239"/>
                  </a:cubicBezTo>
                  <a:cubicBezTo>
                    <a:pt x="1287" y="1477"/>
                    <a:pt x="1191" y="1739"/>
                    <a:pt x="1048" y="1953"/>
                  </a:cubicBezTo>
                  <a:cubicBezTo>
                    <a:pt x="810" y="2286"/>
                    <a:pt x="429" y="2501"/>
                    <a:pt x="1" y="2501"/>
                  </a:cubicBezTo>
                  <a:lnTo>
                    <a:pt x="524" y="2501"/>
                  </a:lnTo>
                  <a:cubicBezTo>
                    <a:pt x="929" y="2501"/>
                    <a:pt x="1310" y="2286"/>
                    <a:pt x="1549" y="1953"/>
                  </a:cubicBezTo>
                  <a:cubicBezTo>
                    <a:pt x="1715" y="1762"/>
                    <a:pt x="1787" y="1524"/>
                    <a:pt x="1787" y="1239"/>
                  </a:cubicBezTo>
                  <a:cubicBezTo>
                    <a:pt x="1787" y="1000"/>
                    <a:pt x="1739" y="738"/>
                    <a:pt x="1549" y="524"/>
                  </a:cubicBezTo>
                  <a:cubicBezTo>
                    <a:pt x="1429" y="381"/>
                    <a:pt x="1287" y="238"/>
                    <a:pt x="1120" y="143"/>
                  </a:cubicBezTo>
                  <a:cubicBezTo>
                    <a:pt x="929" y="48"/>
                    <a:pt x="715" y="0"/>
                    <a:pt x="524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6" name="Google Shape;2906;p55"/>
            <p:cNvSpPr/>
            <p:nvPr/>
          </p:nvSpPr>
          <p:spPr>
            <a:xfrm>
              <a:off x="3052847" y="2453345"/>
              <a:ext cx="97286" cy="97286"/>
            </a:xfrm>
            <a:custGeom>
              <a:avLst/>
              <a:gdLst/>
              <a:ahLst/>
              <a:cxnLst/>
              <a:rect l="l" t="t" r="r" b="b"/>
              <a:pathLst>
                <a:path w="3263" h="3263" extrusionOk="0">
                  <a:moveTo>
                    <a:pt x="1643" y="0"/>
                  </a:moveTo>
                  <a:cubicBezTo>
                    <a:pt x="738" y="0"/>
                    <a:pt x="0" y="715"/>
                    <a:pt x="0" y="1620"/>
                  </a:cubicBezTo>
                  <a:cubicBezTo>
                    <a:pt x="0" y="2524"/>
                    <a:pt x="738" y="3263"/>
                    <a:pt x="1643" y="3263"/>
                  </a:cubicBezTo>
                  <a:cubicBezTo>
                    <a:pt x="2525" y="3263"/>
                    <a:pt x="3263" y="2524"/>
                    <a:pt x="3263" y="1620"/>
                  </a:cubicBezTo>
                  <a:cubicBezTo>
                    <a:pt x="3263" y="715"/>
                    <a:pt x="2525" y="0"/>
                    <a:pt x="1643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7" name="Google Shape;2907;p55"/>
            <p:cNvSpPr/>
            <p:nvPr/>
          </p:nvSpPr>
          <p:spPr>
            <a:xfrm>
              <a:off x="3074851" y="2454746"/>
              <a:ext cx="74567" cy="95885"/>
            </a:xfrm>
            <a:custGeom>
              <a:avLst/>
              <a:gdLst/>
              <a:ahLst/>
              <a:cxnLst/>
              <a:rect l="l" t="t" r="r" b="b"/>
              <a:pathLst>
                <a:path w="2501" h="3216" extrusionOk="0">
                  <a:moveTo>
                    <a:pt x="1334" y="1"/>
                  </a:moveTo>
                  <a:lnTo>
                    <a:pt x="1334" y="1"/>
                  </a:lnTo>
                  <a:cubicBezTo>
                    <a:pt x="1787" y="310"/>
                    <a:pt x="2096" y="810"/>
                    <a:pt x="2096" y="1382"/>
                  </a:cubicBezTo>
                  <a:cubicBezTo>
                    <a:pt x="2096" y="2287"/>
                    <a:pt x="1334" y="3001"/>
                    <a:pt x="453" y="3001"/>
                  </a:cubicBezTo>
                  <a:cubicBezTo>
                    <a:pt x="310" y="3001"/>
                    <a:pt x="143" y="2978"/>
                    <a:pt x="0" y="2954"/>
                  </a:cubicBezTo>
                  <a:lnTo>
                    <a:pt x="0" y="2954"/>
                  </a:lnTo>
                  <a:cubicBezTo>
                    <a:pt x="239" y="3120"/>
                    <a:pt x="548" y="3216"/>
                    <a:pt x="858" y="3216"/>
                  </a:cubicBezTo>
                  <a:cubicBezTo>
                    <a:pt x="1787" y="3216"/>
                    <a:pt x="2501" y="2477"/>
                    <a:pt x="2501" y="1573"/>
                  </a:cubicBezTo>
                  <a:cubicBezTo>
                    <a:pt x="2501" y="834"/>
                    <a:pt x="2001" y="215"/>
                    <a:pt x="1334" y="1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8" name="Google Shape;2908;p55"/>
            <p:cNvSpPr/>
            <p:nvPr/>
          </p:nvSpPr>
          <p:spPr>
            <a:xfrm>
              <a:off x="3052847" y="2576184"/>
              <a:ext cx="97286" cy="98002"/>
            </a:xfrm>
            <a:custGeom>
              <a:avLst/>
              <a:gdLst/>
              <a:ahLst/>
              <a:cxnLst/>
              <a:rect l="l" t="t" r="r" b="b"/>
              <a:pathLst>
                <a:path w="3263" h="3287" extrusionOk="0">
                  <a:moveTo>
                    <a:pt x="1643" y="0"/>
                  </a:moveTo>
                  <a:cubicBezTo>
                    <a:pt x="738" y="0"/>
                    <a:pt x="0" y="738"/>
                    <a:pt x="0" y="1643"/>
                  </a:cubicBezTo>
                  <a:cubicBezTo>
                    <a:pt x="0" y="2548"/>
                    <a:pt x="738" y="3286"/>
                    <a:pt x="1643" y="3286"/>
                  </a:cubicBezTo>
                  <a:cubicBezTo>
                    <a:pt x="2525" y="3286"/>
                    <a:pt x="3263" y="2548"/>
                    <a:pt x="3263" y="1643"/>
                  </a:cubicBezTo>
                  <a:cubicBezTo>
                    <a:pt x="3263" y="738"/>
                    <a:pt x="2525" y="0"/>
                    <a:pt x="1643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9" name="Google Shape;2909;p55"/>
            <p:cNvSpPr/>
            <p:nvPr/>
          </p:nvSpPr>
          <p:spPr>
            <a:xfrm>
              <a:off x="3074851" y="2578301"/>
              <a:ext cx="74567" cy="95885"/>
            </a:xfrm>
            <a:custGeom>
              <a:avLst/>
              <a:gdLst/>
              <a:ahLst/>
              <a:cxnLst/>
              <a:rect l="l" t="t" r="r" b="b"/>
              <a:pathLst>
                <a:path w="2501" h="3216" extrusionOk="0">
                  <a:moveTo>
                    <a:pt x="1334" y="0"/>
                  </a:moveTo>
                  <a:lnTo>
                    <a:pt x="1334" y="0"/>
                  </a:lnTo>
                  <a:cubicBezTo>
                    <a:pt x="1787" y="286"/>
                    <a:pt x="2096" y="810"/>
                    <a:pt x="2096" y="1358"/>
                  </a:cubicBezTo>
                  <a:cubicBezTo>
                    <a:pt x="2096" y="2287"/>
                    <a:pt x="1334" y="3001"/>
                    <a:pt x="453" y="3001"/>
                  </a:cubicBezTo>
                  <a:cubicBezTo>
                    <a:pt x="310" y="3001"/>
                    <a:pt x="143" y="2977"/>
                    <a:pt x="0" y="2953"/>
                  </a:cubicBezTo>
                  <a:lnTo>
                    <a:pt x="0" y="2953"/>
                  </a:lnTo>
                  <a:cubicBezTo>
                    <a:pt x="239" y="3120"/>
                    <a:pt x="548" y="3215"/>
                    <a:pt x="858" y="3215"/>
                  </a:cubicBezTo>
                  <a:cubicBezTo>
                    <a:pt x="1787" y="3215"/>
                    <a:pt x="2501" y="2477"/>
                    <a:pt x="2501" y="1572"/>
                  </a:cubicBezTo>
                  <a:cubicBezTo>
                    <a:pt x="2501" y="834"/>
                    <a:pt x="2001" y="215"/>
                    <a:pt x="1334" y="0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0" name="Google Shape;2910;p55"/>
            <p:cNvSpPr/>
            <p:nvPr/>
          </p:nvSpPr>
          <p:spPr>
            <a:xfrm>
              <a:off x="3052847" y="2699709"/>
              <a:ext cx="97286" cy="98032"/>
            </a:xfrm>
            <a:custGeom>
              <a:avLst/>
              <a:gdLst/>
              <a:ahLst/>
              <a:cxnLst/>
              <a:rect l="l" t="t" r="r" b="b"/>
              <a:pathLst>
                <a:path w="3263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7"/>
                    <a:pt x="1643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43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1" name="Google Shape;2911;p55"/>
            <p:cNvSpPr/>
            <p:nvPr/>
          </p:nvSpPr>
          <p:spPr>
            <a:xfrm>
              <a:off x="3074851" y="2701856"/>
              <a:ext cx="74567" cy="95885"/>
            </a:xfrm>
            <a:custGeom>
              <a:avLst/>
              <a:gdLst/>
              <a:ahLst/>
              <a:cxnLst/>
              <a:rect l="l" t="t" r="r" b="b"/>
              <a:pathLst>
                <a:path w="2501" h="3216" extrusionOk="0">
                  <a:moveTo>
                    <a:pt x="1334" y="0"/>
                  </a:moveTo>
                  <a:lnTo>
                    <a:pt x="1334" y="0"/>
                  </a:lnTo>
                  <a:cubicBezTo>
                    <a:pt x="1787" y="286"/>
                    <a:pt x="2096" y="786"/>
                    <a:pt x="2096" y="1358"/>
                  </a:cubicBezTo>
                  <a:cubicBezTo>
                    <a:pt x="2096" y="2286"/>
                    <a:pt x="1334" y="3001"/>
                    <a:pt x="453" y="3001"/>
                  </a:cubicBezTo>
                  <a:cubicBezTo>
                    <a:pt x="310" y="3001"/>
                    <a:pt x="143" y="2977"/>
                    <a:pt x="0" y="2929"/>
                  </a:cubicBezTo>
                  <a:lnTo>
                    <a:pt x="0" y="2929"/>
                  </a:lnTo>
                  <a:cubicBezTo>
                    <a:pt x="239" y="3120"/>
                    <a:pt x="548" y="3215"/>
                    <a:pt x="858" y="3215"/>
                  </a:cubicBezTo>
                  <a:cubicBezTo>
                    <a:pt x="1787" y="3215"/>
                    <a:pt x="2501" y="2453"/>
                    <a:pt x="2501" y="1572"/>
                  </a:cubicBezTo>
                  <a:cubicBezTo>
                    <a:pt x="2501" y="834"/>
                    <a:pt x="2001" y="191"/>
                    <a:pt x="1334" y="0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2" name="Google Shape;2912;p55"/>
            <p:cNvSpPr/>
            <p:nvPr/>
          </p:nvSpPr>
          <p:spPr>
            <a:xfrm>
              <a:off x="3184900" y="2485993"/>
              <a:ext cx="167590" cy="10674"/>
            </a:xfrm>
            <a:custGeom>
              <a:avLst/>
              <a:gdLst/>
              <a:ahLst/>
              <a:cxnLst/>
              <a:rect l="l" t="t" r="r" b="b"/>
              <a:pathLst>
                <a:path w="5621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3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286"/>
                    <a:pt x="5621" y="215"/>
                  </a:cubicBezTo>
                  <a:cubicBezTo>
                    <a:pt x="5621" y="96"/>
                    <a:pt x="5573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3" name="Google Shape;2913;p55"/>
            <p:cNvSpPr/>
            <p:nvPr/>
          </p:nvSpPr>
          <p:spPr>
            <a:xfrm>
              <a:off x="3184900" y="2507996"/>
              <a:ext cx="167590" cy="10704"/>
            </a:xfrm>
            <a:custGeom>
              <a:avLst/>
              <a:gdLst/>
              <a:ahLst/>
              <a:cxnLst/>
              <a:rect l="l" t="t" r="r" b="b"/>
              <a:pathLst>
                <a:path w="5621" h="359" extrusionOk="0">
                  <a:moveTo>
                    <a:pt x="191" y="1"/>
                  </a:moveTo>
                  <a:cubicBezTo>
                    <a:pt x="96" y="1"/>
                    <a:pt x="1" y="72"/>
                    <a:pt x="1" y="144"/>
                  </a:cubicBezTo>
                  <a:cubicBezTo>
                    <a:pt x="1" y="239"/>
                    <a:pt x="96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287"/>
                    <a:pt x="5621" y="215"/>
                  </a:cubicBezTo>
                  <a:cubicBezTo>
                    <a:pt x="5621" y="96"/>
                    <a:pt x="5573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4" name="Google Shape;2914;p55"/>
            <p:cNvSpPr/>
            <p:nvPr/>
          </p:nvSpPr>
          <p:spPr>
            <a:xfrm>
              <a:off x="3045752" y="2448276"/>
              <a:ext cx="351489" cy="108050"/>
            </a:xfrm>
            <a:custGeom>
              <a:avLst/>
              <a:gdLst/>
              <a:ahLst/>
              <a:cxnLst/>
              <a:rect l="l" t="t" r="r" b="b"/>
              <a:pathLst>
                <a:path w="11789" h="3624" extrusionOk="0">
                  <a:moveTo>
                    <a:pt x="1881" y="361"/>
                  </a:moveTo>
                  <a:cubicBezTo>
                    <a:pt x="2667" y="361"/>
                    <a:pt x="3334" y="1027"/>
                    <a:pt x="3334" y="1837"/>
                  </a:cubicBezTo>
                  <a:cubicBezTo>
                    <a:pt x="3334" y="2623"/>
                    <a:pt x="2667" y="3290"/>
                    <a:pt x="1881" y="3290"/>
                  </a:cubicBezTo>
                  <a:cubicBezTo>
                    <a:pt x="1072" y="3290"/>
                    <a:pt x="405" y="2623"/>
                    <a:pt x="405" y="1837"/>
                  </a:cubicBezTo>
                  <a:cubicBezTo>
                    <a:pt x="405" y="1027"/>
                    <a:pt x="1072" y="361"/>
                    <a:pt x="1881" y="361"/>
                  </a:cubicBezTo>
                  <a:close/>
                  <a:moveTo>
                    <a:pt x="1884" y="1"/>
                  </a:moveTo>
                  <a:cubicBezTo>
                    <a:pt x="1851" y="1"/>
                    <a:pt x="1819" y="2"/>
                    <a:pt x="1786" y="3"/>
                  </a:cubicBezTo>
                  <a:cubicBezTo>
                    <a:pt x="857" y="27"/>
                    <a:pt x="119" y="789"/>
                    <a:pt x="48" y="1694"/>
                  </a:cubicBezTo>
                  <a:cubicBezTo>
                    <a:pt x="0" y="2742"/>
                    <a:pt x="834" y="3623"/>
                    <a:pt x="1834" y="3623"/>
                  </a:cubicBezTo>
                  <a:cubicBezTo>
                    <a:pt x="2262" y="3623"/>
                    <a:pt x="2620" y="3457"/>
                    <a:pt x="2905" y="3266"/>
                  </a:cubicBezTo>
                  <a:lnTo>
                    <a:pt x="8240" y="3266"/>
                  </a:lnTo>
                  <a:cubicBezTo>
                    <a:pt x="8335" y="3266"/>
                    <a:pt x="8430" y="3195"/>
                    <a:pt x="8430" y="3099"/>
                  </a:cubicBezTo>
                  <a:cubicBezTo>
                    <a:pt x="8430" y="2980"/>
                    <a:pt x="8359" y="2885"/>
                    <a:pt x="8240" y="2885"/>
                  </a:cubicBezTo>
                  <a:lnTo>
                    <a:pt x="3263" y="2885"/>
                  </a:lnTo>
                  <a:cubicBezTo>
                    <a:pt x="3501" y="2599"/>
                    <a:pt x="3620" y="2218"/>
                    <a:pt x="3620" y="1790"/>
                  </a:cubicBezTo>
                  <a:cubicBezTo>
                    <a:pt x="3620" y="1385"/>
                    <a:pt x="3477" y="1027"/>
                    <a:pt x="3263" y="694"/>
                  </a:cubicBezTo>
                  <a:lnTo>
                    <a:pt x="10216" y="694"/>
                  </a:lnTo>
                  <a:cubicBezTo>
                    <a:pt x="10574" y="694"/>
                    <a:pt x="10883" y="861"/>
                    <a:pt x="11098" y="1170"/>
                  </a:cubicBezTo>
                  <a:cubicBezTo>
                    <a:pt x="11360" y="1551"/>
                    <a:pt x="11360" y="2028"/>
                    <a:pt x="11098" y="2409"/>
                  </a:cubicBezTo>
                  <a:cubicBezTo>
                    <a:pt x="10883" y="2718"/>
                    <a:pt x="10574" y="2885"/>
                    <a:pt x="10216" y="2885"/>
                  </a:cubicBezTo>
                  <a:lnTo>
                    <a:pt x="9073" y="2885"/>
                  </a:lnTo>
                  <a:cubicBezTo>
                    <a:pt x="8978" y="2885"/>
                    <a:pt x="8907" y="2956"/>
                    <a:pt x="8907" y="3052"/>
                  </a:cubicBezTo>
                  <a:cubicBezTo>
                    <a:pt x="8907" y="3171"/>
                    <a:pt x="8954" y="3266"/>
                    <a:pt x="9073" y="3266"/>
                  </a:cubicBezTo>
                  <a:lnTo>
                    <a:pt x="10240" y="3266"/>
                  </a:lnTo>
                  <a:cubicBezTo>
                    <a:pt x="10717" y="3266"/>
                    <a:pt x="11121" y="3028"/>
                    <a:pt x="11431" y="2623"/>
                  </a:cubicBezTo>
                  <a:cubicBezTo>
                    <a:pt x="11788" y="2123"/>
                    <a:pt x="11788" y="1480"/>
                    <a:pt x="11431" y="1004"/>
                  </a:cubicBezTo>
                  <a:cubicBezTo>
                    <a:pt x="11169" y="599"/>
                    <a:pt x="10717" y="361"/>
                    <a:pt x="10240" y="361"/>
                  </a:cubicBezTo>
                  <a:lnTo>
                    <a:pt x="2953" y="361"/>
                  </a:lnTo>
                  <a:cubicBezTo>
                    <a:pt x="2644" y="140"/>
                    <a:pt x="2294" y="1"/>
                    <a:pt x="188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5" name="Google Shape;2915;p55"/>
            <p:cNvSpPr/>
            <p:nvPr/>
          </p:nvSpPr>
          <p:spPr>
            <a:xfrm>
              <a:off x="3079115" y="2475349"/>
              <a:ext cx="42635" cy="50626"/>
            </a:xfrm>
            <a:custGeom>
              <a:avLst/>
              <a:gdLst/>
              <a:ahLst/>
              <a:cxnLst/>
              <a:rect l="l" t="t" r="r" b="b"/>
              <a:pathLst>
                <a:path w="1430" h="1698" extrusionOk="0">
                  <a:moveTo>
                    <a:pt x="762" y="596"/>
                  </a:moveTo>
                  <a:lnTo>
                    <a:pt x="905" y="1001"/>
                  </a:lnTo>
                  <a:lnTo>
                    <a:pt x="572" y="1001"/>
                  </a:lnTo>
                  <a:lnTo>
                    <a:pt x="762" y="596"/>
                  </a:lnTo>
                  <a:close/>
                  <a:moveTo>
                    <a:pt x="715" y="0"/>
                  </a:moveTo>
                  <a:cubicBezTo>
                    <a:pt x="643" y="0"/>
                    <a:pt x="572" y="48"/>
                    <a:pt x="548" y="119"/>
                  </a:cubicBezTo>
                  <a:lnTo>
                    <a:pt x="48" y="1453"/>
                  </a:lnTo>
                  <a:cubicBezTo>
                    <a:pt x="0" y="1548"/>
                    <a:pt x="48" y="1667"/>
                    <a:pt x="119" y="1691"/>
                  </a:cubicBezTo>
                  <a:lnTo>
                    <a:pt x="191" y="1691"/>
                  </a:lnTo>
                  <a:cubicBezTo>
                    <a:pt x="238" y="1691"/>
                    <a:pt x="334" y="1667"/>
                    <a:pt x="334" y="1572"/>
                  </a:cubicBezTo>
                  <a:lnTo>
                    <a:pt x="429" y="1358"/>
                  </a:lnTo>
                  <a:lnTo>
                    <a:pt x="1001" y="1358"/>
                  </a:lnTo>
                  <a:lnTo>
                    <a:pt x="1072" y="1572"/>
                  </a:lnTo>
                  <a:cubicBezTo>
                    <a:pt x="1111" y="1651"/>
                    <a:pt x="1167" y="1697"/>
                    <a:pt x="1239" y="1697"/>
                  </a:cubicBezTo>
                  <a:cubicBezTo>
                    <a:pt x="1254" y="1697"/>
                    <a:pt x="1270" y="1695"/>
                    <a:pt x="1286" y="1691"/>
                  </a:cubicBezTo>
                  <a:cubicBezTo>
                    <a:pt x="1382" y="1667"/>
                    <a:pt x="1429" y="1572"/>
                    <a:pt x="1405" y="1453"/>
                  </a:cubicBezTo>
                  <a:lnTo>
                    <a:pt x="905" y="119"/>
                  </a:lnTo>
                  <a:cubicBezTo>
                    <a:pt x="881" y="24"/>
                    <a:pt x="786" y="0"/>
                    <a:pt x="7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6" name="Google Shape;2916;p55"/>
            <p:cNvSpPr/>
            <p:nvPr/>
          </p:nvSpPr>
          <p:spPr>
            <a:xfrm>
              <a:off x="3185615" y="2608116"/>
              <a:ext cx="168306" cy="10674"/>
            </a:xfrm>
            <a:custGeom>
              <a:avLst/>
              <a:gdLst/>
              <a:ahLst/>
              <a:cxnLst/>
              <a:rect l="l" t="t" r="r" b="b"/>
              <a:pathLst>
                <a:path w="5645" h="358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310"/>
                    <a:pt x="5621" y="215"/>
                  </a:cubicBezTo>
                  <a:cubicBezTo>
                    <a:pt x="5645" y="96"/>
                    <a:pt x="5549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7" name="Google Shape;2917;p55"/>
            <p:cNvSpPr/>
            <p:nvPr/>
          </p:nvSpPr>
          <p:spPr>
            <a:xfrm>
              <a:off x="3185615" y="2631551"/>
              <a:ext cx="168306" cy="10674"/>
            </a:xfrm>
            <a:custGeom>
              <a:avLst/>
              <a:gdLst/>
              <a:ahLst/>
              <a:cxnLst/>
              <a:rect l="l" t="t" r="r" b="b"/>
              <a:pathLst>
                <a:path w="5645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5454" y="358"/>
                  </a:lnTo>
                  <a:cubicBezTo>
                    <a:pt x="5549" y="358"/>
                    <a:pt x="5621" y="286"/>
                    <a:pt x="5621" y="215"/>
                  </a:cubicBezTo>
                  <a:cubicBezTo>
                    <a:pt x="5645" y="96"/>
                    <a:pt x="5549" y="1"/>
                    <a:pt x="545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8" name="Google Shape;2918;p55"/>
            <p:cNvSpPr/>
            <p:nvPr/>
          </p:nvSpPr>
          <p:spPr>
            <a:xfrm>
              <a:off x="3045752" y="2571831"/>
              <a:ext cx="350773" cy="107334"/>
            </a:xfrm>
            <a:custGeom>
              <a:avLst/>
              <a:gdLst/>
              <a:ahLst/>
              <a:cxnLst/>
              <a:rect l="l" t="t" r="r" b="b"/>
              <a:pathLst>
                <a:path w="11765" h="3600" extrusionOk="0">
                  <a:moveTo>
                    <a:pt x="10240" y="694"/>
                  </a:moveTo>
                  <a:cubicBezTo>
                    <a:pt x="10598" y="694"/>
                    <a:pt x="10931" y="860"/>
                    <a:pt x="11121" y="1170"/>
                  </a:cubicBezTo>
                  <a:cubicBezTo>
                    <a:pt x="11360" y="1551"/>
                    <a:pt x="11360" y="2051"/>
                    <a:pt x="11121" y="2408"/>
                  </a:cubicBezTo>
                  <a:cubicBezTo>
                    <a:pt x="10931" y="2718"/>
                    <a:pt x="10598" y="2885"/>
                    <a:pt x="10240" y="2885"/>
                  </a:cubicBezTo>
                  <a:lnTo>
                    <a:pt x="3310" y="2885"/>
                  </a:lnTo>
                  <a:cubicBezTo>
                    <a:pt x="3548" y="2599"/>
                    <a:pt x="3668" y="2218"/>
                    <a:pt x="3668" y="1789"/>
                  </a:cubicBezTo>
                  <a:cubicBezTo>
                    <a:pt x="3668" y="1384"/>
                    <a:pt x="3501" y="1027"/>
                    <a:pt x="3310" y="694"/>
                  </a:cubicBezTo>
                  <a:close/>
                  <a:moveTo>
                    <a:pt x="1881" y="337"/>
                  </a:moveTo>
                  <a:cubicBezTo>
                    <a:pt x="2667" y="337"/>
                    <a:pt x="3334" y="980"/>
                    <a:pt x="3334" y="1789"/>
                  </a:cubicBezTo>
                  <a:cubicBezTo>
                    <a:pt x="3286" y="2599"/>
                    <a:pt x="2643" y="3242"/>
                    <a:pt x="1881" y="3242"/>
                  </a:cubicBezTo>
                  <a:cubicBezTo>
                    <a:pt x="1072" y="3242"/>
                    <a:pt x="405" y="2599"/>
                    <a:pt x="405" y="1789"/>
                  </a:cubicBezTo>
                  <a:cubicBezTo>
                    <a:pt x="405" y="980"/>
                    <a:pt x="1072" y="337"/>
                    <a:pt x="1881" y="337"/>
                  </a:cubicBezTo>
                  <a:close/>
                  <a:moveTo>
                    <a:pt x="1884" y="1"/>
                  </a:moveTo>
                  <a:cubicBezTo>
                    <a:pt x="1851" y="1"/>
                    <a:pt x="1819" y="1"/>
                    <a:pt x="1786" y="3"/>
                  </a:cubicBezTo>
                  <a:cubicBezTo>
                    <a:pt x="857" y="27"/>
                    <a:pt x="119" y="789"/>
                    <a:pt x="48" y="1694"/>
                  </a:cubicBezTo>
                  <a:cubicBezTo>
                    <a:pt x="0" y="2742"/>
                    <a:pt x="834" y="3599"/>
                    <a:pt x="1834" y="3599"/>
                  </a:cubicBezTo>
                  <a:cubicBezTo>
                    <a:pt x="2262" y="3599"/>
                    <a:pt x="2620" y="3456"/>
                    <a:pt x="2905" y="3242"/>
                  </a:cubicBezTo>
                  <a:lnTo>
                    <a:pt x="10216" y="3242"/>
                  </a:lnTo>
                  <a:cubicBezTo>
                    <a:pt x="10669" y="3242"/>
                    <a:pt x="11098" y="3004"/>
                    <a:pt x="11407" y="2623"/>
                  </a:cubicBezTo>
                  <a:cubicBezTo>
                    <a:pt x="11764" y="2123"/>
                    <a:pt x="11764" y="1456"/>
                    <a:pt x="11407" y="980"/>
                  </a:cubicBezTo>
                  <a:cubicBezTo>
                    <a:pt x="11121" y="598"/>
                    <a:pt x="10693" y="360"/>
                    <a:pt x="10240" y="360"/>
                  </a:cubicBezTo>
                  <a:lnTo>
                    <a:pt x="2953" y="360"/>
                  </a:lnTo>
                  <a:cubicBezTo>
                    <a:pt x="2644" y="139"/>
                    <a:pt x="2294" y="1"/>
                    <a:pt x="188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9" name="Google Shape;2919;p55"/>
            <p:cNvSpPr/>
            <p:nvPr/>
          </p:nvSpPr>
          <p:spPr>
            <a:xfrm>
              <a:off x="3084094" y="2600305"/>
              <a:ext cx="35510" cy="51878"/>
            </a:xfrm>
            <a:custGeom>
              <a:avLst/>
              <a:gdLst/>
              <a:ahLst/>
              <a:cxnLst/>
              <a:rect l="l" t="t" r="r" b="b"/>
              <a:pathLst>
                <a:path w="1191" h="1740" extrusionOk="0">
                  <a:moveTo>
                    <a:pt x="524" y="334"/>
                  </a:moveTo>
                  <a:cubicBezTo>
                    <a:pt x="595" y="334"/>
                    <a:pt x="643" y="358"/>
                    <a:pt x="667" y="453"/>
                  </a:cubicBezTo>
                  <a:cubicBezTo>
                    <a:pt x="714" y="548"/>
                    <a:pt x="619" y="620"/>
                    <a:pt x="524" y="620"/>
                  </a:cubicBezTo>
                  <a:lnTo>
                    <a:pt x="286" y="620"/>
                  </a:lnTo>
                  <a:lnTo>
                    <a:pt x="286" y="334"/>
                  </a:lnTo>
                  <a:close/>
                  <a:moveTo>
                    <a:pt x="619" y="953"/>
                  </a:moveTo>
                  <a:cubicBezTo>
                    <a:pt x="714" y="953"/>
                    <a:pt x="786" y="1025"/>
                    <a:pt x="834" y="1096"/>
                  </a:cubicBezTo>
                  <a:cubicBezTo>
                    <a:pt x="810" y="1263"/>
                    <a:pt x="738" y="1334"/>
                    <a:pt x="619" y="1334"/>
                  </a:cubicBezTo>
                  <a:lnTo>
                    <a:pt x="310" y="1334"/>
                  </a:lnTo>
                  <a:lnTo>
                    <a:pt x="310" y="953"/>
                  </a:lnTo>
                  <a:close/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lnTo>
                    <a:pt x="0" y="1549"/>
                  </a:lnTo>
                  <a:lnTo>
                    <a:pt x="0" y="1620"/>
                  </a:lnTo>
                  <a:cubicBezTo>
                    <a:pt x="24" y="1692"/>
                    <a:pt x="71" y="1739"/>
                    <a:pt x="167" y="1739"/>
                  </a:cubicBezTo>
                  <a:lnTo>
                    <a:pt x="643" y="1739"/>
                  </a:lnTo>
                  <a:cubicBezTo>
                    <a:pt x="953" y="1739"/>
                    <a:pt x="1191" y="1501"/>
                    <a:pt x="1191" y="1191"/>
                  </a:cubicBezTo>
                  <a:cubicBezTo>
                    <a:pt x="1143" y="977"/>
                    <a:pt x="1096" y="834"/>
                    <a:pt x="976" y="739"/>
                  </a:cubicBezTo>
                  <a:cubicBezTo>
                    <a:pt x="1024" y="668"/>
                    <a:pt x="1048" y="548"/>
                    <a:pt x="1024" y="382"/>
                  </a:cubicBezTo>
                  <a:cubicBezTo>
                    <a:pt x="1000" y="144"/>
                    <a:pt x="786" y="1"/>
                    <a:pt x="5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0" name="Google Shape;2920;p55"/>
            <p:cNvSpPr/>
            <p:nvPr/>
          </p:nvSpPr>
          <p:spPr>
            <a:xfrm>
              <a:off x="3185615" y="2732387"/>
              <a:ext cx="168306" cy="10674"/>
            </a:xfrm>
            <a:custGeom>
              <a:avLst/>
              <a:gdLst/>
              <a:ahLst/>
              <a:cxnLst/>
              <a:rect l="l" t="t" r="r" b="b"/>
              <a:pathLst>
                <a:path w="5645" h="358" extrusionOk="0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72" y="357"/>
                    <a:pt x="191" y="357"/>
                  </a:cubicBezTo>
                  <a:lnTo>
                    <a:pt x="5454" y="357"/>
                  </a:lnTo>
                  <a:cubicBezTo>
                    <a:pt x="5549" y="357"/>
                    <a:pt x="5621" y="310"/>
                    <a:pt x="5621" y="215"/>
                  </a:cubicBezTo>
                  <a:cubicBezTo>
                    <a:pt x="5645" y="95"/>
                    <a:pt x="5549" y="0"/>
                    <a:pt x="5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1" name="Google Shape;2921;p55"/>
            <p:cNvSpPr/>
            <p:nvPr/>
          </p:nvSpPr>
          <p:spPr>
            <a:xfrm>
              <a:off x="3185615" y="2755106"/>
              <a:ext cx="168306" cy="10674"/>
            </a:xfrm>
            <a:custGeom>
              <a:avLst/>
              <a:gdLst/>
              <a:ahLst/>
              <a:cxnLst/>
              <a:rect l="l" t="t" r="r" b="b"/>
              <a:pathLst>
                <a:path w="5645" h="358" extrusionOk="0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5454" y="357"/>
                  </a:lnTo>
                  <a:cubicBezTo>
                    <a:pt x="5549" y="357"/>
                    <a:pt x="5621" y="286"/>
                    <a:pt x="5621" y="191"/>
                  </a:cubicBezTo>
                  <a:cubicBezTo>
                    <a:pt x="5645" y="72"/>
                    <a:pt x="5549" y="0"/>
                    <a:pt x="5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2" name="Google Shape;2922;p55"/>
            <p:cNvSpPr/>
            <p:nvPr/>
          </p:nvSpPr>
          <p:spPr>
            <a:xfrm>
              <a:off x="3046437" y="2694044"/>
              <a:ext cx="351519" cy="107155"/>
            </a:xfrm>
            <a:custGeom>
              <a:avLst/>
              <a:gdLst/>
              <a:ahLst/>
              <a:cxnLst/>
              <a:rect l="l" t="t" r="r" b="b"/>
              <a:pathLst>
                <a:path w="11790" h="3594" extrusionOk="0">
                  <a:moveTo>
                    <a:pt x="10217" y="715"/>
                  </a:moveTo>
                  <a:cubicBezTo>
                    <a:pt x="10575" y="715"/>
                    <a:pt x="10908" y="905"/>
                    <a:pt x="11098" y="1191"/>
                  </a:cubicBezTo>
                  <a:cubicBezTo>
                    <a:pt x="11337" y="1572"/>
                    <a:pt x="11337" y="2072"/>
                    <a:pt x="11098" y="2453"/>
                  </a:cubicBezTo>
                  <a:cubicBezTo>
                    <a:pt x="10908" y="2763"/>
                    <a:pt x="10575" y="2929"/>
                    <a:pt x="10217" y="2929"/>
                  </a:cubicBezTo>
                  <a:lnTo>
                    <a:pt x="3287" y="2929"/>
                  </a:lnTo>
                  <a:cubicBezTo>
                    <a:pt x="3525" y="2644"/>
                    <a:pt x="3645" y="2239"/>
                    <a:pt x="3645" y="1834"/>
                  </a:cubicBezTo>
                  <a:cubicBezTo>
                    <a:pt x="3645" y="1405"/>
                    <a:pt x="3478" y="1048"/>
                    <a:pt x="3287" y="715"/>
                  </a:cubicBezTo>
                  <a:close/>
                  <a:moveTo>
                    <a:pt x="1858" y="0"/>
                  </a:moveTo>
                  <a:cubicBezTo>
                    <a:pt x="1573" y="0"/>
                    <a:pt x="1334" y="72"/>
                    <a:pt x="1096" y="191"/>
                  </a:cubicBezTo>
                  <a:cubicBezTo>
                    <a:pt x="1025" y="215"/>
                    <a:pt x="977" y="310"/>
                    <a:pt x="1025" y="405"/>
                  </a:cubicBezTo>
                  <a:cubicBezTo>
                    <a:pt x="1043" y="493"/>
                    <a:pt x="1113" y="542"/>
                    <a:pt x="1187" y="542"/>
                  </a:cubicBezTo>
                  <a:cubicBezTo>
                    <a:pt x="1212" y="542"/>
                    <a:pt x="1238" y="536"/>
                    <a:pt x="1263" y="524"/>
                  </a:cubicBezTo>
                  <a:cubicBezTo>
                    <a:pt x="1430" y="429"/>
                    <a:pt x="1644" y="381"/>
                    <a:pt x="1882" y="381"/>
                  </a:cubicBezTo>
                  <a:cubicBezTo>
                    <a:pt x="2716" y="381"/>
                    <a:pt x="3359" y="1048"/>
                    <a:pt x="3335" y="1882"/>
                  </a:cubicBezTo>
                  <a:cubicBezTo>
                    <a:pt x="3311" y="2644"/>
                    <a:pt x="2716" y="3239"/>
                    <a:pt x="1977" y="3263"/>
                  </a:cubicBezTo>
                  <a:cubicBezTo>
                    <a:pt x="1963" y="3263"/>
                    <a:pt x="1948" y="3263"/>
                    <a:pt x="1933" y="3263"/>
                  </a:cubicBezTo>
                  <a:cubicBezTo>
                    <a:pt x="1119" y="3263"/>
                    <a:pt x="453" y="2629"/>
                    <a:pt x="453" y="1810"/>
                  </a:cubicBezTo>
                  <a:cubicBezTo>
                    <a:pt x="453" y="1501"/>
                    <a:pt x="549" y="1215"/>
                    <a:pt x="715" y="977"/>
                  </a:cubicBezTo>
                  <a:cubicBezTo>
                    <a:pt x="787" y="905"/>
                    <a:pt x="787" y="786"/>
                    <a:pt x="692" y="738"/>
                  </a:cubicBezTo>
                  <a:cubicBezTo>
                    <a:pt x="647" y="705"/>
                    <a:pt x="598" y="688"/>
                    <a:pt x="553" y="688"/>
                  </a:cubicBezTo>
                  <a:cubicBezTo>
                    <a:pt x="501" y="688"/>
                    <a:pt x="455" y="711"/>
                    <a:pt x="430" y="762"/>
                  </a:cubicBezTo>
                  <a:cubicBezTo>
                    <a:pt x="120" y="1167"/>
                    <a:pt x="1" y="1691"/>
                    <a:pt x="120" y="2191"/>
                  </a:cubicBezTo>
                  <a:cubicBezTo>
                    <a:pt x="263" y="2882"/>
                    <a:pt x="811" y="3406"/>
                    <a:pt x="1454" y="3549"/>
                  </a:cubicBezTo>
                  <a:cubicBezTo>
                    <a:pt x="1600" y="3579"/>
                    <a:pt x="1745" y="3594"/>
                    <a:pt x="1886" y="3594"/>
                  </a:cubicBezTo>
                  <a:cubicBezTo>
                    <a:pt x="2295" y="3594"/>
                    <a:pt x="2671" y="3469"/>
                    <a:pt x="2954" y="3239"/>
                  </a:cubicBezTo>
                  <a:lnTo>
                    <a:pt x="10241" y="3239"/>
                  </a:lnTo>
                  <a:cubicBezTo>
                    <a:pt x="10717" y="3239"/>
                    <a:pt x="11146" y="3001"/>
                    <a:pt x="11432" y="2596"/>
                  </a:cubicBezTo>
                  <a:cubicBezTo>
                    <a:pt x="11789" y="2096"/>
                    <a:pt x="11789" y="1453"/>
                    <a:pt x="11432" y="977"/>
                  </a:cubicBezTo>
                  <a:cubicBezTo>
                    <a:pt x="11098" y="619"/>
                    <a:pt x="10670" y="381"/>
                    <a:pt x="10217" y="381"/>
                  </a:cubicBezTo>
                  <a:lnTo>
                    <a:pt x="2930" y="381"/>
                  </a:lnTo>
                  <a:cubicBezTo>
                    <a:pt x="2620" y="143"/>
                    <a:pt x="2239" y="0"/>
                    <a:pt x="185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3" name="Google Shape;2923;p55"/>
            <p:cNvSpPr/>
            <p:nvPr/>
          </p:nvSpPr>
          <p:spPr>
            <a:xfrm>
              <a:off x="3078399" y="2723144"/>
              <a:ext cx="43351" cy="51163"/>
            </a:xfrm>
            <a:custGeom>
              <a:avLst/>
              <a:gdLst/>
              <a:ahLst/>
              <a:cxnLst/>
              <a:rect l="l" t="t" r="r" b="b"/>
              <a:pathLst>
                <a:path w="1454" h="1716" extrusionOk="0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4"/>
                    <a:pt x="382" y="1715"/>
                    <a:pt x="858" y="1715"/>
                  </a:cubicBezTo>
                  <a:cubicBezTo>
                    <a:pt x="1048" y="1715"/>
                    <a:pt x="1215" y="1644"/>
                    <a:pt x="1334" y="1525"/>
                  </a:cubicBezTo>
                  <a:cubicBezTo>
                    <a:pt x="1382" y="1501"/>
                    <a:pt x="1406" y="1477"/>
                    <a:pt x="1406" y="1453"/>
                  </a:cubicBezTo>
                  <a:cubicBezTo>
                    <a:pt x="1453" y="1382"/>
                    <a:pt x="1453" y="1263"/>
                    <a:pt x="1382" y="1215"/>
                  </a:cubicBezTo>
                  <a:cubicBezTo>
                    <a:pt x="1349" y="1182"/>
                    <a:pt x="1305" y="1164"/>
                    <a:pt x="1263" y="1164"/>
                  </a:cubicBezTo>
                  <a:cubicBezTo>
                    <a:pt x="1215" y="1164"/>
                    <a:pt x="1169" y="1188"/>
                    <a:pt x="1144" y="1239"/>
                  </a:cubicBezTo>
                  <a:lnTo>
                    <a:pt x="1096" y="1263"/>
                  </a:lnTo>
                  <a:cubicBezTo>
                    <a:pt x="1048" y="1334"/>
                    <a:pt x="953" y="1358"/>
                    <a:pt x="834" y="1358"/>
                  </a:cubicBezTo>
                  <a:cubicBezTo>
                    <a:pt x="572" y="1358"/>
                    <a:pt x="334" y="1120"/>
                    <a:pt x="334" y="858"/>
                  </a:cubicBezTo>
                  <a:cubicBezTo>
                    <a:pt x="334" y="572"/>
                    <a:pt x="596" y="358"/>
                    <a:pt x="905" y="358"/>
                  </a:cubicBezTo>
                  <a:cubicBezTo>
                    <a:pt x="977" y="358"/>
                    <a:pt x="1096" y="382"/>
                    <a:pt x="1167" y="429"/>
                  </a:cubicBezTo>
                  <a:cubicBezTo>
                    <a:pt x="1205" y="457"/>
                    <a:pt x="1239" y="471"/>
                    <a:pt x="1271" y="471"/>
                  </a:cubicBezTo>
                  <a:cubicBezTo>
                    <a:pt x="1319" y="471"/>
                    <a:pt x="1362" y="439"/>
                    <a:pt x="1406" y="382"/>
                  </a:cubicBezTo>
                  <a:cubicBezTo>
                    <a:pt x="1453" y="286"/>
                    <a:pt x="1429" y="191"/>
                    <a:pt x="1334" y="143"/>
                  </a:cubicBezTo>
                  <a:cubicBezTo>
                    <a:pt x="1191" y="48"/>
                    <a:pt x="1048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24" name="Google Shape;2924;p55"/>
          <p:cNvGrpSpPr/>
          <p:nvPr/>
        </p:nvGrpSpPr>
        <p:grpSpPr>
          <a:xfrm>
            <a:off x="1788131" y="2447650"/>
            <a:ext cx="365681" cy="352920"/>
            <a:chOff x="2359619" y="2447650"/>
            <a:chExt cx="365681" cy="352920"/>
          </a:xfrm>
        </p:grpSpPr>
        <p:sp>
          <p:nvSpPr>
            <p:cNvPr id="2925" name="Google Shape;2925;p55"/>
            <p:cNvSpPr/>
            <p:nvPr/>
          </p:nvSpPr>
          <p:spPr>
            <a:xfrm>
              <a:off x="2431325" y="2521503"/>
              <a:ext cx="230798" cy="230768"/>
            </a:xfrm>
            <a:custGeom>
              <a:avLst/>
              <a:gdLst/>
              <a:ahLst/>
              <a:cxnLst/>
              <a:rect l="l" t="t" r="r" b="b"/>
              <a:pathLst>
                <a:path w="7741" h="7740" extrusionOk="0">
                  <a:moveTo>
                    <a:pt x="3882" y="0"/>
                  </a:moveTo>
                  <a:cubicBezTo>
                    <a:pt x="1739" y="0"/>
                    <a:pt x="1" y="1739"/>
                    <a:pt x="1" y="3858"/>
                  </a:cubicBezTo>
                  <a:cubicBezTo>
                    <a:pt x="1" y="6002"/>
                    <a:pt x="1739" y="7740"/>
                    <a:pt x="3882" y="7740"/>
                  </a:cubicBezTo>
                  <a:cubicBezTo>
                    <a:pt x="6002" y="7740"/>
                    <a:pt x="7740" y="6002"/>
                    <a:pt x="7740" y="3858"/>
                  </a:cubicBezTo>
                  <a:cubicBezTo>
                    <a:pt x="7740" y="1739"/>
                    <a:pt x="6002" y="0"/>
                    <a:pt x="3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6" name="Google Shape;2926;p55"/>
            <p:cNvSpPr/>
            <p:nvPr/>
          </p:nvSpPr>
          <p:spPr>
            <a:xfrm>
              <a:off x="2470383" y="2542075"/>
              <a:ext cx="203815" cy="210345"/>
            </a:xfrm>
            <a:custGeom>
              <a:avLst/>
              <a:gdLst/>
              <a:ahLst/>
              <a:cxnLst/>
              <a:rect l="l" t="t" r="r" b="b"/>
              <a:pathLst>
                <a:path w="6836" h="7055" extrusionOk="0">
                  <a:moveTo>
                    <a:pt x="4763" y="1"/>
                  </a:moveTo>
                  <a:lnTo>
                    <a:pt x="4763" y="1"/>
                  </a:lnTo>
                  <a:cubicBezTo>
                    <a:pt x="4813" y="32"/>
                    <a:pt x="4861" y="65"/>
                    <a:pt x="4909" y="99"/>
                  </a:cubicBezTo>
                  <a:lnTo>
                    <a:pt x="4909" y="99"/>
                  </a:lnTo>
                  <a:cubicBezTo>
                    <a:pt x="4860" y="52"/>
                    <a:pt x="4819" y="19"/>
                    <a:pt x="4763" y="1"/>
                  </a:cubicBezTo>
                  <a:close/>
                  <a:moveTo>
                    <a:pt x="4909" y="99"/>
                  </a:moveTo>
                  <a:cubicBezTo>
                    <a:pt x="4923" y="113"/>
                    <a:pt x="4938" y="128"/>
                    <a:pt x="4954" y="144"/>
                  </a:cubicBezTo>
                  <a:cubicBezTo>
                    <a:pt x="6454" y="1668"/>
                    <a:pt x="6454" y="4097"/>
                    <a:pt x="4954" y="5621"/>
                  </a:cubicBezTo>
                  <a:cubicBezTo>
                    <a:pt x="4176" y="6372"/>
                    <a:pt x="3187" y="6746"/>
                    <a:pt x="2199" y="6746"/>
                  </a:cubicBezTo>
                  <a:cubicBezTo>
                    <a:pt x="1432" y="6746"/>
                    <a:pt x="666" y="6521"/>
                    <a:pt x="0" y="6074"/>
                  </a:cubicBezTo>
                  <a:lnTo>
                    <a:pt x="0" y="6074"/>
                  </a:lnTo>
                  <a:cubicBezTo>
                    <a:pt x="734" y="6727"/>
                    <a:pt x="1649" y="7054"/>
                    <a:pt x="2566" y="7054"/>
                  </a:cubicBezTo>
                  <a:cubicBezTo>
                    <a:pt x="3554" y="7054"/>
                    <a:pt x="4545" y="6673"/>
                    <a:pt x="5311" y="5907"/>
                  </a:cubicBezTo>
                  <a:cubicBezTo>
                    <a:pt x="6835" y="4407"/>
                    <a:pt x="6835" y="1954"/>
                    <a:pt x="5311" y="430"/>
                  </a:cubicBezTo>
                  <a:cubicBezTo>
                    <a:pt x="5170" y="306"/>
                    <a:pt x="5043" y="196"/>
                    <a:pt x="4909" y="99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7" name="Google Shape;2927;p55"/>
            <p:cNvSpPr/>
            <p:nvPr/>
          </p:nvSpPr>
          <p:spPr>
            <a:xfrm>
              <a:off x="2370263" y="2476064"/>
              <a:ext cx="353636" cy="321495"/>
            </a:xfrm>
            <a:custGeom>
              <a:avLst/>
              <a:gdLst/>
              <a:ahLst/>
              <a:cxnLst/>
              <a:rect l="l" t="t" r="r" b="b"/>
              <a:pathLst>
                <a:path w="11861" h="10783" extrusionOk="0">
                  <a:moveTo>
                    <a:pt x="5922" y="1518"/>
                  </a:moveTo>
                  <a:cubicBezTo>
                    <a:pt x="6913" y="1518"/>
                    <a:pt x="7907" y="1893"/>
                    <a:pt x="8669" y="2644"/>
                  </a:cubicBezTo>
                  <a:cubicBezTo>
                    <a:pt x="10193" y="4168"/>
                    <a:pt x="10193" y="6621"/>
                    <a:pt x="8669" y="8121"/>
                  </a:cubicBezTo>
                  <a:cubicBezTo>
                    <a:pt x="7907" y="8883"/>
                    <a:pt x="6919" y="9264"/>
                    <a:pt x="5930" y="9264"/>
                  </a:cubicBezTo>
                  <a:cubicBezTo>
                    <a:pt x="4942" y="9264"/>
                    <a:pt x="3954" y="8883"/>
                    <a:pt x="3192" y="8121"/>
                  </a:cubicBezTo>
                  <a:cubicBezTo>
                    <a:pt x="1668" y="6621"/>
                    <a:pt x="1668" y="4168"/>
                    <a:pt x="3192" y="2644"/>
                  </a:cubicBezTo>
                  <a:cubicBezTo>
                    <a:pt x="3942" y="1893"/>
                    <a:pt x="4930" y="1518"/>
                    <a:pt x="5922" y="1518"/>
                  </a:cubicBezTo>
                  <a:close/>
                  <a:moveTo>
                    <a:pt x="5930" y="0"/>
                  </a:moveTo>
                  <a:cubicBezTo>
                    <a:pt x="4555" y="0"/>
                    <a:pt x="3180" y="524"/>
                    <a:pt x="2120" y="1572"/>
                  </a:cubicBezTo>
                  <a:cubicBezTo>
                    <a:pt x="1" y="3691"/>
                    <a:pt x="1" y="7097"/>
                    <a:pt x="2120" y="9193"/>
                  </a:cubicBezTo>
                  <a:cubicBezTo>
                    <a:pt x="3180" y="10252"/>
                    <a:pt x="4555" y="10782"/>
                    <a:pt x="5930" y="10782"/>
                  </a:cubicBezTo>
                  <a:cubicBezTo>
                    <a:pt x="7306" y="10782"/>
                    <a:pt x="8681" y="10252"/>
                    <a:pt x="9741" y="9193"/>
                  </a:cubicBezTo>
                  <a:cubicBezTo>
                    <a:pt x="11860" y="7097"/>
                    <a:pt x="11860" y="3691"/>
                    <a:pt x="9741" y="1572"/>
                  </a:cubicBezTo>
                  <a:cubicBezTo>
                    <a:pt x="8681" y="524"/>
                    <a:pt x="7306" y="0"/>
                    <a:pt x="5930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8" name="Google Shape;2928;p55"/>
            <p:cNvSpPr/>
            <p:nvPr/>
          </p:nvSpPr>
          <p:spPr>
            <a:xfrm>
              <a:off x="2509441" y="2478181"/>
              <a:ext cx="214459" cy="319110"/>
            </a:xfrm>
            <a:custGeom>
              <a:avLst/>
              <a:gdLst/>
              <a:ahLst/>
              <a:cxnLst/>
              <a:rect l="l" t="t" r="r" b="b"/>
              <a:pathLst>
                <a:path w="7193" h="10703" extrusionOk="0">
                  <a:moveTo>
                    <a:pt x="2001" y="1"/>
                  </a:moveTo>
                  <a:cubicBezTo>
                    <a:pt x="2953" y="191"/>
                    <a:pt x="3811" y="667"/>
                    <a:pt x="4573" y="1406"/>
                  </a:cubicBezTo>
                  <a:cubicBezTo>
                    <a:pt x="6668" y="3525"/>
                    <a:pt x="6668" y="6931"/>
                    <a:pt x="4573" y="9026"/>
                  </a:cubicBezTo>
                  <a:cubicBezTo>
                    <a:pt x="3514" y="10085"/>
                    <a:pt x="2153" y="10608"/>
                    <a:pt x="785" y="10608"/>
                  </a:cubicBezTo>
                  <a:cubicBezTo>
                    <a:pt x="523" y="10608"/>
                    <a:pt x="261" y="10589"/>
                    <a:pt x="0" y="10550"/>
                  </a:cubicBezTo>
                  <a:lnTo>
                    <a:pt x="0" y="10550"/>
                  </a:lnTo>
                  <a:cubicBezTo>
                    <a:pt x="418" y="10652"/>
                    <a:pt x="844" y="10703"/>
                    <a:pt x="1271" y="10703"/>
                  </a:cubicBezTo>
                  <a:cubicBezTo>
                    <a:pt x="2646" y="10703"/>
                    <a:pt x="4019" y="10176"/>
                    <a:pt x="5073" y="9122"/>
                  </a:cubicBezTo>
                  <a:cubicBezTo>
                    <a:pt x="7192" y="7026"/>
                    <a:pt x="7192" y="3620"/>
                    <a:pt x="5073" y="1501"/>
                  </a:cubicBezTo>
                  <a:cubicBezTo>
                    <a:pt x="4215" y="644"/>
                    <a:pt x="3144" y="144"/>
                    <a:pt x="2001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9" name="Google Shape;2929;p55"/>
            <p:cNvSpPr/>
            <p:nvPr/>
          </p:nvSpPr>
          <p:spPr>
            <a:xfrm>
              <a:off x="2433472" y="2522904"/>
              <a:ext cx="290428" cy="274656"/>
            </a:xfrm>
            <a:custGeom>
              <a:avLst/>
              <a:gdLst/>
              <a:ahLst/>
              <a:cxnLst/>
              <a:rect l="l" t="t" r="r" b="b"/>
              <a:pathLst>
                <a:path w="9741" h="9212" extrusionOk="0">
                  <a:moveTo>
                    <a:pt x="7621" y="1"/>
                  </a:moveTo>
                  <a:lnTo>
                    <a:pt x="6549" y="1073"/>
                  </a:lnTo>
                  <a:cubicBezTo>
                    <a:pt x="8073" y="2597"/>
                    <a:pt x="8073" y="5050"/>
                    <a:pt x="6549" y="6550"/>
                  </a:cubicBezTo>
                  <a:cubicBezTo>
                    <a:pt x="5787" y="7312"/>
                    <a:pt x="4799" y="7693"/>
                    <a:pt x="3810" y="7693"/>
                  </a:cubicBezTo>
                  <a:cubicBezTo>
                    <a:pt x="2822" y="7693"/>
                    <a:pt x="1834" y="7312"/>
                    <a:pt x="1072" y="6550"/>
                  </a:cubicBezTo>
                  <a:lnTo>
                    <a:pt x="0" y="7622"/>
                  </a:lnTo>
                  <a:cubicBezTo>
                    <a:pt x="1060" y="8681"/>
                    <a:pt x="2435" y="9211"/>
                    <a:pt x="3810" y="9211"/>
                  </a:cubicBezTo>
                  <a:cubicBezTo>
                    <a:pt x="5186" y="9211"/>
                    <a:pt x="6561" y="8681"/>
                    <a:pt x="7621" y="7622"/>
                  </a:cubicBezTo>
                  <a:cubicBezTo>
                    <a:pt x="9740" y="5526"/>
                    <a:pt x="9740" y="2120"/>
                    <a:pt x="7621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0" name="Google Shape;2930;p55"/>
            <p:cNvSpPr/>
            <p:nvPr/>
          </p:nvSpPr>
          <p:spPr>
            <a:xfrm>
              <a:off x="2510842" y="2522904"/>
              <a:ext cx="213058" cy="274835"/>
            </a:xfrm>
            <a:custGeom>
              <a:avLst/>
              <a:gdLst/>
              <a:ahLst/>
              <a:cxnLst/>
              <a:rect l="l" t="t" r="r" b="b"/>
              <a:pathLst>
                <a:path w="7146" h="9218" extrusionOk="0">
                  <a:moveTo>
                    <a:pt x="1" y="9050"/>
                  </a:moveTo>
                  <a:cubicBezTo>
                    <a:pt x="8" y="9051"/>
                    <a:pt x="14" y="9052"/>
                    <a:pt x="21" y="9053"/>
                  </a:cubicBezTo>
                  <a:lnTo>
                    <a:pt x="21" y="9053"/>
                  </a:lnTo>
                  <a:cubicBezTo>
                    <a:pt x="16" y="9050"/>
                    <a:pt x="10" y="9050"/>
                    <a:pt x="1" y="9050"/>
                  </a:cubicBezTo>
                  <a:close/>
                  <a:moveTo>
                    <a:pt x="5026" y="1"/>
                  </a:moveTo>
                  <a:lnTo>
                    <a:pt x="4811" y="215"/>
                  </a:lnTo>
                  <a:cubicBezTo>
                    <a:pt x="6621" y="2335"/>
                    <a:pt x="6550" y="5526"/>
                    <a:pt x="4549" y="7550"/>
                  </a:cubicBezTo>
                  <a:cubicBezTo>
                    <a:pt x="3491" y="8589"/>
                    <a:pt x="2131" y="9108"/>
                    <a:pt x="778" y="9108"/>
                  </a:cubicBezTo>
                  <a:cubicBezTo>
                    <a:pt x="525" y="9108"/>
                    <a:pt x="272" y="9090"/>
                    <a:pt x="21" y="9053"/>
                  </a:cubicBezTo>
                  <a:lnTo>
                    <a:pt x="21" y="9053"/>
                  </a:lnTo>
                  <a:cubicBezTo>
                    <a:pt x="28" y="9058"/>
                    <a:pt x="34" y="9069"/>
                    <a:pt x="49" y="9098"/>
                  </a:cubicBezTo>
                  <a:lnTo>
                    <a:pt x="72" y="9098"/>
                  </a:lnTo>
                  <a:cubicBezTo>
                    <a:pt x="96" y="9098"/>
                    <a:pt x="144" y="9122"/>
                    <a:pt x="191" y="9122"/>
                  </a:cubicBezTo>
                  <a:lnTo>
                    <a:pt x="263" y="9122"/>
                  </a:lnTo>
                  <a:cubicBezTo>
                    <a:pt x="358" y="9146"/>
                    <a:pt x="430" y="9146"/>
                    <a:pt x="525" y="9146"/>
                  </a:cubicBezTo>
                  <a:cubicBezTo>
                    <a:pt x="596" y="9146"/>
                    <a:pt x="644" y="9146"/>
                    <a:pt x="715" y="9169"/>
                  </a:cubicBezTo>
                  <a:cubicBezTo>
                    <a:pt x="787" y="9169"/>
                    <a:pt x="906" y="9217"/>
                    <a:pt x="1025" y="9217"/>
                  </a:cubicBezTo>
                  <a:lnTo>
                    <a:pt x="1192" y="9217"/>
                  </a:lnTo>
                  <a:cubicBezTo>
                    <a:pt x="1220" y="9218"/>
                    <a:pt x="1249" y="9218"/>
                    <a:pt x="1278" y="9218"/>
                  </a:cubicBezTo>
                  <a:cubicBezTo>
                    <a:pt x="2631" y="9218"/>
                    <a:pt x="4000" y="8671"/>
                    <a:pt x="5050" y="7622"/>
                  </a:cubicBezTo>
                  <a:cubicBezTo>
                    <a:pt x="7145" y="5526"/>
                    <a:pt x="7145" y="2120"/>
                    <a:pt x="5026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1" name="Google Shape;2931;p55"/>
            <p:cNvSpPr/>
            <p:nvPr/>
          </p:nvSpPr>
          <p:spPr>
            <a:xfrm>
              <a:off x="2363883" y="2454746"/>
              <a:ext cx="170423" cy="170452"/>
            </a:xfrm>
            <a:custGeom>
              <a:avLst/>
              <a:gdLst/>
              <a:ahLst/>
              <a:cxnLst/>
              <a:rect l="l" t="t" r="r" b="b"/>
              <a:pathLst>
                <a:path w="5716" h="5717" extrusionOk="0">
                  <a:moveTo>
                    <a:pt x="5668" y="1"/>
                  </a:moveTo>
                  <a:cubicBezTo>
                    <a:pt x="2572" y="1"/>
                    <a:pt x="48" y="2525"/>
                    <a:pt x="0" y="5669"/>
                  </a:cubicBezTo>
                  <a:cubicBezTo>
                    <a:pt x="0" y="5692"/>
                    <a:pt x="24" y="5716"/>
                    <a:pt x="72" y="5716"/>
                  </a:cubicBezTo>
                  <a:lnTo>
                    <a:pt x="2596" y="5716"/>
                  </a:lnTo>
                  <a:cubicBezTo>
                    <a:pt x="2620" y="5716"/>
                    <a:pt x="2668" y="5692"/>
                    <a:pt x="2668" y="5669"/>
                  </a:cubicBezTo>
                  <a:cubicBezTo>
                    <a:pt x="2691" y="4025"/>
                    <a:pt x="4025" y="2692"/>
                    <a:pt x="5668" y="2644"/>
                  </a:cubicBezTo>
                  <a:cubicBezTo>
                    <a:pt x="5692" y="2644"/>
                    <a:pt x="5716" y="2620"/>
                    <a:pt x="5716" y="2597"/>
                  </a:cubicBezTo>
                  <a:lnTo>
                    <a:pt x="5716" y="72"/>
                  </a:lnTo>
                  <a:cubicBezTo>
                    <a:pt x="5716" y="25"/>
                    <a:pt x="5692" y="1"/>
                    <a:pt x="5668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2" name="Google Shape;2932;p55"/>
            <p:cNvSpPr/>
            <p:nvPr/>
          </p:nvSpPr>
          <p:spPr>
            <a:xfrm>
              <a:off x="2427777" y="2517955"/>
              <a:ext cx="108676" cy="107245"/>
            </a:xfrm>
            <a:custGeom>
              <a:avLst/>
              <a:gdLst/>
              <a:ahLst/>
              <a:cxnLst/>
              <a:rect l="l" t="t" r="r" b="b"/>
              <a:pathLst>
                <a:path w="3645" h="3597" extrusionOk="0">
                  <a:moveTo>
                    <a:pt x="3644" y="0"/>
                  </a:moveTo>
                  <a:cubicBezTo>
                    <a:pt x="3597" y="24"/>
                    <a:pt x="3573" y="24"/>
                    <a:pt x="3597" y="24"/>
                  </a:cubicBezTo>
                  <a:cubicBezTo>
                    <a:pt x="1668" y="48"/>
                    <a:pt x="167" y="1596"/>
                    <a:pt x="96" y="3501"/>
                  </a:cubicBezTo>
                  <a:cubicBezTo>
                    <a:pt x="96" y="3572"/>
                    <a:pt x="24" y="3596"/>
                    <a:pt x="1" y="3596"/>
                  </a:cubicBezTo>
                  <a:lnTo>
                    <a:pt x="525" y="3596"/>
                  </a:lnTo>
                  <a:cubicBezTo>
                    <a:pt x="548" y="3596"/>
                    <a:pt x="572" y="3572"/>
                    <a:pt x="572" y="3549"/>
                  </a:cubicBezTo>
                  <a:cubicBezTo>
                    <a:pt x="596" y="1905"/>
                    <a:pt x="1953" y="572"/>
                    <a:pt x="3573" y="524"/>
                  </a:cubicBezTo>
                  <a:cubicBezTo>
                    <a:pt x="3620" y="524"/>
                    <a:pt x="3644" y="500"/>
                    <a:pt x="3644" y="477"/>
                  </a:cubicBezTo>
                  <a:lnTo>
                    <a:pt x="3644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3" name="Google Shape;2933;p55"/>
            <p:cNvSpPr/>
            <p:nvPr/>
          </p:nvSpPr>
          <p:spPr>
            <a:xfrm>
              <a:off x="2487437" y="2611664"/>
              <a:ext cx="106529" cy="10674"/>
            </a:xfrm>
            <a:custGeom>
              <a:avLst/>
              <a:gdLst/>
              <a:ahLst/>
              <a:cxnLst/>
              <a:rect l="l" t="t" r="r" b="b"/>
              <a:pathLst>
                <a:path w="3573" h="358" extrusionOk="0">
                  <a:moveTo>
                    <a:pt x="214" y="1"/>
                  </a:moveTo>
                  <a:cubicBezTo>
                    <a:pt x="119" y="1"/>
                    <a:pt x="71" y="72"/>
                    <a:pt x="24" y="167"/>
                  </a:cubicBezTo>
                  <a:cubicBezTo>
                    <a:pt x="0" y="239"/>
                    <a:pt x="95" y="358"/>
                    <a:pt x="214" y="358"/>
                  </a:cubicBezTo>
                  <a:lnTo>
                    <a:pt x="3358" y="358"/>
                  </a:lnTo>
                  <a:cubicBezTo>
                    <a:pt x="3453" y="358"/>
                    <a:pt x="3525" y="310"/>
                    <a:pt x="3548" y="215"/>
                  </a:cubicBezTo>
                  <a:cubicBezTo>
                    <a:pt x="3572" y="96"/>
                    <a:pt x="3477" y="1"/>
                    <a:pt x="33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4" name="Google Shape;2934;p55"/>
            <p:cNvSpPr/>
            <p:nvPr/>
          </p:nvSpPr>
          <p:spPr>
            <a:xfrm>
              <a:off x="2487437" y="2637932"/>
              <a:ext cx="106529" cy="10704"/>
            </a:xfrm>
            <a:custGeom>
              <a:avLst/>
              <a:gdLst/>
              <a:ahLst/>
              <a:cxnLst/>
              <a:rect l="l" t="t" r="r" b="b"/>
              <a:pathLst>
                <a:path w="3573" h="359" extrusionOk="0">
                  <a:moveTo>
                    <a:pt x="214" y="1"/>
                  </a:moveTo>
                  <a:cubicBezTo>
                    <a:pt x="119" y="1"/>
                    <a:pt x="71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3358" y="358"/>
                  </a:lnTo>
                  <a:cubicBezTo>
                    <a:pt x="3453" y="358"/>
                    <a:pt x="3525" y="287"/>
                    <a:pt x="3548" y="191"/>
                  </a:cubicBezTo>
                  <a:cubicBezTo>
                    <a:pt x="3572" y="72"/>
                    <a:pt x="3477" y="1"/>
                    <a:pt x="33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5" name="Google Shape;2935;p55"/>
            <p:cNvSpPr/>
            <p:nvPr/>
          </p:nvSpPr>
          <p:spPr>
            <a:xfrm>
              <a:off x="2510842" y="2664199"/>
              <a:ext cx="58974" cy="10704"/>
            </a:xfrm>
            <a:custGeom>
              <a:avLst/>
              <a:gdLst/>
              <a:ahLst/>
              <a:cxnLst/>
              <a:rect l="l" t="t" r="r" b="b"/>
              <a:pathLst>
                <a:path w="1978" h="359" extrusionOk="0">
                  <a:moveTo>
                    <a:pt x="191" y="1"/>
                  </a:moveTo>
                  <a:cubicBezTo>
                    <a:pt x="120" y="1"/>
                    <a:pt x="49" y="72"/>
                    <a:pt x="25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1787" y="358"/>
                  </a:lnTo>
                  <a:cubicBezTo>
                    <a:pt x="1858" y="358"/>
                    <a:pt x="1930" y="311"/>
                    <a:pt x="1954" y="215"/>
                  </a:cubicBezTo>
                  <a:cubicBezTo>
                    <a:pt x="1978" y="96"/>
                    <a:pt x="1906" y="1"/>
                    <a:pt x="17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6" name="Google Shape;2936;p55"/>
            <p:cNvSpPr/>
            <p:nvPr/>
          </p:nvSpPr>
          <p:spPr>
            <a:xfrm>
              <a:off x="2359619" y="2447650"/>
              <a:ext cx="365681" cy="352920"/>
            </a:xfrm>
            <a:custGeom>
              <a:avLst/>
              <a:gdLst/>
              <a:ahLst/>
              <a:cxnLst/>
              <a:rect l="l" t="t" r="r" b="b"/>
              <a:pathLst>
                <a:path w="12265" h="11837" extrusionOk="0">
                  <a:moveTo>
                    <a:pt x="6311" y="1144"/>
                  </a:moveTo>
                  <a:cubicBezTo>
                    <a:pt x="7645" y="1144"/>
                    <a:pt x="8907" y="1644"/>
                    <a:pt x="9883" y="2525"/>
                  </a:cubicBezTo>
                  <a:lnTo>
                    <a:pt x="9050" y="3358"/>
                  </a:lnTo>
                  <a:cubicBezTo>
                    <a:pt x="8286" y="2682"/>
                    <a:pt x="7343" y="2325"/>
                    <a:pt x="6402" y="2325"/>
                  </a:cubicBezTo>
                  <a:cubicBezTo>
                    <a:pt x="6316" y="2325"/>
                    <a:pt x="6230" y="2328"/>
                    <a:pt x="6145" y="2334"/>
                  </a:cubicBezTo>
                  <a:lnTo>
                    <a:pt x="6145" y="1144"/>
                  </a:lnTo>
                  <a:close/>
                  <a:moveTo>
                    <a:pt x="5740" y="358"/>
                  </a:moveTo>
                  <a:lnTo>
                    <a:pt x="5740" y="2715"/>
                  </a:lnTo>
                  <a:cubicBezTo>
                    <a:pt x="4954" y="2739"/>
                    <a:pt x="4192" y="3096"/>
                    <a:pt x="3644" y="3668"/>
                  </a:cubicBezTo>
                  <a:cubicBezTo>
                    <a:pt x="3072" y="4240"/>
                    <a:pt x="2739" y="4978"/>
                    <a:pt x="2691" y="5788"/>
                  </a:cubicBezTo>
                  <a:lnTo>
                    <a:pt x="334" y="5788"/>
                  </a:lnTo>
                  <a:cubicBezTo>
                    <a:pt x="381" y="4359"/>
                    <a:pt x="953" y="3001"/>
                    <a:pt x="1977" y="2001"/>
                  </a:cubicBezTo>
                  <a:cubicBezTo>
                    <a:pt x="2977" y="977"/>
                    <a:pt x="4311" y="429"/>
                    <a:pt x="5740" y="358"/>
                  </a:cubicBezTo>
                  <a:close/>
                  <a:moveTo>
                    <a:pt x="6311" y="2644"/>
                  </a:moveTo>
                  <a:cubicBezTo>
                    <a:pt x="7264" y="2644"/>
                    <a:pt x="8216" y="3001"/>
                    <a:pt x="8931" y="3716"/>
                  </a:cubicBezTo>
                  <a:cubicBezTo>
                    <a:pt x="10360" y="5145"/>
                    <a:pt x="10360" y="7502"/>
                    <a:pt x="8931" y="8931"/>
                  </a:cubicBezTo>
                  <a:cubicBezTo>
                    <a:pt x="8216" y="9645"/>
                    <a:pt x="7270" y="10003"/>
                    <a:pt x="6323" y="10003"/>
                  </a:cubicBezTo>
                  <a:cubicBezTo>
                    <a:pt x="5377" y="10003"/>
                    <a:pt x="4430" y="9645"/>
                    <a:pt x="3715" y="8931"/>
                  </a:cubicBezTo>
                  <a:cubicBezTo>
                    <a:pt x="2906" y="8193"/>
                    <a:pt x="2572" y="7145"/>
                    <a:pt x="2620" y="6145"/>
                  </a:cubicBezTo>
                  <a:lnTo>
                    <a:pt x="2787" y="6145"/>
                  </a:lnTo>
                  <a:cubicBezTo>
                    <a:pt x="2906" y="6145"/>
                    <a:pt x="3025" y="6026"/>
                    <a:pt x="3025" y="5907"/>
                  </a:cubicBezTo>
                  <a:cubicBezTo>
                    <a:pt x="3072" y="4359"/>
                    <a:pt x="4311" y="3096"/>
                    <a:pt x="5859" y="3073"/>
                  </a:cubicBezTo>
                  <a:cubicBezTo>
                    <a:pt x="5978" y="3073"/>
                    <a:pt x="6097" y="2954"/>
                    <a:pt x="6097" y="2835"/>
                  </a:cubicBezTo>
                  <a:lnTo>
                    <a:pt x="6097" y="2644"/>
                  </a:lnTo>
                  <a:close/>
                  <a:moveTo>
                    <a:pt x="5859" y="1"/>
                  </a:moveTo>
                  <a:cubicBezTo>
                    <a:pt x="4311" y="24"/>
                    <a:pt x="2858" y="620"/>
                    <a:pt x="1763" y="1739"/>
                  </a:cubicBezTo>
                  <a:cubicBezTo>
                    <a:pt x="643" y="2835"/>
                    <a:pt x="24" y="4287"/>
                    <a:pt x="0" y="5835"/>
                  </a:cubicBezTo>
                  <a:cubicBezTo>
                    <a:pt x="0" y="5930"/>
                    <a:pt x="48" y="6026"/>
                    <a:pt x="143" y="6073"/>
                  </a:cubicBezTo>
                  <a:lnTo>
                    <a:pt x="739" y="6073"/>
                  </a:lnTo>
                  <a:cubicBezTo>
                    <a:pt x="715" y="6907"/>
                    <a:pt x="858" y="7716"/>
                    <a:pt x="1191" y="8479"/>
                  </a:cubicBezTo>
                  <a:cubicBezTo>
                    <a:pt x="1215" y="8550"/>
                    <a:pt x="1286" y="8598"/>
                    <a:pt x="1334" y="8598"/>
                  </a:cubicBezTo>
                  <a:lnTo>
                    <a:pt x="1405" y="8598"/>
                  </a:lnTo>
                  <a:cubicBezTo>
                    <a:pt x="1477" y="8574"/>
                    <a:pt x="1525" y="8455"/>
                    <a:pt x="1477" y="8359"/>
                  </a:cubicBezTo>
                  <a:cubicBezTo>
                    <a:pt x="1167" y="7645"/>
                    <a:pt x="1048" y="6883"/>
                    <a:pt x="1072" y="6097"/>
                  </a:cubicBezTo>
                  <a:lnTo>
                    <a:pt x="2239" y="6097"/>
                  </a:lnTo>
                  <a:cubicBezTo>
                    <a:pt x="2168" y="7145"/>
                    <a:pt x="2525" y="8217"/>
                    <a:pt x="3263" y="9026"/>
                  </a:cubicBezTo>
                  <a:lnTo>
                    <a:pt x="2430" y="9860"/>
                  </a:lnTo>
                  <a:cubicBezTo>
                    <a:pt x="2191" y="9622"/>
                    <a:pt x="2001" y="9360"/>
                    <a:pt x="1834" y="9074"/>
                  </a:cubicBezTo>
                  <a:cubicBezTo>
                    <a:pt x="1812" y="9019"/>
                    <a:pt x="1761" y="8990"/>
                    <a:pt x="1704" y="8990"/>
                  </a:cubicBezTo>
                  <a:cubicBezTo>
                    <a:pt x="1637" y="8990"/>
                    <a:pt x="1563" y="9031"/>
                    <a:pt x="1525" y="9122"/>
                  </a:cubicBezTo>
                  <a:cubicBezTo>
                    <a:pt x="1477" y="9145"/>
                    <a:pt x="1525" y="9193"/>
                    <a:pt x="1525" y="9241"/>
                  </a:cubicBezTo>
                  <a:cubicBezTo>
                    <a:pt x="1763" y="9598"/>
                    <a:pt x="2001" y="9907"/>
                    <a:pt x="2310" y="10217"/>
                  </a:cubicBezTo>
                  <a:cubicBezTo>
                    <a:pt x="3358" y="11241"/>
                    <a:pt x="4763" y="11836"/>
                    <a:pt x="6240" y="11836"/>
                  </a:cubicBezTo>
                  <a:cubicBezTo>
                    <a:pt x="7740" y="11836"/>
                    <a:pt x="9145" y="11289"/>
                    <a:pt x="10169" y="10217"/>
                  </a:cubicBezTo>
                  <a:cubicBezTo>
                    <a:pt x="11789" y="8693"/>
                    <a:pt x="12265" y="6335"/>
                    <a:pt x="11455" y="4263"/>
                  </a:cubicBezTo>
                  <a:cubicBezTo>
                    <a:pt x="11437" y="4191"/>
                    <a:pt x="11363" y="4160"/>
                    <a:pt x="11287" y="4160"/>
                  </a:cubicBezTo>
                  <a:cubicBezTo>
                    <a:pt x="11263" y="4160"/>
                    <a:pt x="11240" y="4163"/>
                    <a:pt x="11217" y="4168"/>
                  </a:cubicBezTo>
                  <a:cubicBezTo>
                    <a:pt x="11146" y="4192"/>
                    <a:pt x="11098" y="4311"/>
                    <a:pt x="11146" y="4406"/>
                  </a:cubicBezTo>
                  <a:cubicBezTo>
                    <a:pt x="11908" y="6335"/>
                    <a:pt x="11455" y="8550"/>
                    <a:pt x="9979" y="10026"/>
                  </a:cubicBezTo>
                  <a:cubicBezTo>
                    <a:pt x="9002" y="11027"/>
                    <a:pt x="7669" y="11551"/>
                    <a:pt x="6287" y="11551"/>
                  </a:cubicBezTo>
                  <a:cubicBezTo>
                    <a:pt x="4930" y="11551"/>
                    <a:pt x="3692" y="11050"/>
                    <a:pt x="2715" y="10146"/>
                  </a:cubicBezTo>
                  <a:lnTo>
                    <a:pt x="3549" y="9312"/>
                  </a:lnTo>
                  <a:cubicBezTo>
                    <a:pt x="4311" y="10026"/>
                    <a:pt x="5287" y="10384"/>
                    <a:pt x="6287" y="10384"/>
                  </a:cubicBezTo>
                  <a:cubicBezTo>
                    <a:pt x="7311" y="10384"/>
                    <a:pt x="8335" y="10003"/>
                    <a:pt x="9145" y="9193"/>
                  </a:cubicBezTo>
                  <a:cubicBezTo>
                    <a:pt x="10693" y="7645"/>
                    <a:pt x="10717" y="5216"/>
                    <a:pt x="9264" y="3597"/>
                  </a:cubicBezTo>
                  <a:lnTo>
                    <a:pt x="10098" y="2763"/>
                  </a:lnTo>
                  <a:cubicBezTo>
                    <a:pt x="10360" y="3049"/>
                    <a:pt x="10598" y="3358"/>
                    <a:pt x="10765" y="3692"/>
                  </a:cubicBezTo>
                  <a:cubicBezTo>
                    <a:pt x="10799" y="3749"/>
                    <a:pt x="10854" y="3778"/>
                    <a:pt x="10914" y="3778"/>
                  </a:cubicBezTo>
                  <a:cubicBezTo>
                    <a:pt x="10979" y="3778"/>
                    <a:pt x="11048" y="3743"/>
                    <a:pt x="11098" y="3668"/>
                  </a:cubicBezTo>
                  <a:cubicBezTo>
                    <a:pt x="11122" y="3644"/>
                    <a:pt x="11098" y="3573"/>
                    <a:pt x="11098" y="3549"/>
                  </a:cubicBezTo>
                  <a:cubicBezTo>
                    <a:pt x="10860" y="3120"/>
                    <a:pt x="10574" y="2739"/>
                    <a:pt x="10241" y="2406"/>
                  </a:cubicBezTo>
                  <a:cubicBezTo>
                    <a:pt x="9193" y="1382"/>
                    <a:pt x="7788" y="786"/>
                    <a:pt x="6311" y="786"/>
                  </a:cubicBezTo>
                  <a:lnTo>
                    <a:pt x="6097" y="786"/>
                  </a:lnTo>
                  <a:lnTo>
                    <a:pt x="6097" y="239"/>
                  </a:lnTo>
                  <a:lnTo>
                    <a:pt x="6097" y="191"/>
                  </a:lnTo>
                  <a:cubicBezTo>
                    <a:pt x="6073" y="72"/>
                    <a:pt x="5978" y="1"/>
                    <a:pt x="585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37" name="Google Shape;2937;p55"/>
          <p:cNvGrpSpPr/>
          <p:nvPr/>
        </p:nvGrpSpPr>
        <p:grpSpPr>
          <a:xfrm>
            <a:off x="1049234" y="2448366"/>
            <a:ext cx="354351" cy="354321"/>
            <a:chOff x="1696921" y="2448366"/>
            <a:chExt cx="354351" cy="354321"/>
          </a:xfrm>
        </p:grpSpPr>
        <p:sp>
          <p:nvSpPr>
            <p:cNvPr id="2938" name="Google Shape;2938;p55"/>
            <p:cNvSpPr/>
            <p:nvPr/>
          </p:nvSpPr>
          <p:spPr>
            <a:xfrm>
              <a:off x="1794209" y="2483160"/>
              <a:ext cx="25581" cy="289712"/>
            </a:xfrm>
            <a:custGeom>
              <a:avLst/>
              <a:gdLst/>
              <a:ahLst/>
              <a:cxnLst/>
              <a:rect l="l" t="t" r="r" b="b"/>
              <a:pathLst>
                <a:path w="858" h="9717" extrusionOk="0">
                  <a:moveTo>
                    <a:pt x="72" y="0"/>
                  </a:moveTo>
                  <a:cubicBezTo>
                    <a:pt x="24" y="0"/>
                    <a:pt x="0" y="24"/>
                    <a:pt x="0" y="72"/>
                  </a:cubicBezTo>
                  <a:lnTo>
                    <a:pt x="0" y="9717"/>
                  </a:lnTo>
                  <a:lnTo>
                    <a:pt x="858" y="9717"/>
                  </a:lnTo>
                  <a:lnTo>
                    <a:pt x="834" y="72"/>
                  </a:ln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9" name="Google Shape;2939;p55"/>
            <p:cNvSpPr/>
            <p:nvPr/>
          </p:nvSpPr>
          <p:spPr>
            <a:xfrm>
              <a:off x="1896446" y="2628003"/>
              <a:ext cx="24896" cy="144871"/>
            </a:xfrm>
            <a:custGeom>
              <a:avLst/>
              <a:gdLst/>
              <a:ahLst/>
              <a:cxnLst/>
              <a:rect l="l" t="t" r="r" b="b"/>
              <a:pathLst>
                <a:path w="835" h="4859" extrusionOk="0">
                  <a:moveTo>
                    <a:pt x="48" y="0"/>
                  </a:moveTo>
                  <a:cubicBezTo>
                    <a:pt x="24" y="0"/>
                    <a:pt x="1" y="24"/>
                    <a:pt x="1" y="48"/>
                  </a:cubicBezTo>
                  <a:lnTo>
                    <a:pt x="1" y="4859"/>
                  </a:lnTo>
                  <a:lnTo>
                    <a:pt x="834" y="4859"/>
                  </a:lnTo>
                  <a:lnTo>
                    <a:pt x="834" y="48"/>
                  </a:ln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0" name="Google Shape;2940;p55"/>
            <p:cNvSpPr/>
            <p:nvPr/>
          </p:nvSpPr>
          <p:spPr>
            <a:xfrm>
              <a:off x="1996566" y="2593924"/>
              <a:ext cx="24866" cy="178950"/>
            </a:xfrm>
            <a:custGeom>
              <a:avLst/>
              <a:gdLst/>
              <a:ahLst/>
              <a:cxnLst/>
              <a:rect l="l" t="t" r="r" b="b"/>
              <a:pathLst>
                <a:path w="834" h="6002" extrusionOk="0">
                  <a:moveTo>
                    <a:pt x="0" y="0"/>
                  </a:moveTo>
                  <a:lnTo>
                    <a:pt x="0" y="6002"/>
                  </a:lnTo>
                  <a:lnTo>
                    <a:pt x="834" y="6002"/>
                  </a:lnTo>
                  <a:lnTo>
                    <a:pt x="834" y="72"/>
                  </a:lnTo>
                  <a:cubicBezTo>
                    <a:pt x="834" y="48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1" name="Google Shape;2941;p55"/>
            <p:cNvSpPr/>
            <p:nvPr/>
          </p:nvSpPr>
          <p:spPr>
            <a:xfrm>
              <a:off x="1769343" y="2593924"/>
              <a:ext cx="24896" cy="178950"/>
            </a:xfrm>
            <a:custGeom>
              <a:avLst/>
              <a:gdLst/>
              <a:ahLst/>
              <a:cxnLst/>
              <a:rect l="l" t="t" r="r" b="b"/>
              <a:pathLst>
                <a:path w="835" h="6002" extrusionOk="0">
                  <a:moveTo>
                    <a:pt x="72" y="0"/>
                  </a:moveTo>
                  <a:cubicBezTo>
                    <a:pt x="25" y="0"/>
                    <a:pt x="1" y="48"/>
                    <a:pt x="1" y="72"/>
                  </a:cubicBezTo>
                  <a:lnTo>
                    <a:pt x="1" y="6002"/>
                  </a:lnTo>
                  <a:lnTo>
                    <a:pt x="834" y="6002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2" name="Google Shape;2942;p55"/>
            <p:cNvSpPr/>
            <p:nvPr/>
          </p:nvSpPr>
          <p:spPr>
            <a:xfrm>
              <a:off x="1870178" y="2669894"/>
              <a:ext cx="25581" cy="103697"/>
            </a:xfrm>
            <a:custGeom>
              <a:avLst/>
              <a:gdLst/>
              <a:ahLst/>
              <a:cxnLst/>
              <a:rect l="l" t="t" r="r" b="b"/>
              <a:pathLst>
                <a:path w="858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858" y="3477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3" name="Google Shape;2943;p55"/>
            <p:cNvSpPr/>
            <p:nvPr/>
          </p:nvSpPr>
          <p:spPr>
            <a:xfrm>
              <a:off x="1971700" y="2519356"/>
              <a:ext cx="24896" cy="253517"/>
            </a:xfrm>
            <a:custGeom>
              <a:avLst/>
              <a:gdLst/>
              <a:ahLst/>
              <a:cxnLst/>
              <a:rect l="l" t="t" r="r" b="b"/>
              <a:pathLst>
                <a:path w="835" h="8503" extrusionOk="0">
                  <a:moveTo>
                    <a:pt x="72" y="1"/>
                  </a:moveTo>
                  <a:cubicBezTo>
                    <a:pt x="25" y="1"/>
                    <a:pt x="1" y="48"/>
                    <a:pt x="1" y="72"/>
                  </a:cubicBezTo>
                  <a:lnTo>
                    <a:pt x="1" y="8503"/>
                  </a:lnTo>
                  <a:lnTo>
                    <a:pt x="834" y="8503"/>
                  </a:lnTo>
                  <a:lnTo>
                    <a:pt x="834" y="72"/>
                  </a:lnTo>
                  <a:cubicBezTo>
                    <a:pt x="834" y="48"/>
                    <a:pt x="811" y="1"/>
                    <a:pt x="787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4" name="Google Shape;2944;p55"/>
            <p:cNvSpPr/>
            <p:nvPr/>
          </p:nvSpPr>
          <p:spPr>
            <a:xfrm>
              <a:off x="1743791" y="2632267"/>
              <a:ext cx="24866" cy="140608"/>
            </a:xfrm>
            <a:custGeom>
              <a:avLst/>
              <a:gdLst/>
              <a:ahLst/>
              <a:cxnLst/>
              <a:rect l="l" t="t" r="r" b="b"/>
              <a:pathLst>
                <a:path w="834" h="4716" extrusionOk="0">
                  <a:moveTo>
                    <a:pt x="72" y="0"/>
                  </a:moveTo>
                  <a:cubicBezTo>
                    <a:pt x="24" y="0"/>
                    <a:pt x="0" y="24"/>
                    <a:pt x="0" y="72"/>
                  </a:cubicBezTo>
                  <a:lnTo>
                    <a:pt x="0" y="4716"/>
                  </a:lnTo>
                  <a:lnTo>
                    <a:pt x="834" y="4716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5" name="Google Shape;2945;p55"/>
            <p:cNvSpPr/>
            <p:nvPr/>
          </p:nvSpPr>
          <p:spPr>
            <a:xfrm>
              <a:off x="1806284" y="2482892"/>
              <a:ext cx="14937" cy="290696"/>
            </a:xfrm>
            <a:custGeom>
              <a:avLst/>
              <a:gdLst/>
              <a:ahLst/>
              <a:cxnLst/>
              <a:rect l="l" t="t" r="r" b="b"/>
              <a:pathLst>
                <a:path w="501" h="9750" extrusionOk="0">
                  <a:moveTo>
                    <a:pt x="450" y="0"/>
                  </a:moveTo>
                  <a:cubicBezTo>
                    <a:pt x="442" y="0"/>
                    <a:pt x="435" y="3"/>
                    <a:pt x="429" y="9"/>
                  </a:cubicBezTo>
                  <a:lnTo>
                    <a:pt x="0" y="9"/>
                  </a:lnTo>
                  <a:cubicBezTo>
                    <a:pt x="24" y="9"/>
                    <a:pt x="48" y="33"/>
                    <a:pt x="48" y="81"/>
                  </a:cubicBezTo>
                  <a:lnTo>
                    <a:pt x="48" y="9749"/>
                  </a:lnTo>
                  <a:lnTo>
                    <a:pt x="500" y="9749"/>
                  </a:lnTo>
                  <a:lnTo>
                    <a:pt x="500" y="81"/>
                  </a:lnTo>
                  <a:cubicBezTo>
                    <a:pt x="500" y="27"/>
                    <a:pt x="473" y="0"/>
                    <a:pt x="450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6" name="Google Shape;2946;p55"/>
            <p:cNvSpPr/>
            <p:nvPr/>
          </p:nvSpPr>
          <p:spPr>
            <a:xfrm>
              <a:off x="1782134" y="2595355"/>
              <a:ext cx="13506" cy="178234"/>
            </a:xfrm>
            <a:custGeom>
              <a:avLst/>
              <a:gdLst/>
              <a:ahLst/>
              <a:cxnLst/>
              <a:rect l="l" t="t" r="r" b="b"/>
              <a:pathLst>
                <a:path w="453" h="5978" extrusionOk="0">
                  <a:moveTo>
                    <a:pt x="0" y="0"/>
                  </a:moveTo>
                  <a:lnTo>
                    <a:pt x="0" y="5977"/>
                  </a:lnTo>
                  <a:lnTo>
                    <a:pt x="453" y="59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7" name="Google Shape;2947;p55"/>
            <p:cNvSpPr/>
            <p:nvPr/>
          </p:nvSpPr>
          <p:spPr>
            <a:xfrm>
              <a:off x="1756582" y="2632267"/>
              <a:ext cx="12791" cy="141323"/>
            </a:xfrm>
            <a:custGeom>
              <a:avLst/>
              <a:gdLst/>
              <a:ahLst/>
              <a:cxnLst/>
              <a:rect l="l" t="t" r="r" b="b"/>
              <a:pathLst>
                <a:path w="429" h="4740" extrusionOk="0">
                  <a:moveTo>
                    <a:pt x="0" y="0"/>
                  </a:moveTo>
                  <a:lnTo>
                    <a:pt x="0" y="4739"/>
                  </a:lnTo>
                  <a:lnTo>
                    <a:pt x="429" y="4739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8" name="Google Shape;2948;p55"/>
            <p:cNvSpPr/>
            <p:nvPr/>
          </p:nvSpPr>
          <p:spPr>
            <a:xfrm>
              <a:off x="1843911" y="2557013"/>
              <a:ext cx="24866" cy="215861"/>
            </a:xfrm>
            <a:custGeom>
              <a:avLst/>
              <a:gdLst/>
              <a:ahLst/>
              <a:cxnLst/>
              <a:rect l="l" t="t" r="r" b="b"/>
              <a:pathLst>
                <a:path w="834" h="7240" extrusionOk="0">
                  <a:moveTo>
                    <a:pt x="72" y="0"/>
                  </a:moveTo>
                  <a:cubicBezTo>
                    <a:pt x="24" y="0"/>
                    <a:pt x="0" y="24"/>
                    <a:pt x="0" y="48"/>
                  </a:cubicBezTo>
                  <a:lnTo>
                    <a:pt x="0" y="7240"/>
                  </a:lnTo>
                  <a:lnTo>
                    <a:pt x="834" y="7240"/>
                  </a:lnTo>
                  <a:lnTo>
                    <a:pt x="834" y="48"/>
                  </a:lnTo>
                  <a:cubicBezTo>
                    <a:pt x="834" y="24"/>
                    <a:pt x="810" y="0"/>
                    <a:pt x="786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9" name="Google Shape;2949;p55"/>
            <p:cNvSpPr/>
            <p:nvPr/>
          </p:nvSpPr>
          <p:spPr>
            <a:xfrm>
              <a:off x="1907090" y="2628003"/>
              <a:ext cx="14937" cy="144871"/>
            </a:xfrm>
            <a:custGeom>
              <a:avLst/>
              <a:gdLst/>
              <a:ahLst/>
              <a:cxnLst/>
              <a:rect l="l" t="t" r="r" b="b"/>
              <a:pathLst>
                <a:path w="501" h="4859" extrusionOk="0">
                  <a:moveTo>
                    <a:pt x="1" y="0"/>
                  </a:moveTo>
                  <a:cubicBezTo>
                    <a:pt x="25" y="0"/>
                    <a:pt x="48" y="24"/>
                    <a:pt x="48" y="48"/>
                  </a:cubicBezTo>
                  <a:lnTo>
                    <a:pt x="48" y="4859"/>
                  </a:lnTo>
                  <a:lnTo>
                    <a:pt x="501" y="4859"/>
                  </a:lnTo>
                  <a:lnTo>
                    <a:pt x="501" y="48"/>
                  </a:lnTo>
                  <a:cubicBezTo>
                    <a:pt x="501" y="24"/>
                    <a:pt x="477" y="0"/>
                    <a:pt x="453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0" name="Google Shape;2950;p55"/>
            <p:cNvSpPr/>
            <p:nvPr/>
          </p:nvSpPr>
          <p:spPr>
            <a:xfrm>
              <a:off x="1882969" y="2669894"/>
              <a:ext cx="13506" cy="103697"/>
            </a:xfrm>
            <a:custGeom>
              <a:avLst/>
              <a:gdLst/>
              <a:ahLst/>
              <a:cxnLst/>
              <a:rect l="l" t="t" r="r" b="b"/>
              <a:pathLst>
                <a:path w="453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453" y="3477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1" name="Google Shape;2951;p55"/>
            <p:cNvSpPr/>
            <p:nvPr/>
          </p:nvSpPr>
          <p:spPr>
            <a:xfrm>
              <a:off x="1855271" y="2557699"/>
              <a:ext cx="15653" cy="215890"/>
            </a:xfrm>
            <a:custGeom>
              <a:avLst/>
              <a:gdLst/>
              <a:ahLst/>
              <a:cxnLst/>
              <a:rect l="l" t="t" r="r" b="b"/>
              <a:pathLst>
                <a:path w="525" h="7241" extrusionOk="0">
                  <a:moveTo>
                    <a:pt x="0" y="1"/>
                  </a:moveTo>
                  <a:cubicBezTo>
                    <a:pt x="48" y="1"/>
                    <a:pt x="72" y="25"/>
                    <a:pt x="72" y="72"/>
                  </a:cubicBezTo>
                  <a:lnTo>
                    <a:pt x="72" y="7240"/>
                  </a:lnTo>
                  <a:lnTo>
                    <a:pt x="524" y="7240"/>
                  </a:lnTo>
                  <a:lnTo>
                    <a:pt x="524" y="72"/>
                  </a:lnTo>
                  <a:cubicBezTo>
                    <a:pt x="524" y="25"/>
                    <a:pt x="500" y="1"/>
                    <a:pt x="453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2" name="Google Shape;2952;p55"/>
            <p:cNvSpPr/>
            <p:nvPr/>
          </p:nvSpPr>
          <p:spPr>
            <a:xfrm>
              <a:off x="1946148" y="2706805"/>
              <a:ext cx="24896" cy="66070"/>
            </a:xfrm>
            <a:custGeom>
              <a:avLst/>
              <a:gdLst/>
              <a:ahLst/>
              <a:cxnLst/>
              <a:rect l="l" t="t" r="r" b="b"/>
              <a:pathLst>
                <a:path w="835" h="2216" extrusionOk="0">
                  <a:moveTo>
                    <a:pt x="72" y="1"/>
                  </a:moveTo>
                  <a:cubicBezTo>
                    <a:pt x="24" y="1"/>
                    <a:pt x="1" y="25"/>
                    <a:pt x="1" y="72"/>
                  </a:cubicBezTo>
                  <a:lnTo>
                    <a:pt x="1" y="2216"/>
                  </a:lnTo>
                  <a:lnTo>
                    <a:pt x="834" y="2216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3" name="Google Shape;2953;p55"/>
            <p:cNvSpPr/>
            <p:nvPr/>
          </p:nvSpPr>
          <p:spPr>
            <a:xfrm>
              <a:off x="2007210" y="2595355"/>
              <a:ext cx="15653" cy="178234"/>
            </a:xfrm>
            <a:custGeom>
              <a:avLst/>
              <a:gdLst/>
              <a:ahLst/>
              <a:cxnLst/>
              <a:rect l="l" t="t" r="r" b="b"/>
              <a:pathLst>
                <a:path w="525" h="5978" extrusionOk="0">
                  <a:moveTo>
                    <a:pt x="1" y="0"/>
                  </a:moveTo>
                  <a:cubicBezTo>
                    <a:pt x="48" y="0"/>
                    <a:pt x="72" y="24"/>
                    <a:pt x="72" y="48"/>
                  </a:cubicBezTo>
                  <a:lnTo>
                    <a:pt x="72" y="5977"/>
                  </a:lnTo>
                  <a:lnTo>
                    <a:pt x="525" y="5977"/>
                  </a:lnTo>
                  <a:lnTo>
                    <a:pt x="525" y="48"/>
                  </a:lnTo>
                  <a:cubicBezTo>
                    <a:pt x="525" y="24"/>
                    <a:pt x="477" y="0"/>
                    <a:pt x="453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4" name="Google Shape;2954;p55"/>
            <p:cNvSpPr/>
            <p:nvPr/>
          </p:nvSpPr>
          <p:spPr>
            <a:xfrm>
              <a:off x="1982373" y="2520310"/>
              <a:ext cx="14937" cy="253278"/>
            </a:xfrm>
            <a:custGeom>
              <a:avLst/>
              <a:gdLst/>
              <a:ahLst/>
              <a:cxnLst/>
              <a:rect l="l" t="t" r="r" b="b"/>
              <a:pathLst>
                <a:path w="501" h="8495" extrusionOk="0">
                  <a:moveTo>
                    <a:pt x="469" y="0"/>
                  </a:moveTo>
                  <a:cubicBezTo>
                    <a:pt x="464" y="0"/>
                    <a:pt x="458" y="5"/>
                    <a:pt x="453" y="16"/>
                  </a:cubicBezTo>
                  <a:lnTo>
                    <a:pt x="0" y="16"/>
                  </a:lnTo>
                  <a:cubicBezTo>
                    <a:pt x="48" y="16"/>
                    <a:pt x="72" y="40"/>
                    <a:pt x="72" y="64"/>
                  </a:cubicBezTo>
                  <a:lnTo>
                    <a:pt x="72" y="8494"/>
                  </a:lnTo>
                  <a:lnTo>
                    <a:pt x="500" y="8494"/>
                  </a:lnTo>
                  <a:lnTo>
                    <a:pt x="500" y="64"/>
                  </a:lnTo>
                  <a:cubicBezTo>
                    <a:pt x="500" y="46"/>
                    <a:pt x="486" y="0"/>
                    <a:pt x="469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5" name="Google Shape;2955;p55"/>
            <p:cNvSpPr/>
            <p:nvPr/>
          </p:nvSpPr>
          <p:spPr>
            <a:xfrm>
              <a:off x="1958939" y="2706805"/>
              <a:ext cx="12791" cy="66786"/>
            </a:xfrm>
            <a:custGeom>
              <a:avLst/>
              <a:gdLst/>
              <a:ahLst/>
              <a:cxnLst/>
              <a:rect l="l" t="t" r="r" b="b"/>
              <a:pathLst>
                <a:path w="429" h="2240" extrusionOk="0">
                  <a:moveTo>
                    <a:pt x="0" y="1"/>
                  </a:moveTo>
                  <a:lnTo>
                    <a:pt x="0" y="2239"/>
                  </a:lnTo>
                  <a:lnTo>
                    <a:pt x="429" y="223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6" name="Google Shape;2956;p55"/>
            <p:cNvSpPr/>
            <p:nvPr/>
          </p:nvSpPr>
          <p:spPr>
            <a:xfrm>
              <a:off x="1701185" y="2773562"/>
              <a:ext cx="343678" cy="24180"/>
            </a:xfrm>
            <a:custGeom>
              <a:avLst/>
              <a:gdLst/>
              <a:ahLst/>
              <a:cxnLst/>
              <a:rect l="l" t="t" r="r" b="b"/>
              <a:pathLst>
                <a:path w="11527" h="811" extrusionOk="0">
                  <a:moveTo>
                    <a:pt x="120" y="0"/>
                  </a:moveTo>
                  <a:cubicBezTo>
                    <a:pt x="48" y="0"/>
                    <a:pt x="1" y="48"/>
                    <a:pt x="1" y="119"/>
                  </a:cubicBezTo>
                  <a:lnTo>
                    <a:pt x="1" y="691"/>
                  </a:lnTo>
                  <a:cubicBezTo>
                    <a:pt x="1" y="739"/>
                    <a:pt x="48" y="810"/>
                    <a:pt x="120" y="810"/>
                  </a:cubicBezTo>
                  <a:lnTo>
                    <a:pt x="11408" y="810"/>
                  </a:lnTo>
                  <a:cubicBezTo>
                    <a:pt x="11455" y="810"/>
                    <a:pt x="11527" y="739"/>
                    <a:pt x="11527" y="691"/>
                  </a:cubicBezTo>
                  <a:lnTo>
                    <a:pt x="11527" y="119"/>
                  </a:lnTo>
                  <a:cubicBezTo>
                    <a:pt x="11527" y="48"/>
                    <a:pt x="11455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7" name="Google Shape;2957;p55"/>
            <p:cNvSpPr/>
            <p:nvPr/>
          </p:nvSpPr>
          <p:spPr>
            <a:xfrm>
              <a:off x="2027096" y="2772846"/>
              <a:ext cx="17770" cy="23464"/>
            </a:xfrm>
            <a:custGeom>
              <a:avLst/>
              <a:gdLst/>
              <a:ahLst/>
              <a:cxnLst/>
              <a:rect l="l" t="t" r="r" b="b"/>
              <a:pathLst>
                <a:path w="596" h="787" extrusionOk="0">
                  <a:moveTo>
                    <a:pt x="0" y="1"/>
                  </a:moveTo>
                  <a:cubicBezTo>
                    <a:pt x="48" y="1"/>
                    <a:pt x="119" y="48"/>
                    <a:pt x="119" y="120"/>
                  </a:cubicBezTo>
                  <a:lnTo>
                    <a:pt x="119" y="667"/>
                  </a:lnTo>
                  <a:cubicBezTo>
                    <a:pt x="119" y="739"/>
                    <a:pt x="48" y="786"/>
                    <a:pt x="0" y="786"/>
                  </a:cubicBezTo>
                  <a:lnTo>
                    <a:pt x="477" y="786"/>
                  </a:lnTo>
                  <a:cubicBezTo>
                    <a:pt x="524" y="786"/>
                    <a:pt x="596" y="739"/>
                    <a:pt x="596" y="667"/>
                  </a:cubicBezTo>
                  <a:lnTo>
                    <a:pt x="596" y="120"/>
                  </a:lnTo>
                  <a:cubicBezTo>
                    <a:pt x="596" y="48"/>
                    <a:pt x="524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8" name="Google Shape;2958;p55"/>
            <p:cNvSpPr/>
            <p:nvPr/>
          </p:nvSpPr>
          <p:spPr>
            <a:xfrm>
              <a:off x="1696921" y="2448366"/>
              <a:ext cx="354351" cy="354321"/>
            </a:xfrm>
            <a:custGeom>
              <a:avLst/>
              <a:gdLst/>
              <a:ahLst/>
              <a:cxnLst/>
              <a:rect l="l" t="t" r="r" b="b"/>
              <a:pathLst>
                <a:path w="11885" h="11884" extrusionOk="0">
                  <a:moveTo>
                    <a:pt x="2263" y="6359"/>
                  </a:moveTo>
                  <a:lnTo>
                    <a:pt x="2263" y="10717"/>
                  </a:lnTo>
                  <a:lnTo>
                    <a:pt x="1739" y="10717"/>
                  </a:lnTo>
                  <a:lnTo>
                    <a:pt x="1739" y="6359"/>
                  </a:lnTo>
                  <a:close/>
                  <a:moveTo>
                    <a:pt x="3120" y="5097"/>
                  </a:moveTo>
                  <a:lnTo>
                    <a:pt x="3120" y="10717"/>
                  </a:lnTo>
                  <a:lnTo>
                    <a:pt x="2620" y="10717"/>
                  </a:lnTo>
                  <a:lnTo>
                    <a:pt x="2620" y="5097"/>
                  </a:lnTo>
                  <a:close/>
                  <a:moveTo>
                    <a:pt x="5645" y="3858"/>
                  </a:moveTo>
                  <a:lnTo>
                    <a:pt x="5645" y="10717"/>
                  </a:lnTo>
                  <a:lnTo>
                    <a:pt x="5145" y="10717"/>
                  </a:lnTo>
                  <a:lnTo>
                    <a:pt x="5145" y="3858"/>
                  </a:lnTo>
                  <a:close/>
                  <a:moveTo>
                    <a:pt x="6526" y="7597"/>
                  </a:moveTo>
                  <a:lnTo>
                    <a:pt x="6526" y="10717"/>
                  </a:lnTo>
                  <a:lnTo>
                    <a:pt x="6002" y="10717"/>
                  </a:lnTo>
                  <a:lnTo>
                    <a:pt x="6002" y="7597"/>
                  </a:lnTo>
                  <a:close/>
                  <a:moveTo>
                    <a:pt x="7359" y="6192"/>
                  </a:moveTo>
                  <a:lnTo>
                    <a:pt x="7359" y="10717"/>
                  </a:lnTo>
                  <a:lnTo>
                    <a:pt x="6835" y="10717"/>
                  </a:lnTo>
                  <a:lnTo>
                    <a:pt x="6835" y="6192"/>
                  </a:lnTo>
                  <a:close/>
                  <a:moveTo>
                    <a:pt x="9026" y="8859"/>
                  </a:moveTo>
                  <a:lnTo>
                    <a:pt x="9026" y="10717"/>
                  </a:lnTo>
                  <a:lnTo>
                    <a:pt x="8502" y="10717"/>
                  </a:lnTo>
                  <a:lnTo>
                    <a:pt x="8502" y="8859"/>
                  </a:lnTo>
                  <a:close/>
                  <a:moveTo>
                    <a:pt x="9884" y="2596"/>
                  </a:moveTo>
                  <a:lnTo>
                    <a:pt x="9884" y="10717"/>
                  </a:lnTo>
                  <a:lnTo>
                    <a:pt x="9384" y="10717"/>
                  </a:lnTo>
                  <a:lnTo>
                    <a:pt x="9384" y="2596"/>
                  </a:lnTo>
                  <a:close/>
                  <a:moveTo>
                    <a:pt x="11479" y="11050"/>
                  </a:moveTo>
                  <a:lnTo>
                    <a:pt x="11479" y="11503"/>
                  </a:lnTo>
                  <a:lnTo>
                    <a:pt x="334" y="11503"/>
                  </a:lnTo>
                  <a:lnTo>
                    <a:pt x="334" y="11050"/>
                  </a:lnTo>
                  <a:close/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1001"/>
                  </a:lnTo>
                  <a:lnTo>
                    <a:pt x="501" y="1001"/>
                  </a:lnTo>
                  <a:cubicBezTo>
                    <a:pt x="406" y="1001"/>
                    <a:pt x="334" y="1048"/>
                    <a:pt x="334" y="1144"/>
                  </a:cubicBezTo>
                  <a:cubicBezTo>
                    <a:pt x="334" y="1263"/>
                    <a:pt x="382" y="1358"/>
                    <a:pt x="501" y="1358"/>
                  </a:cubicBezTo>
                  <a:lnTo>
                    <a:pt x="715" y="1358"/>
                  </a:lnTo>
                  <a:lnTo>
                    <a:pt x="715" y="2239"/>
                  </a:lnTo>
                  <a:lnTo>
                    <a:pt x="501" y="2239"/>
                  </a:lnTo>
                  <a:cubicBezTo>
                    <a:pt x="406" y="2239"/>
                    <a:pt x="334" y="2310"/>
                    <a:pt x="334" y="2382"/>
                  </a:cubicBezTo>
                  <a:cubicBezTo>
                    <a:pt x="334" y="2501"/>
                    <a:pt x="382" y="2596"/>
                    <a:pt x="501" y="2596"/>
                  </a:cubicBezTo>
                  <a:lnTo>
                    <a:pt x="715" y="2596"/>
                  </a:lnTo>
                  <a:lnTo>
                    <a:pt x="715" y="3501"/>
                  </a:lnTo>
                  <a:lnTo>
                    <a:pt x="501" y="3501"/>
                  </a:lnTo>
                  <a:cubicBezTo>
                    <a:pt x="406" y="3501"/>
                    <a:pt x="334" y="3549"/>
                    <a:pt x="334" y="3644"/>
                  </a:cubicBezTo>
                  <a:cubicBezTo>
                    <a:pt x="334" y="3763"/>
                    <a:pt x="382" y="3858"/>
                    <a:pt x="501" y="3858"/>
                  </a:cubicBezTo>
                  <a:lnTo>
                    <a:pt x="715" y="3858"/>
                  </a:lnTo>
                  <a:lnTo>
                    <a:pt x="715" y="4739"/>
                  </a:lnTo>
                  <a:lnTo>
                    <a:pt x="501" y="4739"/>
                  </a:lnTo>
                  <a:cubicBezTo>
                    <a:pt x="406" y="4739"/>
                    <a:pt x="334" y="4811"/>
                    <a:pt x="334" y="4882"/>
                  </a:cubicBezTo>
                  <a:cubicBezTo>
                    <a:pt x="334" y="5001"/>
                    <a:pt x="382" y="5097"/>
                    <a:pt x="501" y="5097"/>
                  </a:cubicBezTo>
                  <a:lnTo>
                    <a:pt x="715" y="5097"/>
                  </a:lnTo>
                  <a:lnTo>
                    <a:pt x="715" y="6002"/>
                  </a:lnTo>
                  <a:lnTo>
                    <a:pt x="501" y="6002"/>
                  </a:lnTo>
                  <a:cubicBezTo>
                    <a:pt x="406" y="6002"/>
                    <a:pt x="334" y="6049"/>
                    <a:pt x="334" y="6145"/>
                  </a:cubicBezTo>
                  <a:cubicBezTo>
                    <a:pt x="334" y="6264"/>
                    <a:pt x="382" y="6359"/>
                    <a:pt x="501" y="6359"/>
                  </a:cubicBezTo>
                  <a:lnTo>
                    <a:pt x="715" y="6359"/>
                  </a:lnTo>
                  <a:lnTo>
                    <a:pt x="715" y="7240"/>
                  </a:lnTo>
                  <a:lnTo>
                    <a:pt x="501" y="7240"/>
                  </a:lnTo>
                  <a:cubicBezTo>
                    <a:pt x="406" y="7240"/>
                    <a:pt x="334" y="7311"/>
                    <a:pt x="334" y="7383"/>
                  </a:cubicBezTo>
                  <a:cubicBezTo>
                    <a:pt x="334" y="7502"/>
                    <a:pt x="382" y="7597"/>
                    <a:pt x="501" y="7597"/>
                  </a:cubicBezTo>
                  <a:lnTo>
                    <a:pt x="715" y="7597"/>
                  </a:lnTo>
                  <a:lnTo>
                    <a:pt x="715" y="8502"/>
                  </a:lnTo>
                  <a:lnTo>
                    <a:pt x="501" y="8502"/>
                  </a:lnTo>
                  <a:cubicBezTo>
                    <a:pt x="406" y="8502"/>
                    <a:pt x="334" y="8550"/>
                    <a:pt x="334" y="8645"/>
                  </a:cubicBezTo>
                  <a:cubicBezTo>
                    <a:pt x="334" y="8764"/>
                    <a:pt x="382" y="8859"/>
                    <a:pt x="501" y="8859"/>
                  </a:cubicBezTo>
                  <a:lnTo>
                    <a:pt x="715" y="8859"/>
                  </a:lnTo>
                  <a:lnTo>
                    <a:pt x="715" y="9741"/>
                  </a:lnTo>
                  <a:lnTo>
                    <a:pt x="501" y="9741"/>
                  </a:lnTo>
                  <a:cubicBezTo>
                    <a:pt x="406" y="9741"/>
                    <a:pt x="334" y="9812"/>
                    <a:pt x="334" y="9883"/>
                  </a:cubicBezTo>
                  <a:cubicBezTo>
                    <a:pt x="334" y="10002"/>
                    <a:pt x="382" y="10098"/>
                    <a:pt x="501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286" y="10717"/>
                  </a:lnTo>
                  <a:cubicBezTo>
                    <a:pt x="144" y="10717"/>
                    <a:pt x="1" y="10836"/>
                    <a:pt x="1" y="11026"/>
                  </a:cubicBezTo>
                  <a:lnTo>
                    <a:pt x="1" y="11598"/>
                  </a:lnTo>
                  <a:cubicBezTo>
                    <a:pt x="1" y="11741"/>
                    <a:pt x="120" y="11884"/>
                    <a:pt x="286" y="11884"/>
                  </a:cubicBezTo>
                  <a:lnTo>
                    <a:pt x="11575" y="11884"/>
                  </a:lnTo>
                  <a:cubicBezTo>
                    <a:pt x="11717" y="11884"/>
                    <a:pt x="11884" y="11765"/>
                    <a:pt x="11884" y="11598"/>
                  </a:cubicBezTo>
                  <a:lnTo>
                    <a:pt x="11884" y="11026"/>
                  </a:lnTo>
                  <a:cubicBezTo>
                    <a:pt x="11836" y="10836"/>
                    <a:pt x="11694" y="10693"/>
                    <a:pt x="11551" y="10693"/>
                  </a:cubicBezTo>
                  <a:lnTo>
                    <a:pt x="11098" y="10693"/>
                  </a:lnTo>
                  <a:lnTo>
                    <a:pt x="11098" y="9883"/>
                  </a:lnTo>
                  <a:cubicBezTo>
                    <a:pt x="11098" y="9812"/>
                    <a:pt x="11051" y="9717"/>
                    <a:pt x="10955" y="9717"/>
                  </a:cubicBezTo>
                  <a:cubicBezTo>
                    <a:pt x="10836" y="9717"/>
                    <a:pt x="10741" y="9764"/>
                    <a:pt x="10741" y="9883"/>
                  </a:cubicBezTo>
                  <a:lnTo>
                    <a:pt x="10741" y="10717"/>
                  </a:lnTo>
                  <a:lnTo>
                    <a:pt x="10241" y="10717"/>
                  </a:lnTo>
                  <a:lnTo>
                    <a:pt x="10241" y="5097"/>
                  </a:lnTo>
                  <a:lnTo>
                    <a:pt x="10741" y="5097"/>
                  </a:lnTo>
                  <a:lnTo>
                    <a:pt x="10741" y="9098"/>
                  </a:lnTo>
                  <a:cubicBezTo>
                    <a:pt x="10741" y="9169"/>
                    <a:pt x="10812" y="9264"/>
                    <a:pt x="10884" y="9264"/>
                  </a:cubicBezTo>
                  <a:cubicBezTo>
                    <a:pt x="11003" y="9264"/>
                    <a:pt x="11098" y="9217"/>
                    <a:pt x="11098" y="9098"/>
                  </a:cubicBezTo>
                  <a:lnTo>
                    <a:pt x="11098" y="4978"/>
                  </a:lnTo>
                  <a:cubicBezTo>
                    <a:pt x="11098" y="4835"/>
                    <a:pt x="10979" y="4739"/>
                    <a:pt x="10860" y="4739"/>
                  </a:cubicBezTo>
                  <a:lnTo>
                    <a:pt x="10241" y="4739"/>
                  </a:lnTo>
                  <a:lnTo>
                    <a:pt x="10241" y="2477"/>
                  </a:lnTo>
                  <a:cubicBezTo>
                    <a:pt x="10241" y="2334"/>
                    <a:pt x="10122" y="2239"/>
                    <a:pt x="10003" y="2239"/>
                  </a:cubicBezTo>
                  <a:lnTo>
                    <a:pt x="9288" y="2239"/>
                  </a:lnTo>
                  <a:cubicBezTo>
                    <a:pt x="9145" y="2239"/>
                    <a:pt x="9050" y="2358"/>
                    <a:pt x="9050" y="2477"/>
                  </a:cubicBezTo>
                  <a:lnTo>
                    <a:pt x="9050" y="8502"/>
                  </a:lnTo>
                  <a:lnTo>
                    <a:pt x="8431" y="8502"/>
                  </a:lnTo>
                  <a:cubicBezTo>
                    <a:pt x="8264" y="8502"/>
                    <a:pt x="8193" y="8621"/>
                    <a:pt x="8193" y="8740"/>
                  </a:cubicBezTo>
                  <a:lnTo>
                    <a:pt x="8193" y="10717"/>
                  </a:lnTo>
                  <a:lnTo>
                    <a:pt x="7717" y="10717"/>
                  </a:lnTo>
                  <a:lnTo>
                    <a:pt x="7717" y="6121"/>
                  </a:lnTo>
                  <a:cubicBezTo>
                    <a:pt x="7717" y="5954"/>
                    <a:pt x="7597" y="5883"/>
                    <a:pt x="7478" y="5883"/>
                  </a:cubicBezTo>
                  <a:lnTo>
                    <a:pt x="6764" y="5883"/>
                  </a:lnTo>
                  <a:cubicBezTo>
                    <a:pt x="6597" y="5883"/>
                    <a:pt x="6526" y="6002"/>
                    <a:pt x="6526" y="6121"/>
                  </a:cubicBezTo>
                  <a:lnTo>
                    <a:pt x="6526" y="7264"/>
                  </a:lnTo>
                  <a:lnTo>
                    <a:pt x="6002" y="7264"/>
                  </a:lnTo>
                  <a:lnTo>
                    <a:pt x="6002" y="3763"/>
                  </a:lnTo>
                  <a:cubicBezTo>
                    <a:pt x="6002" y="3620"/>
                    <a:pt x="5883" y="3525"/>
                    <a:pt x="5764" y="3525"/>
                  </a:cubicBezTo>
                  <a:lnTo>
                    <a:pt x="5049" y="3525"/>
                  </a:lnTo>
                  <a:cubicBezTo>
                    <a:pt x="4906" y="3525"/>
                    <a:pt x="4811" y="3644"/>
                    <a:pt x="4811" y="3763"/>
                  </a:cubicBezTo>
                  <a:lnTo>
                    <a:pt x="4811" y="10765"/>
                  </a:lnTo>
                  <a:lnTo>
                    <a:pt x="4335" y="10765"/>
                  </a:lnTo>
                  <a:lnTo>
                    <a:pt x="4335" y="1239"/>
                  </a:lnTo>
                  <a:cubicBezTo>
                    <a:pt x="4335" y="1072"/>
                    <a:pt x="4216" y="1001"/>
                    <a:pt x="4097" y="1001"/>
                  </a:cubicBezTo>
                  <a:lnTo>
                    <a:pt x="3382" y="1001"/>
                  </a:lnTo>
                  <a:cubicBezTo>
                    <a:pt x="3263" y="1001"/>
                    <a:pt x="3144" y="1072"/>
                    <a:pt x="3144" y="1286"/>
                  </a:cubicBezTo>
                  <a:lnTo>
                    <a:pt x="3144" y="2501"/>
                  </a:lnTo>
                  <a:cubicBezTo>
                    <a:pt x="3144" y="2596"/>
                    <a:pt x="3216" y="2691"/>
                    <a:pt x="3311" y="2691"/>
                  </a:cubicBezTo>
                  <a:cubicBezTo>
                    <a:pt x="3430" y="2691"/>
                    <a:pt x="3501" y="2620"/>
                    <a:pt x="3501" y="2501"/>
                  </a:cubicBezTo>
                  <a:lnTo>
                    <a:pt x="3501" y="1310"/>
                  </a:lnTo>
                  <a:lnTo>
                    <a:pt x="4025" y="1310"/>
                  </a:lnTo>
                  <a:lnTo>
                    <a:pt x="4025" y="10693"/>
                  </a:lnTo>
                  <a:lnTo>
                    <a:pt x="3501" y="10693"/>
                  </a:lnTo>
                  <a:lnTo>
                    <a:pt x="3501" y="3311"/>
                  </a:lnTo>
                  <a:cubicBezTo>
                    <a:pt x="3501" y="3215"/>
                    <a:pt x="3454" y="3144"/>
                    <a:pt x="3359" y="3144"/>
                  </a:cubicBezTo>
                  <a:cubicBezTo>
                    <a:pt x="3239" y="3144"/>
                    <a:pt x="3144" y="3192"/>
                    <a:pt x="3144" y="3311"/>
                  </a:cubicBezTo>
                  <a:lnTo>
                    <a:pt x="3144" y="4739"/>
                  </a:lnTo>
                  <a:lnTo>
                    <a:pt x="2525" y="4739"/>
                  </a:lnTo>
                  <a:cubicBezTo>
                    <a:pt x="2382" y="4739"/>
                    <a:pt x="2287" y="4859"/>
                    <a:pt x="2287" y="4978"/>
                  </a:cubicBezTo>
                  <a:lnTo>
                    <a:pt x="2287" y="6002"/>
                  </a:lnTo>
                  <a:lnTo>
                    <a:pt x="1668" y="6002"/>
                  </a:lnTo>
                  <a:cubicBezTo>
                    <a:pt x="1525" y="6002"/>
                    <a:pt x="1430" y="6121"/>
                    <a:pt x="1430" y="6240"/>
                  </a:cubicBezTo>
                  <a:lnTo>
                    <a:pt x="1430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01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59" name="Google Shape;2959;p55"/>
          <p:cNvGrpSpPr/>
          <p:nvPr/>
        </p:nvGrpSpPr>
        <p:grpSpPr>
          <a:xfrm>
            <a:off x="1047117" y="2994374"/>
            <a:ext cx="355756" cy="355039"/>
            <a:chOff x="1694804" y="2994374"/>
            <a:chExt cx="355756" cy="355039"/>
          </a:xfrm>
        </p:grpSpPr>
        <p:sp>
          <p:nvSpPr>
            <p:cNvPr id="2960" name="Google Shape;2960;p55"/>
            <p:cNvSpPr/>
            <p:nvPr/>
          </p:nvSpPr>
          <p:spPr>
            <a:xfrm>
              <a:off x="1800589" y="2999890"/>
              <a:ext cx="145587" cy="158169"/>
            </a:xfrm>
            <a:custGeom>
              <a:avLst/>
              <a:gdLst/>
              <a:ahLst/>
              <a:cxnLst/>
              <a:rect l="l" t="t" r="r" b="b"/>
              <a:pathLst>
                <a:path w="4883" h="5305" extrusionOk="0">
                  <a:moveTo>
                    <a:pt x="2442" y="0"/>
                  </a:moveTo>
                  <a:cubicBezTo>
                    <a:pt x="1882" y="0"/>
                    <a:pt x="1322" y="209"/>
                    <a:pt x="882" y="625"/>
                  </a:cubicBezTo>
                  <a:cubicBezTo>
                    <a:pt x="1" y="1483"/>
                    <a:pt x="1" y="2912"/>
                    <a:pt x="858" y="3769"/>
                  </a:cubicBezTo>
                  <a:lnTo>
                    <a:pt x="2382" y="5269"/>
                  </a:lnTo>
                  <a:cubicBezTo>
                    <a:pt x="2394" y="5293"/>
                    <a:pt x="2418" y="5305"/>
                    <a:pt x="2445" y="5305"/>
                  </a:cubicBezTo>
                  <a:cubicBezTo>
                    <a:pt x="2471" y="5305"/>
                    <a:pt x="2501" y="5293"/>
                    <a:pt x="2525" y="5269"/>
                  </a:cubicBezTo>
                  <a:lnTo>
                    <a:pt x="4025" y="3769"/>
                  </a:lnTo>
                  <a:cubicBezTo>
                    <a:pt x="4883" y="2912"/>
                    <a:pt x="4883" y="1483"/>
                    <a:pt x="4001" y="625"/>
                  </a:cubicBezTo>
                  <a:cubicBezTo>
                    <a:pt x="3561" y="209"/>
                    <a:pt x="3001" y="0"/>
                    <a:pt x="244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1" name="Google Shape;2961;p55"/>
            <p:cNvSpPr/>
            <p:nvPr/>
          </p:nvSpPr>
          <p:spPr>
            <a:xfrm>
              <a:off x="1800589" y="3185013"/>
              <a:ext cx="145587" cy="158198"/>
            </a:xfrm>
            <a:custGeom>
              <a:avLst/>
              <a:gdLst/>
              <a:ahLst/>
              <a:cxnLst/>
              <a:rect l="l" t="t" r="r" b="b"/>
              <a:pathLst>
                <a:path w="4883" h="5306" extrusionOk="0">
                  <a:moveTo>
                    <a:pt x="2445" y="1"/>
                  </a:moveTo>
                  <a:cubicBezTo>
                    <a:pt x="2418" y="1"/>
                    <a:pt x="2394" y="13"/>
                    <a:pt x="2382" y="37"/>
                  </a:cubicBezTo>
                  <a:lnTo>
                    <a:pt x="858" y="1537"/>
                  </a:lnTo>
                  <a:cubicBezTo>
                    <a:pt x="1" y="2394"/>
                    <a:pt x="1" y="3823"/>
                    <a:pt x="882" y="4680"/>
                  </a:cubicBezTo>
                  <a:cubicBezTo>
                    <a:pt x="1322" y="5097"/>
                    <a:pt x="1882" y="5305"/>
                    <a:pt x="2442" y="5305"/>
                  </a:cubicBezTo>
                  <a:cubicBezTo>
                    <a:pt x="3001" y="5305"/>
                    <a:pt x="3561" y="5097"/>
                    <a:pt x="4001" y="4680"/>
                  </a:cubicBezTo>
                  <a:cubicBezTo>
                    <a:pt x="4883" y="3823"/>
                    <a:pt x="4883" y="2394"/>
                    <a:pt x="4025" y="1537"/>
                  </a:cubicBezTo>
                  <a:lnTo>
                    <a:pt x="2525" y="37"/>
                  </a:lnTo>
                  <a:cubicBezTo>
                    <a:pt x="2501" y="13"/>
                    <a:pt x="2471" y="1"/>
                    <a:pt x="2445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2" name="Google Shape;2962;p55"/>
            <p:cNvSpPr/>
            <p:nvPr/>
          </p:nvSpPr>
          <p:spPr>
            <a:xfrm>
              <a:off x="1864484" y="3000337"/>
              <a:ext cx="80978" cy="157721"/>
            </a:xfrm>
            <a:custGeom>
              <a:avLst/>
              <a:gdLst/>
              <a:ahLst/>
              <a:cxnLst/>
              <a:rect l="l" t="t" r="r" b="b"/>
              <a:pathLst>
                <a:path w="2716" h="5290" extrusionOk="0">
                  <a:moveTo>
                    <a:pt x="256" y="0"/>
                  </a:moveTo>
                  <a:cubicBezTo>
                    <a:pt x="170" y="0"/>
                    <a:pt x="85" y="5"/>
                    <a:pt x="1" y="15"/>
                  </a:cubicBezTo>
                  <a:cubicBezTo>
                    <a:pt x="477" y="39"/>
                    <a:pt x="953" y="253"/>
                    <a:pt x="1311" y="610"/>
                  </a:cubicBezTo>
                  <a:cubicBezTo>
                    <a:pt x="2216" y="1468"/>
                    <a:pt x="2216" y="2897"/>
                    <a:pt x="1334" y="3754"/>
                  </a:cubicBezTo>
                  <a:lnTo>
                    <a:pt x="25" y="5064"/>
                  </a:lnTo>
                  <a:lnTo>
                    <a:pt x="215" y="5254"/>
                  </a:lnTo>
                  <a:cubicBezTo>
                    <a:pt x="227" y="5278"/>
                    <a:pt x="245" y="5290"/>
                    <a:pt x="269" y="5290"/>
                  </a:cubicBezTo>
                  <a:cubicBezTo>
                    <a:pt x="293" y="5290"/>
                    <a:pt x="322" y="5278"/>
                    <a:pt x="358" y="5254"/>
                  </a:cubicBezTo>
                  <a:lnTo>
                    <a:pt x="1858" y="3754"/>
                  </a:lnTo>
                  <a:cubicBezTo>
                    <a:pt x="2716" y="2897"/>
                    <a:pt x="2716" y="1468"/>
                    <a:pt x="1787" y="610"/>
                  </a:cubicBezTo>
                  <a:cubicBezTo>
                    <a:pt x="1375" y="199"/>
                    <a:pt x="803" y="0"/>
                    <a:pt x="25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3" name="Google Shape;2963;p55"/>
            <p:cNvSpPr/>
            <p:nvPr/>
          </p:nvSpPr>
          <p:spPr>
            <a:xfrm>
              <a:off x="1865199" y="3185013"/>
              <a:ext cx="80262" cy="157960"/>
            </a:xfrm>
            <a:custGeom>
              <a:avLst/>
              <a:gdLst/>
              <a:ahLst/>
              <a:cxnLst/>
              <a:rect l="l" t="t" r="r" b="b"/>
              <a:pathLst>
                <a:path w="2692" h="5298" extrusionOk="0">
                  <a:moveTo>
                    <a:pt x="295" y="1"/>
                  </a:moveTo>
                  <a:cubicBezTo>
                    <a:pt x="269" y="1"/>
                    <a:pt x="239" y="13"/>
                    <a:pt x="215" y="37"/>
                  </a:cubicBezTo>
                  <a:lnTo>
                    <a:pt x="48" y="227"/>
                  </a:lnTo>
                  <a:lnTo>
                    <a:pt x="1358" y="1537"/>
                  </a:lnTo>
                  <a:cubicBezTo>
                    <a:pt x="2215" y="2394"/>
                    <a:pt x="2215" y="3823"/>
                    <a:pt x="1310" y="4680"/>
                  </a:cubicBezTo>
                  <a:cubicBezTo>
                    <a:pt x="929" y="5014"/>
                    <a:pt x="477" y="5228"/>
                    <a:pt x="1" y="5276"/>
                  </a:cubicBezTo>
                  <a:cubicBezTo>
                    <a:pt x="101" y="5291"/>
                    <a:pt x="202" y="5298"/>
                    <a:pt x="302" y="5298"/>
                  </a:cubicBezTo>
                  <a:cubicBezTo>
                    <a:pt x="847" y="5298"/>
                    <a:pt x="1385" y="5082"/>
                    <a:pt x="1787" y="4680"/>
                  </a:cubicBezTo>
                  <a:cubicBezTo>
                    <a:pt x="2692" y="3823"/>
                    <a:pt x="2692" y="2394"/>
                    <a:pt x="1858" y="1537"/>
                  </a:cubicBezTo>
                  <a:lnTo>
                    <a:pt x="358" y="37"/>
                  </a:lnTo>
                  <a:cubicBezTo>
                    <a:pt x="346" y="13"/>
                    <a:pt x="322" y="1"/>
                    <a:pt x="29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4" name="Google Shape;2964;p55"/>
            <p:cNvSpPr/>
            <p:nvPr/>
          </p:nvSpPr>
          <p:spPr>
            <a:xfrm>
              <a:off x="1885802" y="3105943"/>
              <a:ext cx="164758" cy="132438"/>
            </a:xfrm>
            <a:custGeom>
              <a:avLst/>
              <a:gdLst/>
              <a:ahLst/>
              <a:cxnLst/>
              <a:rect l="l" t="t" r="r" b="b"/>
              <a:pathLst>
                <a:path w="5526" h="4442" extrusionOk="0">
                  <a:moveTo>
                    <a:pt x="3111" y="0"/>
                  </a:moveTo>
                  <a:cubicBezTo>
                    <a:pt x="2541" y="0"/>
                    <a:pt x="1974" y="215"/>
                    <a:pt x="1548" y="641"/>
                  </a:cubicBezTo>
                  <a:lnTo>
                    <a:pt x="72" y="2165"/>
                  </a:lnTo>
                  <a:cubicBezTo>
                    <a:pt x="0" y="2188"/>
                    <a:pt x="0" y="2236"/>
                    <a:pt x="72" y="2308"/>
                  </a:cubicBezTo>
                  <a:lnTo>
                    <a:pt x="1548" y="3784"/>
                  </a:lnTo>
                  <a:cubicBezTo>
                    <a:pt x="1974" y="4222"/>
                    <a:pt x="2541" y="4442"/>
                    <a:pt x="3112" y="4442"/>
                  </a:cubicBezTo>
                  <a:cubicBezTo>
                    <a:pt x="3690" y="4442"/>
                    <a:pt x="4272" y="4216"/>
                    <a:pt x="4716" y="3760"/>
                  </a:cubicBezTo>
                  <a:cubicBezTo>
                    <a:pt x="5525" y="2903"/>
                    <a:pt x="5525" y="1522"/>
                    <a:pt x="4716" y="664"/>
                  </a:cubicBezTo>
                  <a:cubicBezTo>
                    <a:pt x="4272" y="221"/>
                    <a:pt x="3690" y="0"/>
                    <a:pt x="3111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5" name="Google Shape;2965;p55"/>
            <p:cNvSpPr/>
            <p:nvPr/>
          </p:nvSpPr>
          <p:spPr>
            <a:xfrm>
              <a:off x="1971014" y="3104959"/>
              <a:ext cx="79546" cy="132170"/>
            </a:xfrm>
            <a:custGeom>
              <a:avLst/>
              <a:gdLst/>
              <a:ahLst/>
              <a:cxnLst/>
              <a:rect l="l" t="t" r="r" b="b"/>
              <a:pathLst>
                <a:path w="2668" h="4433" extrusionOk="0">
                  <a:moveTo>
                    <a:pt x="181" y="0"/>
                  </a:moveTo>
                  <a:cubicBezTo>
                    <a:pt x="121" y="0"/>
                    <a:pt x="60" y="2"/>
                    <a:pt x="0" y="7"/>
                  </a:cubicBezTo>
                  <a:cubicBezTo>
                    <a:pt x="476" y="78"/>
                    <a:pt x="953" y="292"/>
                    <a:pt x="1334" y="674"/>
                  </a:cubicBezTo>
                  <a:cubicBezTo>
                    <a:pt x="2167" y="1531"/>
                    <a:pt x="2167" y="2912"/>
                    <a:pt x="1334" y="3769"/>
                  </a:cubicBezTo>
                  <a:cubicBezTo>
                    <a:pt x="953" y="4150"/>
                    <a:pt x="476" y="4365"/>
                    <a:pt x="0" y="4412"/>
                  </a:cubicBezTo>
                  <a:cubicBezTo>
                    <a:pt x="97" y="4426"/>
                    <a:pt x="194" y="4433"/>
                    <a:pt x="290" y="4433"/>
                  </a:cubicBezTo>
                  <a:cubicBezTo>
                    <a:pt x="857" y="4433"/>
                    <a:pt x="1410" y="4197"/>
                    <a:pt x="1858" y="3769"/>
                  </a:cubicBezTo>
                  <a:cubicBezTo>
                    <a:pt x="2667" y="2936"/>
                    <a:pt x="2667" y="1531"/>
                    <a:pt x="1858" y="674"/>
                  </a:cubicBezTo>
                  <a:cubicBezTo>
                    <a:pt x="1381" y="219"/>
                    <a:pt x="786" y="0"/>
                    <a:pt x="18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6" name="Google Shape;2966;p55"/>
            <p:cNvSpPr/>
            <p:nvPr/>
          </p:nvSpPr>
          <p:spPr>
            <a:xfrm>
              <a:off x="1694804" y="3105943"/>
              <a:ext cx="165443" cy="132438"/>
            </a:xfrm>
            <a:custGeom>
              <a:avLst/>
              <a:gdLst/>
              <a:ahLst/>
              <a:cxnLst/>
              <a:rect l="l" t="t" r="r" b="b"/>
              <a:pathLst>
                <a:path w="5549" h="4442" extrusionOk="0">
                  <a:moveTo>
                    <a:pt x="2438" y="0"/>
                  </a:moveTo>
                  <a:cubicBezTo>
                    <a:pt x="1860" y="0"/>
                    <a:pt x="1277" y="221"/>
                    <a:pt x="834" y="664"/>
                  </a:cubicBezTo>
                  <a:cubicBezTo>
                    <a:pt x="0" y="1522"/>
                    <a:pt x="0" y="2903"/>
                    <a:pt x="834" y="3760"/>
                  </a:cubicBezTo>
                  <a:cubicBezTo>
                    <a:pt x="1277" y="4216"/>
                    <a:pt x="1860" y="4442"/>
                    <a:pt x="2438" y="4442"/>
                  </a:cubicBezTo>
                  <a:cubicBezTo>
                    <a:pt x="3008" y="4442"/>
                    <a:pt x="3575" y="4222"/>
                    <a:pt x="4001" y="3784"/>
                  </a:cubicBezTo>
                  <a:lnTo>
                    <a:pt x="5478" y="2308"/>
                  </a:lnTo>
                  <a:cubicBezTo>
                    <a:pt x="5549" y="2236"/>
                    <a:pt x="5549" y="2188"/>
                    <a:pt x="5478" y="2165"/>
                  </a:cubicBezTo>
                  <a:lnTo>
                    <a:pt x="4001" y="641"/>
                  </a:lnTo>
                  <a:cubicBezTo>
                    <a:pt x="3575" y="215"/>
                    <a:pt x="3009" y="0"/>
                    <a:pt x="2438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7" name="Google Shape;2967;p55"/>
            <p:cNvSpPr/>
            <p:nvPr/>
          </p:nvSpPr>
          <p:spPr>
            <a:xfrm>
              <a:off x="1829003" y="3022788"/>
              <a:ext cx="87358" cy="87358"/>
            </a:xfrm>
            <a:custGeom>
              <a:avLst/>
              <a:gdLst/>
              <a:ahLst/>
              <a:cxnLst/>
              <a:rect l="l" t="t" r="r" b="b"/>
              <a:pathLst>
                <a:path w="2930" h="2930" extrusionOk="0">
                  <a:moveTo>
                    <a:pt x="1453" y="0"/>
                  </a:moveTo>
                  <a:cubicBezTo>
                    <a:pt x="643" y="0"/>
                    <a:pt x="0" y="643"/>
                    <a:pt x="0" y="1453"/>
                  </a:cubicBezTo>
                  <a:cubicBezTo>
                    <a:pt x="0" y="2263"/>
                    <a:pt x="643" y="2929"/>
                    <a:pt x="1453" y="2929"/>
                  </a:cubicBezTo>
                  <a:cubicBezTo>
                    <a:pt x="2263" y="2929"/>
                    <a:pt x="2929" y="2263"/>
                    <a:pt x="2929" y="1453"/>
                  </a:cubicBezTo>
                  <a:cubicBezTo>
                    <a:pt x="2929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8" name="Google Shape;2968;p55"/>
            <p:cNvSpPr/>
            <p:nvPr/>
          </p:nvSpPr>
          <p:spPr>
            <a:xfrm>
              <a:off x="1829003" y="3232957"/>
              <a:ext cx="87358" cy="87358"/>
            </a:xfrm>
            <a:custGeom>
              <a:avLst/>
              <a:gdLst/>
              <a:ahLst/>
              <a:cxnLst/>
              <a:rect l="l" t="t" r="r" b="b"/>
              <a:pathLst>
                <a:path w="2930" h="2930" extrusionOk="0">
                  <a:moveTo>
                    <a:pt x="1453" y="0"/>
                  </a:moveTo>
                  <a:cubicBezTo>
                    <a:pt x="643" y="0"/>
                    <a:pt x="0" y="667"/>
                    <a:pt x="0" y="1477"/>
                  </a:cubicBezTo>
                  <a:cubicBezTo>
                    <a:pt x="0" y="2263"/>
                    <a:pt x="643" y="2929"/>
                    <a:pt x="1453" y="2929"/>
                  </a:cubicBezTo>
                  <a:cubicBezTo>
                    <a:pt x="2263" y="2929"/>
                    <a:pt x="2929" y="2263"/>
                    <a:pt x="2929" y="1477"/>
                  </a:cubicBezTo>
                  <a:cubicBezTo>
                    <a:pt x="2929" y="667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9" name="Google Shape;2969;p55"/>
            <p:cNvSpPr/>
            <p:nvPr/>
          </p:nvSpPr>
          <p:spPr>
            <a:xfrm>
              <a:off x="1934788" y="3128573"/>
              <a:ext cx="86642" cy="86642"/>
            </a:xfrm>
            <a:custGeom>
              <a:avLst/>
              <a:gdLst/>
              <a:ahLst/>
              <a:cxnLst/>
              <a:rect l="l" t="t" r="r" b="b"/>
              <a:pathLst>
                <a:path w="2906" h="2906" extrusionOk="0">
                  <a:moveTo>
                    <a:pt x="1453" y="1"/>
                  </a:moveTo>
                  <a:cubicBezTo>
                    <a:pt x="644" y="1"/>
                    <a:pt x="1" y="644"/>
                    <a:pt x="1" y="1453"/>
                  </a:cubicBezTo>
                  <a:cubicBezTo>
                    <a:pt x="1" y="2263"/>
                    <a:pt x="644" y="2906"/>
                    <a:pt x="1453" y="2906"/>
                  </a:cubicBezTo>
                  <a:cubicBezTo>
                    <a:pt x="2263" y="2906"/>
                    <a:pt x="2906" y="2263"/>
                    <a:pt x="2906" y="1453"/>
                  </a:cubicBezTo>
                  <a:cubicBezTo>
                    <a:pt x="2906" y="644"/>
                    <a:pt x="2263" y="1"/>
                    <a:pt x="1453" y="1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0" name="Google Shape;2970;p55"/>
            <p:cNvSpPr/>
            <p:nvPr/>
          </p:nvSpPr>
          <p:spPr>
            <a:xfrm>
              <a:off x="1723904" y="3128573"/>
              <a:ext cx="87358" cy="86642"/>
            </a:xfrm>
            <a:custGeom>
              <a:avLst/>
              <a:gdLst/>
              <a:ahLst/>
              <a:cxnLst/>
              <a:rect l="l" t="t" r="r" b="b"/>
              <a:pathLst>
                <a:path w="2930" h="2906" extrusionOk="0">
                  <a:moveTo>
                    <a:pt x="1477" y="1"/>
                  </a:moveTo>
                  <a:cubicBezTo>
                    <a:pt x="667" y="1"/>
                    <a:pt x="1" y="644"/>
                    <a:pt x="1" y="1453"/>
                  </a:cubicBezTo>
                  <a:cubicBezTo>
                    <a:pt x="1" y="2263"/>
                    <a:pt x="667" y="2906"/>
                    <a:pt x="1477" y="2906"/>
                  </a:cubicBezTo>
                  <a:cubicBezTo>
                    <a:pt x="2287" y="2906"/>
                    <a:pt x="2930" y="2263"/>
                    <a:pt x="2930" y="1453"/>
                  </a:cubicBezTo>
                  <a:cubicBezTo>
                    <a:pt x="2930" y="644"/>
                    <a:pt x="2287" y="1"/>
                    <a:pt x="1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1" name="Google Shape;2971;p55"/>
            <p:cNvSpPr/>
            <p:nvPr/>
          </p:nvSpPr>
          <p:spPr>
            <a:xfrm>
              <a:off x="1843911" y="3026336"/>
              <a:ext cx="73166" cy="83810"/>
            </a:xfrm>
            <a:custGeom>
              <a:avLst/>
              <a:gdLst/>
              <a:ahLst/>
              <a:cxnLst/>
              <a:rect l="l" t="t" r="r" b="b"/>
              <a:pathLst>
                <a:path w="2454" h="2811" extrusionOk="0">
                  <a:moveTo>
                    <a:pt x="1596" y="0"/>
                  </a:moveTo>
                  <a:cubicBezTo>
                    <a:pt x="1882" y="262"/>
                    <a:pt x="2072" y="667"/>
                    <a:pt x="2072" y="1072"/>
                  </a:cubicBezTo>
                  <a:cubicBezTo>
                    <a:pt x="2072" y="1882"/>
                    <a:pt x="1405" y="2525"/>
                    <a:pt x="596" y="2525"/>
                  </a:cubicBezTo>
                  <a:cubicBezTo>
                    <a:pt x="381" y="2525"/>
                    <a:pt x="191" y="2501"/>
                    <a:pt x="0" y="2406"/>
                  </a:cubicBezTo>
                  <a:lnTo>
                    <a:pt x="0" y="2406"/>
                  </a:lnTo>
                  <a:cubicBezTo>
                    <a:pt x="238" y="2644"/>
                    <a:pt x="596" y="2810"/>
                    <a:pt x="977" y="2810"/>
                  </a:cubicBezTo>
                  <a:cubicBezTo>
                    <a:pt x="1786" y="2810"/>
                    <a:pt x="2453" y="2144"/>
                    <a:pt x="2453" y="1334"/>
                  </a:cubicBezTo>
                  <a:cubicBezTo>
                    <a:pt x="2453" y="739"/>
                    <a:pt x="2096" y="238"/>
                    <a:pt x="1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2" name="Google Shape;2972;p55"/>
            <p:cNvSpPr/>
            <p:nvPr/>
          </p:nvSpPr>
          <p:spPr>
            <a:xfrm>
              <a:off x="1843911" y="3236504"/>
              <a:ext cx="73166" cy="83810"/>
            </a:xfrm>
            <a:custGeom>
              <a:avLst/>
              <a:gdLst/>
              <a:ahLst/>
              <a:cxnLst/>
              <a:rect l="l" t="t" r="r" b="b"/>
              <a:pathLst>
                <a:path w="2454" h="2811" extrusionOk="0">
                  <a:moveTo>
                    <a:pt x="1596" y="0"/>
                  </a:moveTo>
                  <a:cubicBezTo>
                    <a:pt x="1882" y="286"/>
                    <a:pt x="2072" y="667"/>
                    <a:pt x="2072" y="1072"/>
                  </a:cubicBezTo>
                  <a:cubicBezTo>
                    <a:pt x="2072" y="1882"/>
                    <a:pt x="1405" y="2549"/>
                    <a:pt x="596" y="2549"/>
                  </a:cubicBezTo>
                  <a:cubicBezTo>
                    <a:pt x="381" y="2549"/>
                    <a:pt x="191" y="2501"/>
                    <a:pt x="0" y="2429"/>
                  </a:cubicBezTo>
                  <a:lnTo>
                    <a:pt x="0" y="2429"/>
                  </a:lnTo>
                  <a:cubicBezTo>
                    <a:pt x="238" y="2668"/>
                    <a:pt x="596" y="2810"/>
                    <a:pt x="977" y="2810"/>
                  </a:cubicBezTo>
                  <a:cubicBezTo>
                    <a:pt x="1786" y="2810"/>
                    <a:pt x="2453" y="2144"/>
                    <a:pt x="2453" y="1358"/>
                  </a:cubicBezTo>
                  <a:cubicBezTo>
                    <a:pt x="2453" y="762"/>
                    <a:pt x="2096" y="239"/>
                    <a:pt x="1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3" name="Google Shape;2973;p55"/>
            <p:cNvSpPr/>
            <p:nvPr/>
          </p:nvSpPr>
          <p:spPr>
            <a:xfrm>
              <a:off x="1948980" y="3132121"/>
              <a:ext cx="72450" cy="83094"/>
            </a:xfrm>
            <a:custGeom>
              <a:avLst/>
              <a:gdLst/>
              <a:ahLst/>
              <a:cxnLst/>
              <a:rect l="l" t="t" r="r" b="b"/>
              <a:pathLst>
                <a:path w="2430" h="2787" extrusionOk="0">
                  <a:moveTo>
                    <a:pt x="1573" y="1"/>
                  </a:moveTo>
                  <a:lnTo>
                    <a:pt x="1573" y="1"/>
                  </a:lnTo>
                  <a:cubicBezTo>
                    <a:pt x="1882" y="263"/>
                    <a:pt x="2049" y="644"/>
                    <a:pt x="2049" y="1072"/>
                  </a:cubicBezTo>
                  <a:cubicBezTo>
                    <a:pt x="2049" y="1882"/>
                    <a:pt x="1406" y="2525"/>
                    <a:pt x="596" y="2525"/>
                  </a:cubicBezTo>
                  <a:cubicBezTo>
                    <a:pt x="382" y="2525"/>
                    <a:pt x="168" y="2501"/>
                    <a:pt x="1" y="2406"/>
                  </a:cubicBezTo>
                  <a:lnTo>
                    <a:pt x="1" y="2406"/>
                  </a:lnTo>
                  <a:cubicBezTo>
                    <a:pt x="239" y="2644"/>
                    <a:pt x="596" y="2787"/>
                    <a:pt x="977" y="2787"/>
                  </a:cubicBezTo>
                  <a:cubicBezTo>
                    <a:pt x="1787" y="2787"/>
                    <a:pt x="2430" y="2144"/>
                    <a:pt x="2430" y="1334"/>
                  </a:cubicBezTo>
                  <a:cubicBezTo>
                    <a:pt x="2430" y="739"/>
                    <a:pt x="2073" y="215"/>
                    <a:pt x="1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4" name="Google Shape;2974;p55"/>
            <p:cNvSpPr/>
            <p:nvPr/>
          </p:nvSpPr>
          <p:spPr>
            <a:xfrm>
              <a:off x="1738096" y="3132121"/>
              <a:ext cx="73166" cy="83094"/>
            </a:xfrm>
            <a:custGeom>
              <a:avLst/>
              <a:gdLst/>
              <a:ahLst/>
              <a:cxnLst/>
              <a:rect l="l" t="t" r="r" b="b"/>
              <a:pathLst>
                <a:path w="2454" h="2787" extrusionOk="0">
                  <a:moveTo>
                    <a:pt x="1596" y="1"/>
                  </a:moveTo>
                  <a:cubicBezTo>
                    <a:pt x="1882" y="263"/>
                    <a:pt x="2073" y="644"/>
                    <a:pt x="2073" y="1072"/>
                  </a:cubicBezTo>
                  <a:cubicBezTo>
                    <a:pt x="2073" y="1882"/>
                    <a:pt x="1406" y="2525"/>
                    <a:pt x="596" y="2525"/>
                  </a:cubicBezTo>
                  <a:cubicBezTo>
                    <a:pt x="406" y="2525"/>
                    <a:pt x="191" y="2501"/>
                    <a:pt x="1" y="2406"/>
                  </a:cubicBezTo>
                  <a:lnTo>
                    <a:pt x="1" y="2406"/>
                  </a:lnTo>
                  <a:cubicBezTo>
                    <a:pt x="239" y="2644"/>
                    <a:pt x="596" y="2787"/>
                    <a:pt x="1001" y="2787"/>
                  </a:cubicBezTo>
                  <a:cubicBezTo>
                    <a:pt x="1787" y="2787"/>
                    <a:pt x="2454" y="2144"/>
                    <a:pt x="2454" y="1334"/>
                  </a:cubicBezTo>
                  <a:cubicBezTo>
                    <a:pt x="2454" y="739"/>
                    <a:pt x="2097" y="215"/>
                    <a:pt x="1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5" name="Google Shape;2975;p55"/>
            <p:cNvSpPr/>
            <p:nvPr/>
          </p:nvSpPr>
          <p:spPr>
            <a:xfrm>
              <a:off x="1694804" y="3101590"/>
              <a:ext cx="169707" cy="142039"/>
            </a:xfrm>
            <a:custGeom>
              <a:avLst/>
              <a:gdLst/>
              <a:ahLst/>
              <a:cxnLst/>
              <a:rect l="l" t="t" r="r" b="b"/>
              <a:pathLst>
                <a:path w="5692" h="4764" extrusionOk="0">
                  <a:moveTo>
                    <a:pt x="2405" y="286"/>
                  </a:moveTo>
                  <a:cubicBezTo>
                    <a:pt x="2953" y="286"/>
                    <a:pt x="3453" y="477"/>
                    <a:pt x="3834" y="882"/>
                  </a:cubicBezTo>
                  <a:lnTo>
                    <a:pt x="5263" y="2311"/>
                  </a:lnTo>
                  <a:lnTo>
                    <a:pt x="3834" y="3739"/>
                  </a:lnTo>
                  <a:cubicBezTo>
                    <a:pt x="3501" y="4168"/>
                    <a:pt x="2953" y="4382"/>
                    <a:pt x="2405" y="4382"/>
                  </a:cubicBezTo>
                  <a:cubicBezTo>
                    <a:pt x="1882" y="4382"/>
                    <a:pt x="1358" y="4144"/>
                    <a:pt x="953" y="3763"/>
                  </a:cubicBezTo>
                  <a:cubicBezTo>
                    <a:pt x="596" y="3382"/>
                    <a:pt x="381" y="2858"/>
                    <a:pt x="381" y="2334"/>
                  </a:cubicBezTo>
                  <a:cubicBezTo>
                    <a:pt x="381" y="1787"/>
                    <a:pt x="596" y="1287"/>
                    <a:pt x="953" y="906"/>
                  </a:cubicBezTo>
                  <a:cubicBezTo>
                    <a:pt x="1334" y="525"/>
                    <a:pt x="1858" y="286"/>
                    <a:pt x="2405" y="286"/>
                  </a:cubicBezTo>
                  <a:close/>
                  <a:moveTo>
                    <a:pt x="2382" y="1"/>
                  </a:moveTo>
                  <a:cubicBezTo>
                    <a:pt x="1739" y="1"/>
                    <a:pt x="1143" y="286"/>
                    <a:pt x="691" y="715"/>
                  </a:cubicBezTo>
                  <a:cubicBezTo>
                    <a:pt x="238" y="1168"/>
                    <a:pt x="0" y="1763"/>
                    <a:pt x="0" y="2382"/>
                  </a:cubicBezTo>
                  <a:cubicBezTo>
                    <a:pt x="0" y="3025"/>
                    <a:pt x="238" y="3620"/>
                    <a:pt x="691" y="4049"/>
                  </a:cubicBezTo>
                  <a:cubicBezTo>
                    <a:pt x="1143" y="4525"/>
                    <a:pt x="1739" y="4764"/>
                    <a:pt x="2382" y="4764"/>
                  </a:cubicBezTo>
                  <a:lnTo>
                    <a:pt x="2405" y="4764"/>
                  </a:lnTo>
                  <a:cubicBezTo>
                    <a:pt x="3048" y="4764"/>
                    <a:pt x="3668" y="4525"/>
                    <a:pt x="4120" y="4097"/>
                  </a:cubicBezTo>
                  <a:lnTo>
                    <a:pt x="5597" y="2573"/>
                  </a:lnTo>
                  <a:cubicBezTo>
                    <a:pt x="5668" y="2501"/>
                    <a:pt x="5692" y="2430"/>
                    <a:pt x="5692" y="2334"/>
                  </a:cubicBezTo>
                  <a:cubicBezTo>
                    <a:pt x="5692" y="2263"/>
                    <a:pt x="5668" y="2215"/>
                    <a:pt x="5597" y="2192"/>
                  </a:cubicBezTo>
                  <a:lnTo>
                    <a:pt x="4120" y="691"/>
                  </a:lnTo>
                  <a:cubicBezTo>
                    <a:pt x="3668" y="239"/>
                    <a:pt x="3072" y="1"/>
                    <a:pt x="2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6" name="Google Shape;2976;p55"/>
            <p:cNvSpPr/>
            <p:nvPr/>
          </p:nvSpPr>
          <p:spPr>
            <a:xfrm>
              <a:off x="1718925" y="3122908"/>
              <a:ext cx="98032" cy="98002"/>
            </a:xfrm>
            <a:custGeom>
              <a:avLst/>
              <a:gdLst/>
              <a:ahLst/>
              <a:cxnLst/>
              <a:rect l="l" t="t" r="r" b="b"/>
              <a:pathLst>
                <a:path w="3288" h="3287" extrusionOk="0">
                  <a:moveTo>
                    <a:pt x="1644" y="357"/>
                  </a:moveTo>
                  <a:cubicBezTo>
                    <a:pt x="2359" y="357"/>
                    <a:pt x="2930" y="929"/>
                    <a:pt x="2930" y="1643"/>
                  </a:cubicBezTo>
                  <a:cubicBezTo>
                    <a:pt x="2930" y="2358"/>
                    <a:pt x="2359" y="2929"/>
                    <a:pt x="1644" y="2929"/>
                  </a:cubicBezTo>
                  <a:cubicBezTo>
                    <a:pt x="930" y="2929"/>
                    <a:pt x="358" y="2358"/>
                    <a:pt x="358" y="1643"/>
                  </a:cubicBezTo>
                  <a:cubicBezTo>
                    <a:pt x="358" y="929"/>
                    <a:pt x="930" y="357"/>
                    <a:pt x="1644" y="357"/>
                  </a:cubicBezTo>
                  <a:close/>
                  <a:moveTo>
                    <a:pt x="1644" y="0"/>
                  </a:moveTo>
                  <a:cubicBezTo>
                    <a:pt x="739" y="0"/>
                    <a:pt x="1" y="762"/>
                    <a:pt x="1" y="1643"/>
                  </a:cubicBezTo>
                  <a:cubicBezTo>
                    <a:pt x="1" y="2548"/>
                    <a:pt x="739" y="3286"/>
                    <a:pt x="1644" y="3286"/>
                  </a:cubicBezTo>
                  <a:cubicBezTo>
                    <a:pt x="2525" y="3286"/>
                    <a:pt x="3287" y="2548"/>
                    <a:pt x="3287" y="1643"/>
                  </a:cubicBezTo>
                  <a:cubicBezTo>
                    <a:pt x="3287" y="715"/>
                    <a:pt x="2525" y="0"/>
                    <a:pt x="16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7" name="Google Shape;2977;p55"/>
            <p:cNvSpPr/>
            <p:nvPr/>
          </p:nvSpPr>
          <p:spPr>
            <a:xfrm>
              <a:off x="1797757" y="3179706"/>
              <a:ext cx="144871" cy="169707"/>
            </a:xfrm>
            <a:custGeom>
              <a:avLst/>
              <a:gdLst/>
              <a:ahLst/>
              <a:cxnLst/>
              <a:rect l="l" t="t" r="r" b="b"/>
              <a:pathLst>
                <a:path w="4859" h="5692" extrusionOk="0">
                  <a:moveTo>
                    <a:pt x="2501" y="0"/>
                  </a:moveTo>
                  <a:cubicBezTo>
                    <a:pt x="2429" y="0"/>
                    <a:pt x="2358" y="48"/>
                    <a:pt x="2310" y="95"/>
                  </a:cubicBezTo>
                  <a:lnTo>
                    <a:pt x="810" y="1596"/>
                  </a:lnTo>
                  <a:cubicBezTo>
                    <a:pt x="238" y="2144"/>
                    <a:pt x="0" y="2953"/>
                    <a:pt x="143" y="3763"/>
                  </a:cubicBezTo>
                  <a:cubicBezTo>
                    <a:pt x="191" y="3858"/>
                    <a:pt x="286" y="3906"/>
                    <a:pt x="358" y="3906"/>
                  </a:cubicBezTo>
                  <a:cubicBezTo>
                    <a:pt x="453" y="3882"/>
                    <a:pt x="524" y="3787"/>
                    <a:pt x="524" y="3691"/>
                  </a:cubicBezTo>
                  <a:cubicBezTo>
                    <a:pt x="358" y="3025"/>
                    <a:pt x="572" y="2334"/>
                    <a:pt x="1072" y="1858"/>
                  </a:cubicBezTo>
                  <a:lnTo>
                    <a:pt x="2501" y="429"/>
                  </a:lnTo>
                  <a:lnTo>
                    <a:pt x="3930" y="1858"/>
                  </a:lnTo>
                  <a:cubicBezTo>
                    <a:pt x="4311" y="2239"/>
                    <a:pt x="4525" y="2739"/>
                    <a:pt x="4525" y="3310"/>
                  </a:cubicBezTo>
                  <a:cubicBezTo>
                    <a:pt x="4525" y="3834"/>
                    <a:pt x="4287" y="4382"/>
                    <a:pt x="3906" y="4763"/>
                  </a:cubicBezTo>
                  <a:cubicBezTo>
                    <a:pt x="3525" y="5120"/>
                    <a:pt x="3025" y="5335"/>
                    <a:pt x="2477" y="5335"/>
                  </a:cubicBezTo>
                  <a:cubicBezTo>
                    <a:pt x="1953" y="5335"/>
                    <a:pt x="1429" y="5120"/>
                    <a:pt x="1048" y="4763"/>
                  </a:cubicBezTo>
                  <a:cubicBezTo>
                    <a:pt x="929" y="4644"/>
                    <a:pt x="834" y="4525"/>
                    <a:pt x="762" y="4406"/>
                  </a:cubicBezTo>
                  <a:cubicBezTo>
                    <a:pt x="719" y="4348"/>
                    <a:pt x="667" y="4317"/>
                    <a:pt x="617" y="4317"/>
                  </a:cubicBezTo>
                  <a:cubicBezTo>
                    <a:pt x="584" y="4317"/>
                    <a:pt x="552" y="4330"/>
                    <a:pt x="524" y="4358"/>
                  </a:cubicBezTo>
                  <a:cubicBezTo>
                    <a:pt x="429" y="4406"/>
                    <a:pt x="405" y="4501"/>
                    <a:pt x="453" y="4596"/>
                  </a:cubicBezTo>
                  <a:cubicBezTo>
                    <a:pt x="548" y="4739"/>
                    <a:pt x="667" y="4882"/>
                    <a:pt x="810" y="5001"/>
                  </a:cubicBezTo>
                  <a:cubicBezTo>
                    <a:pt x="1262" y="5454"/>
                    <a:pt x="1858" y="5692"/>
                    <a:pt x="2477" y="5692"/>
                  </a:cubicBezTo>
                  <a:cubicBezTo>
                    <a:pt x="3096" y="5692"/>
                    <a:pt x="3692" y="5454"/>
                    <a:pt x="4144" y="5001"/>
                  </a:cubicBezTo>
                  <a:cubicBezTo>
                    <a:pt x="4620" y="4549"/>
                    <a:pt x="4858" y="3953"/>
                    <a:pt x="4858" y="3310"/>
                  </a:cubicBezTo>
                  <a:cubicBezTo>
                    <a:pt x="4858" y="2644"/>
                    <a:pt x="4620" y="2048"/>
                    <a:pt x="4168" y="1620"/>
                  </a:cubicBezTo>
                  <a:lnTo>
                    <a:pt x="2715" y="95"/>
                  </a:lnTo>
                  <a:cubicBezTo>
                    <a:pt x="2668" y="48"/>
                    <a:pt x="2596" y="0"/>
                    <a:pt x="2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8" name="Google Shape;2978;p55"/>
            <p:cNvSpPr/>
            <p:nvPr/>
          </p:nvSpPr>
          <p:spPr>
            <a:xfrm>
              <a:off x="1824024" y="3227977"/>
              <a:ext cx="97316" cy="97316"/>
            </a:xfrm>
            <a:custGeom>
              <a:avLst/>
              <a:gdLst/>
              <a:ahLst/>
              <a:cxnLst/>
              <a:rect l="l" t="t" r="r" b="b"/>
              <a:pathLst>
                <a:path w="3264" h="3264" extrusionOk="0">
                  <a:moveTo>
                    <a:pt x="1620" y="358"/>
                  </a:moveTo>
                  <a:cubicBezTo>
                    <a:pt x="2334" y="358"/>
                    <a:pt x="2906" y="929"/>
                    <a:pt x="2906" y="1644"/>
                  </a:cubicBezTo>
                  <a:cubicBezTo>
                    <a:pt x="2906" y="2334"/>
                    <a:pt x="2334" y="2906"/>
                    <a:pt x="1620" y="2906"/>
                  </a:cubicBezTo>
                  <a:cubicBezTo>
                    <a:pt x="905" y="2906"/>
                    <a:pt x="358" y="2334"/>
                    <a:pt x="358" y="1644"/>
                  </a:cubicBezTo>
                  <a:cubicBezTo>
                    <a:pt x="358" y="929"/>
                    <a:pt x="953" y="358"/>
                    <a:pt x="1620" y="358"/>
                  </a:cubicBezTo>
                  <a:close/>
                  <a:moveTo>
                    <a:pt x="1620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20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9" name="Google Shape;2979;p55"/>
            <p:cNvSpPr/>
            <p:nvPr/>
          </p:nvSpPr>
          <p:spPr>
            <a:xfrm>
              <a:off x="1881538" y="3100875"/>
              <a:ext cx="169021" cy="142039"/>
            </a:xfrm>
            <a:custGeom>
              <a:avLst/>
              <a:gdLst/>
              <a:ahLst/>
              <a:cxnLst/>
              <a:rect l="l" t="t" r="r" b="b"/>
              <a:pathLst>
                <a:path w="5669" h="4764" extrusionOk="0">
                  <a:moveTo>
                    <a:pt x="3263" y="358"/>
                  </a:moveTo>
                  <a:cubicBezTo>
                    <a:pt x="3811" y="358"/>
                    <a:pt x="4335" y="572"/>
                    <a:pt x="4740" y="977"/>
                  </a:cubicBezTo>
                  <a:cubicBezTo>
                    <a:pt x="5097" y="1382"/>
                    <a:pt x="5287" y="1882"/>
                    <a:pt x="5287" y="2406"/>
                  </a:cubicBezTo>
                  <a:cubicBezTo>
                    <a:pt x="5287" y="2930"/>
                    <a:pt x="5073" y="3406"/>
                    <a:pt x="4740" y="3787"/>
                  </a:cubicBezTo>
                  <a:cubicBezTo>
                    <a:pt x="4335" y="4168"/>
                    <a:pt x="3835" y="4406"/>
                    <a:pt x="3263" y="4406"/>
                  </a:cubicBezTo>
                  <a:cubicBezTo>
                    <a:pt x="2739" y="4406"/>
                    <a:pt x="2191" y="4192"/>
                    <a:pt x="1810" y="3811"/>
                  </a:cubicBezTo>
                  <a:lnTo>
                    <a:pt x="381" y="2382"/>
                  </a:lnTo>
                  <a:lnTo>
                    <a:pt x="1810" y="953"/>
                  </a:lnTo>
                  <a:cubicBezTo>
                    <a:pt x="2191" y="572"/>
                    <a:pt x="2691" y="358"/>
                    <a:pt x="3263" y="358"/>
                  </a:cubicBezTo>
                  <a:close/>
                  <a:moveTo>
                    <a:pt x="3263" y="1"/>
                  </a:moveTo>
                  <a:cubicBezTo>
                    <a:pt x="2620" y="1"/>
                    <a:pt x="2025" y="239"/>
                    <a:pt x="1572" y="691"/>
                  </a:cubicBezTo>
                  <a:lnTo>
                    <a:pt x="96" y="2168"/>
                  </a:lnTo>
                  <a:cubicBezTo>
                    <a:pt x="24" y="2239"/>
                    <a:pt x="0" y="2287"/>
                    <a:pt x="0" y="2382"/>
                  </a:cubicBezTo>
                  <a:cubicBezTo>
                    <a:pt x="0" y="2478"/>
                    <a:pt x="24" y="2525"/>
                    <a:pt x="96" y="2597"/>
                  </a:cubicBezTo>
                  <a:lnTo>
                    <a:pt x="1572" y="4073"/>
                  </a:lnTo>
                  <a:cubicBezTo>
                    <a:pt x="2025" y="4526"/>
                    <a:pt x="2620" y="4764"/>
                    <a:pt x="3263" y="4764"/>
                  </a:cubicBezTo>
                  <a:lnTo>
                    <a:pt x="3287" y="4764"/>
                  </a:lnTo>
                  <a:cubicBezTo>
                    <a:pt x="3954" y="4764"/>
                    <a:pt x="4549" y="4502"/>
                    <a:pt x="5001" y="4049"/>
                  </a:cubicBezTo>
                  <a:cubicBezTo>
                    <a:pt x="5454" y="3597"/>
                    <a:pt x="5668" y="3001"/>
                    <a:pt x="5668" y="2382"/>
                  </a:cubicBezTo>
                  <a:cubicBezTo>
                    <a:pt x="5668" y="1763"/>
                    <a:pt x="5406" y="1168"/>
                    <a:pt x="4978" y="715"/>
                  </a:cubicBezTo>
                  <a:cubicBezTo>
                    <a:pt x="4525" y="239"/>
                    <a:pt x="3930" y="1"/>
                    <a:pt x="32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0" name="Google Shape;2980;p55"/>
            <p:cNvSpPr/>
            <p:nvPr/>
          </p:nvSpPr>
          <p:spPr>
            <a:xfrm>
              <a:off x="1931240" y="3122908"/>
              <a:ext cx="97286" cy="97286"/>
            </a:xfrm>
            <a:custGeom>
              <a:avLst/>
              <a:gdLst/>
              <a:ahLst/>
              <a:cxnLst/>
              <a:rect l="l" t="t" r="r" b="b"/>
              <a:pathLst>
                <a:path w="3263" h="3263" extrusionOk="0">
                  <a:moveTo>
                    <a:pt x="1572" y="0"/>
                  </a:moveTo>
                  <a:cubicBezTo>
                    <a:pt x="1334" y="0"/>
                    <a:pt x="1120" y="72"/>
                    <a:pt x="929" y="167"/>
                  </a:cubicBezTo>
                  <a:cubicBezTo>
                    <a:pt x="834" y="191"/>
                    <a:pt x="810" y="310"/>
                    <a:pt x="834" y="405"/>
                  </a:cubicBezTo>
                  <a:cubicBezTo>
                    <a:pt x="852" y="459"/>
                    <a:pt x="923" y="485"/>
                    <a:pt x="998" y="485"/>
                  </a:cubicBezTo>
                  <a:cubicBezTo>
                    <a:pt x="1023" y="485"/>
                    <a:pt x="1048" y="482"/>
                    <a:pt x="1072" y="476"/>
                  </a:cubicBezTo>
                  <a:cubicBezTo>
                    <a:pt x="1239" y="405"/>
                    <a:pt x="1429" y="357"/>
                    <a:pt x="1596" y="357"/>
                  </a:cubicBezTo>
                  <a:cubicBezTo>
                    <a:pt x="2310" y="357"/>
                    <a:pt x="2882" y="929"/>
                    <a:pt x="2882" y="1643"/>
                  </a:cubicBezTo>
                  <a:cubicBezTo>
                    <a:pt x="2882" y="2358"/>
                    <a:pt x="2310" y="2929"/>
                    <a:pt x="1596" y="2929"/>
                  </a:cubicBezTo>
                  <a:cubicBezTo>
                    <a:pt x="882" y="2929"/>
                    <a:pt x="334" y="2358"/>
                    <a:pt x="334" y="1643"/>
                  </a:cubicBezTo>
                  <a:cubicBezTo>
                    <a:pt x="334" y="1381"/>
                    <a:pt x="405" y="1143"/>
                    <a:pt x="572" y="905"/>
                  </a:cubicBezTo>
                  <a:cubicBezTo>
                    <a:pt x="620" y="810"/>
                    <a:pt x="596" y="715"/>
                    <a:pt x="524" y="667"/>
                  </a:cubicBezTo>
                  <a:cubicBezTo>
                    <a:pt x="494" y="637"/>
                    <a:pt x="460" y="624"/>
                    <a:pt x="426" y="624"/>
                  </a:cubicBezTo>
                  <a:cubicBezTo>
                    <a:pt x="377" y="624"/>
                    <a:pt x="328" y="649"/>
                    <a:pt x="286" y="691"/>
                  </a:cubicBezTo>
                  <a:cubicBezTo>
                    <a:pt x="120" y="953"/>
                    <a:pt x="0" y="1286"/>
                    <a:pt x="0" y="1619"/>
                  </a:cubicBezTo>
                  <a:cubicBezTo>
                    <a:pt x="0" y="2501"/>
                    <a:pt x="739" y="3263"/>
                    <a:pt x="1644" y="3263"/>
                  </a:cubicBezTo>
                  <a:cubicBezTo>
                    <a:pt x="2525" y="3263"/>
                    <a:pt x="3263" y="2501"/>
                    <a:pt x="3263" y="1619"/>
                  </a:cubicBezTo>
                  <a:cubicBezTo>
                    <a:pt x="3215" y="715"/>
                    <a:pt x="2477" y="0"/>
                    <a:pt x="15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1" name="Google Shape;2981;p55"/>
            <p:cNvSpPr/>
            <p:nvPr/>
          </p:nvSpPr>
          <p:spPr>
            <a:xfrm>
              <a:off x="1802736" y="2994374"/>
              <a:ext cx="142724" cy="169021"/>
            </a:xfrm>
            <a:custGeom>
              <a:avLst/>
              <a:gdLst/>
              <a:ahLst/>
              <a:cxnLst/>
              <a:rect l="l" t="t" r="r" b="b"/>
              <a:pathLst>
                <a:path w="4787" h="5669" extrusionOk="0">
                  <a:moveTo>
                    <a:pt x="2358" y="358"/>
                  </a:moveTo>
                  <a:cubicBezTo>
                    <a:pt x="2905" y="358"/>
                    <a:pt x="3405" y="572"/>
                    <a:pt x="3787" y="929"/>
                  </a:cubicBezTo>
                  <a:cubicBezTo>
                    <a:pt x="4191" y="1310"/>
                    <a:pt x="4430" y="1811"/>
                    <a:pt x="4430" y="2382"/>
                  </a:cubicBezTo>
                  <a:cubicBezTo>
                    <a:pt x="4430" y="2930"/>
                    <a:pt x="4215" y="3454"/>
                    <a:pt x="3834" y="3835"/>
                  </a:cubicBezTo>
                  <a:lnTo>
                    <a:pt x="2405" y="5264"/>
                  </a:lnTo>
                  <a:lnTo>
                    <a:pt x="976" y="3835"/>
                  </a:lnTo>
                  <a:cubicBezTo>
                    <a:pt x="572" y="3454"/>
                    <a:pt x="381" y="2954"/>
                    <a:pt x="381" y="2382"/>
                  </a:cubicBezTo>
                  <a:cubicBezTo>
                    <a:pt x="310" y="1811"/>
                    <a:pt x="548" y="1310"/>
                    <a:pt x="953" y="929"/>
                  </a:cubicBezTo>
                  <a:cubicBezTo>
                    <a:pt x="1334" y="572"/>
                    <a:pt x="1834" y="358"/>
                    <a:pt x="2358" y="358"/>
                  </a:cubicBezTo>
                  <a:close/>
                  <a:moveTo>
                    <a:pt x="2381" y="1"/>
                  </a:moveTo>
                  <a:cubicBezTo>
                    <a:pt x="1738" y="1"/>
                    <a:pt x="1143" y="239"/>
                    <a:pt x="714" y="691"/>
                  </a:cubicBezTo>
                  <a:cubicBezTo>
                    <a:pt x="238" y="1144"/>
                    <a:pt x="0" y="1739"/>
                    <a:pt x="0" y="2382"/>
                  </a:cubicBezTo>
                  <a:cubicBezTo>
                    <a:pt x="0" y="3049"/>
                    <a:pt x="238" y="3644"/>
                    <a:pt x="667" y="4073"/>
                  </a:cubicBezTo>
                  <a:lnTo>
                    <a:pt x="2167" y="5573"/>
                  </a:lnTo>
                  <a:cubicBezTo>
                    <a:pt x="2215" y="5621"/>
                    <a:pt x="2286" y="5668"/>
                    <a:pt x="2381" y="5668"/>
                  </a:cubicBezTo>
                  <a:cubicBezTo>
                    <a:pt x="2453" y="5668"/>
                    <a:pt x="2524" y="5621"/>
                    <a:pt x="2572" y="5573"/>
                  </a:cubicBezTo>
                  <a:lnTo>
                    <a:pt x="4072" y="4073"/>
                  </a:lnTo>
                  <a:cubicBezTo>
                    <a:pt x="4525" y="3644"/>
                    <a:pt x="4787" y="3001"/>
                    <a:pt x="4763" y="2382"/>
                  </a:cubicBezTo>
                  <a:cubicBezTo>
                    <a:pt x="4763" y="1739"/>
                    <a:pt x="4477" y="1144"/>
                    <a:pt x="4048" y="691"/>
                  </a:cubicBezTo>
                  <a:cubicBezTo>
                    <a:pt x="3596" y="239"/>
                    <a:pt x="3001" y="1"/>
                    <a:pt x="238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2" name="Google Shape;2982;p55"/>
            <p:cNvSpPr/>
            <p:nvPr/>
          </p:nvSpPr>
          <p:spPr>
            <a:xfrm>
              <a:off x="1824024" y="3017809"/>
              <a:ext cx="97316" cy="97316"/>
            </a:xfrm>
            <a:custGeom>
              <a:avLst/>
              <a:gdLst/>
              <a:ahLst/>
              <a:cxnLst/>
              <a:rect l="l" t="t" r="r" b="b"/>
              <a:pathLst>
                <a:path w="3264" h="3264" extrusionOk="0">
                  <a:moveTo>
                    <a:pt x="1620" y="358"/>
                  </a:moveTo>
                  <a:cubicBezTo>
                    <a:pt x="2334" y="358"/>
                    <a:pt x="2906" y="905"/>
                    <a:pt x="2906" y="1620"/>
                  </a:cubicBezTo>
                  <a:cubicBezTo>
                    <a:pt x="2906" y="2334"/>
                    <a:pt x="2334" y="2906"/>
                    <a:pt x="1620" y="2906"/>
                  </a:cubicBezTo>
                  <a:cubicBezTo>
                    <a:pt x="905" y="2906"/>
                    <a:pt x="358" y="2334"/>
                    <a:pt x="358" y="1620"/>
                  </a:cubicBezTo>
                  <a:cubicBezTo>
                    <a:pt x="358" y="905"/>
                    <a:pt x="953" y="358"/>
                    <a:pt x="1620" y="358"/>
                  </a:cubicBezTo>
                  <a:close/>
                  <a:moveTo>
                    <a:pt x="1620" y="1"/>
                  </a:moveTo>
                  <a:cubicBezTo>
                    <a:pt x="739" y="1"/>
                    <a:pt x="0" y="739"/>
                    <a:pt x="0" y="1620"/>
                  </a:cubicBezTo>
                  <a:cubicBezTo>
                    <a:pt x="24" y="2525"/>
                    <a:pt x="739" y="3263"/>
                    <a:pt x="1620" y="3263"/>
                  </a:cubicBezTo>
                  <a:cubicBezTo>
                    <a:pt x="2525" y="3263"/>
                    <a:pt x="3263" y="2525"/>
                    <a:pt x="3263" y="1620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3" name="Google Shape;2983;p55"/>
            <p:cNvSpPr/>
            <p:nvPr/>
          </p:nvSpPr>
          <p:spPr>
            <a:xfrm>
              <a:off x="1847459" y="3051888"/>
              <a:ext cx="50447" cy="10674"/>
            </a:xfrm>
            <a:custGeom>
              <a:avLst/>
              <a:gdLst/>
              <a:ahLst/>
              <a:cxnLst/>
              <a:rect l="l" t="t" r="r" b="b"/>
              <a:pathLst>
                <a:path w="1692" h="358" extrusionOk="0">
                  <a:moveTo>
                    <a:pt x="191" y="1"/>
                  </a:moveTo>
                  <a:cubicBezTo>
                    <a:pt x="96" y="1"/>
                    <a:pt x="48" y="72"/>
                    <a:pt x="0" y="167"/>
                  </a:cubicBezTo>
                  <a:cubicBezTo>
                    <a:pt x="0" y="239"/>
                    <a:pt x="96" y="358"/>
                    <a:pt x="191" y="358"/>
                  </a:cubicBezTo>
                  <a:lnTo>
                    <a:pt x="1501" y="358"/>
                  </a:lnTo>
                  <a:cubicBezTo>
                    <a:pt x="1596" y="358"/>
                    <a:pt x="1644" y="310"/>
                    <a:pt x="1667" y="215"/>
                  </a:cubicBezTo>
                  <a:cubicBezTo>
                    <a:pt x="1691" y="96"/>
                    <a:pt x="1620" y="1"/>
                    <a:pt x="150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4" name="Google Shape;2984;p55"/>
            <p:cNvSpPr/>
            <p:nvPr/>
          </p:nvSpPr>
          <p:spPr>
            <a:xfrm>
              <a:off x="1857388" y="3069628"/>
              <a:ext cx="31276" cy="10704"/>
            </a:xfrm>
            <a:custGeom>
              <a:avLst/>
              <a:gdLst/>
              <a:ahLst/>
              <a:cxnLst/>
              <a:rect l="l" t="t" r="r" b="b"/>
              <a:pathLst>
                <a:path w="1049" h="359" extrusionOk="0">
                  <a:moveTo>
                    <a:pt x="215" y="1"/>
                  </a:moveTo>
                  <a:cubicBezTo>
                    <a:pt x="120" y="1"/>
                    <a:pt x="72" y="72"/>
                    <a:pt x="25" y="168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25" y="311"/>
                    <a:pt x="1049" y="215"/>
                  </a:cubicBezTo>
                  <a:cubicBezTo>
                    <a:pt x="1049" y="120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5" name="Google Shape;2985;p55"/>
            <p:cNvSpPr/>
            <p:nvPr/>
          </p:nvSpPr>
          <p:spPr>
            <a:xfrm>
              <a:off x="1952528" y="3156987"/>
              <a:ext cx="51163" cy="10674"/>
            </a:xfrm>
            <a:custGeom>
              <a:avLst/>
              <a:gdLst/>
              <a:ahLst/>
              <a:cxnLst/>
              <a:rect l="l" t="t" r="r" b="b"/>
              <a:pathLst>
                <a:path w="1716" h="358" extrusionOk="0">
                  <a:moveTo>
                    <a:pt x="215" y="0"/>
                  </a:moveTo>
                  <a:cubicBezTo>
                    <a:pt x="120" y="0"/>
                    <a:pt x="49" y="48"/>
                    <a:pt x="25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525" y="357"/>
                  </a:lnTo>
                  <a:cubicBezTo>
                    <a:pt x="1596" y="357"/>
                    <a:pt x="1668" y="286"/>
                    <a:pt x="1692" y="214"/>
                  </a:cubicBezTo>
                  <a:cubicBezTo>
                    <a:pt x="1716" y="95"/>
                    <a:pt x="1644" y="0"/>
                    <a:pt x="15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6" name="Google Shape;2986;p55"/>
            <p:cNvSpPr/>
            <p:nvPr/>
          </p:nvSpPr>
          <p:spPr>
            <a:xfrm>
              <a:off x="1961771" y="3175443"/>
              <a:ext cx="31991" cy="10674"/>
            </a:xfrm>
            <a:custGeom>
              <a:avLst/>
              <a:gdLst/>
              <a:ahLst/>
              <a:cxnLst/>
              <a:rect l="l" t="t" r="r" b="b"/>
              <a:pathLst>
                <a:path w="1073" h="358" extrusionOk="0">
                  <a:moveTo>
                    <a:pt x="215" y="0"/>
                  </a:moveTo>
                  <a:cubicBezTo>
                    <a:pt x="96" y="0"/>
                    <a:pt x="0" y="96"/>
                    <a:pt x="48" y="215"/>
                  </a:cubicBezTo>
                  <a:cubicBezTo>
                    <a:pt x="72" y="310"/>
                    <a:pt x="143" y="358"/>
                    <a:pt x="215" y="358"/>
                  </a:cubicBezTo>
                  <a:lnTo>
                    <a:pt x="882" y="358"/>
                  </a:lnTo>
                  <a:cubicBezTo>
                    <a:pt x="977" y="358"/>
                    <a:pt x="1024" y="310"/>
                    <a:pt x="1048" y="215"/>
                  </a:cubicBezTo>
                  <a:cubicBezTo>
                    <a:pt x="1072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7" name="Google Shape;2987;p55"/>
            <p:cNvSpPr/>
            <p:nvPr/>
          </p:nvSpPr>
          <p:spPr>
            <a:xfrm>
              <a:off x="1847459" y="3262056"/>
              <a:ext cx="50447" cy="11389"/>
            </a:xfrm>
            <a:custGeom>
              <a:avLst/>
              <a:gdLst/>
              <a:ahLst/>
              <a:cxnLst/>
              <a:rect l="l" t="t" r="r" b="b"/>
              <a:pathLst>
                <a:path w="1692" h="382" extrusionOk="0">
                  <a:moveTo>
                    <a:pt x="191" y="1"/>
                  </a:moveTo>
                  <a:cubicBezTo>
                    <a:pt x="96" y="1"/>
                    <a:pt x="48" y="72"/>
                    <a:pt x="0" y="167"/>
                  </a:cubicBezTo>
                  <a:cubicBezTo>
                    <a:pt x="0" y="286"/>
                    <a:pt x="96" y="382"/>
                    <a:pt x="191" y="382"/>
                  </a:cubicBezTo>
                  <a:lnTo>
                    <a:pt x="1501" y="382"/>
                  </a:lnTo>
                  <a:cubicBezTo>
                    <a:pt x="1596" y="382"/>
                    <a:pt x="1644" y="310"/>
                    <a:pt x="1667" y="215"/>
                  </a:cubicBezTo>
                  <a:cubicBezTo>
                    <a:pt x="1691" y="96"/>
                    <a:pt x="1620" y="1"/>
                    <a:pt x="150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1857388" y="3281228"/>
              <a:ext cx="31276" cy="10674"/>
            </a:xfrm>
            <a:custGeom>
              <a:avLst/>
              <a:gdLst/>
              <a:ahLst/>
              <a:cxnLst/>
              <a:rect l="l" t="t" r="r" b="b"/>
              <a:pathLst>
                <a:path w="1049" h="358" extrusionOk="0">
                  <a:moveTo>
                    <a:pt x="215" y="1"/>
                  </a:moveTo>
                  <a:cubicBezTo>
                    <a:pt x="120" y="1"/>
                    <a:pt x="72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858" y="358"/>
                  </a:lnTo>
                  <a:cubicBezTo>
                    <a:pt x="953" y="358"/>
                    <a:pt x="1025" y="286"/>
                    <a:pt x="1049" y="215"/>
                  </a:cubicBezTo>
                  <a:cubicBezTo>
                    <a:pt x="1049" y="96"/>
                    <a:pt x="953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9" name="Google Shape;2989;p55"/>
            <p:cNvSpPr/>
            <p:nvPr/>
          </p:nvSpPr>
          <p:spPr>
            <a:xfrm>
              <a:off x="1742360" y="3156987"/>
              <a:ext cx="51163" cy="10674"/>
            </a:xfrm>
            <a:custGeom>
              <a:avLst/>
              <a:gdLst/>
              <a:ahLst/>
              <a:cxnLst/>
              <a:rect l="l" t="t" r="r" b="b"/>
              <a:pathLst>
                <a:path w="1716" h="358" extrusionOk="0">
                  <a:moveTo>
                    <a:pt x="191" y="0"/>
                  </a:moveTo>
                  <a:cubicBezTo>
                    <a:pt x="120" y="0"/>
                    <a:pt x="48" y="48"/>
                    <a:pt x="25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501" y="357"/>
                  </a:lnTo>
                  <a:cubicBezTo>
                    <a:pt x="1596" y="357"/>
                    <a:pt x="1668" y="286"/>
                    <a:pt x="1692" y="214"/>
                  </a:cubicBezTo>
                  <a:cubicBezTo>
                    <a:pt x="1715" y="119"/>
                    <a:pt x="1620" y="0"/>
                    <a:pt x="1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0" name="Google Shape;2990;p55"/>
            <p:cNvSpPr/>
            <p:nvPr/>
          </p:nvSpPr>
          <p:spPr>
            <a:xfrm>
              <a:off x="1751603" y="3175443"/>
              <a:ext cx="31276" cy="10674"/>
            </a:xfrm>
            <a:custGeom>
              <a:avLst/>
              <a:gdLst/>
              <a:ahLst/>
              <a:cxnLst/>
              <a:rect l="l" t="t" r="r" b="b"/>
              <a:pathLst>
                <a:path w="1049" h="358" extrusionOk="0">
                  <a:moveTo>
                    <a:pt x="215" y="0"/>
                  </a:moveTo>
                  <a:cubicBezTo>
                    <a:pt x="119" y="0"/>
                    <a:pt x="72" y="72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882" y="358"/>
                  </a:lnTo>
                  <a:cubicBezTo>
                    <a:pt x="953" y="358"/>
                    <a:pt x="1024" y="310"/>
                    <a:pt x="1048" y="215"/>
                  </a:cubicBezTo>
                  <a:cubicBezTo>
                    <a:pt x="1048" y="96"/>
                    <a:pt x="1001" y="0"/>
                    <a:pt x="88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91" name="Google Shape;2991;p55"/>
          <p:cNvGrpSpPr/>
          <p:nvPr/>
        </p:nvGrpSpPr>
        <p:grpSpPr>
          <a:xfrm>
            <a:off x="1785299" y="2993659"/>
            <a:ext cx="355753" cy="352920"/>
            <a:chOff x="2356787" y="2993659"/>
            <a:chExt cx="355753" cy="352920"/>
          </a:xfrm>
        </p:grpSpPr>
        <p:sp>
          <p:nvSpPr>
            <p:cNvPr id="2992" name="Google Shape;2992;p55"/>
            <p:cNvSpPr/>
            <p:nvPr/>
          </p:nvSpPr>
          <p:spPr>
            <a:xfrm>
              <a:off x="2363883" y="3000069"/>
              <a:ext cx="342962" cy="342246"/>
            </a:xfrm>
            <a:custGeom>
              <a:avLst/>
              <a:gdLst/>
              <a:ahLst/>
              <a:cxnLst/>
              <a:rect l="l" t="t" r="r" b="b"/>
              <a:pathLst>
                <a:path w="11503" h="11479" extrusionOk="0">
                  <a:moveTo>
                    <a:pt x="5740" y="1596"/>
                  </a:moveTo>
                  <a:cubicBezTo>
                    <a:pt x="8050" y="1596"/>
                    <a:pt x="9883" y="3453"/>
                    <a:pt x="9883" y="5739"/>
                  </a:cubicBezTo>
                  <a:cubicBezTo>
                    <a:pt x="9883" y="8026"/>
                    <a:pt x="8050" y="9883"/>
                    <a:pt x="5740" y="9883"/>
                  </a:cubicBezTo>
                  <a:cubicBezTo>
                    <a:pt x="3453" y="9883"/>
                    <a:pt x="1620" y="8026"/>
                    <a:pt x="1620" y="5739"/>
                  </a:cubicBezTo>
                  <a:cubicBezTo>
                    <a:pt x="1620" y="3453"/>
                    <a:pt x="3453" y="1596"/>
                    <a:pt x="5740" y="1596"/>
                  </a:cubicBezTo>
                  <a:close/>
                  <a:moveTo>
                    <a:pt x="5740" y="0"/>
                  </a:moveTo>
                  <a:cubicBezTo>
                    <a:pt x="2572" y="0"/>
                    <a:pt x="0" y="2572"/>
                    <a:pt x="0" y="5739"/>
                  </a:cubicBezTo>
                  <a:cubicBezTo>
                    <a:pt x="0" y="8883"/>
                    <a:pt x="2596" y="11479"/>
                    <a:pt x="5740" y="11479"/>
                  </a:cubicBezTo>
                  <a:cubicBezTo>
                    <a:pt x="8907" y="11479"/>
                    <a:pt x="11503" y="8883"/>
                    <a:pt x="11503" y="5739"/>
                  </a:cubicBezTo>
                  <a:cubicBezTo>
                    <a:pt x="11503" y="2572"/>
                    <a:pt x="8931" y="0"/>
                    <a:pt x="574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2455475" y="3012830"/>
              <a:ext cx="252086" cy="329486"/>
            </a:xfrm>
            <a:custGeom>
              <a:avLst/>
              <a:gdLst/>
              <a:ahLst/>
              <a:cxnLst/>
              <a:rect l="l" t="t" r="r" b="b"/>
              <a:pathLst>
                <a:path w="8455" h="11051" extrusionOk="0">
                  <a:moveTo>
                    <a:pt x="4906" y="1"/>
                  </a:moveTo>
                  <a:lnTo>
                    <a:pt x="4906" y="1"/>
                  </a:lnTo>
                  <a:cubicBezTo>
                    <a:pt x="6716" y="953"/>
                    <a:pt x="7978" y="2906"/>
                    <a:pt x="7978" y="5097"/>
                  </a:cubicBezTo>
                  <a:cubicBezTo>
                    <a:pt x="7978" y="8288"/>
                    <a:pt x="5382" y="10836"/>
                    <a:pt x="2239" y="10836"/>
                  </a:cubicBezTo>
                  <a:cubicBezTo>
                    <a:pt x="1429" y="10836"/>
                    <a:pt x="691" y="10693"/>
                    <a:pt x="0" y="10408"/>
                  </a:cubicBezTo>
                  <a:lnTo>
                    <a:pt x="0" y="10408"/>
                  </a:lnTo>
                  <a:cubicBezTo>
                    <a:pt x="810" y="10813"/>
                    <a:pt x="1715" y="11051"/>
                    <a:pt x="2668" y="11051"/>
                  </a:cubicBezTo>
                  <a:cubicBezTo>
                    <a:pt x="5859" y="11051"/>
                    <a:pt x="8431" y="8455"/>
                    <a:pt x="8431" y="5311"/>
                  </a:cubicBezTo>
                  <a:cubicBezTo>
                    <a:pt x="8455" y="2930"/>
                    <a:pt x="7002" y="882"/>
                    <a:pt x="4906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2534277" y="3000069"/>
              <a:ext cx="172569" cy="171138"/>
            </a:xfrm>
            <a:custGeom>
              <a:avLst/>
              <a:gdLst/>
              <a:ahLst/>
              <a:cxnLst/>
              <a:rect l="l" t="t" r="r" b="b"/>
              <a:pathLst>
                <a:path w="5788" h="5740" extrusionOk="0">
                  <a:moveTo>
                    <a:pt x="25" y="0"/>
                  </a:moveTo>
                  <a:lnTo>
                    <a:pt x="1" y="1596"/>
                  </a:lnTo>
                  <a:cubicBezTo>
                    <a:pt x="2287" y="1596"/>
                    <a:pt x="4145" y="3429"/>
                    <a:pt x="4145" y="5739"/>
                  </a:cubicBezTo>
                  <a:lnTo>
                    <a:pt x="5788" y="5739"/>
                  </a:lnTo>
                  <a:cubicBezTo>
                    <a:pt x="5788" y="2572"/>
                    <a:pt x="3216" y="0"/>
                    <a:pt x="25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5" name="Google Shape;2995;p55"/>
            <p:cNvSpPr/>
            <p:nvPr/>
          </p:nvSpPr>
          <p:spPr>
            <a:xfrm>
              <a:off x="2603866" y="3014977"/>
              <a:ext cx="103697" cy="157662"/>
            </a:xfrm>
            <a:custGeom>
              <a:avLst/>
              <a:gdLst/>
              <a:ahLst/>
              <a:cxnLst/>
              <a:rect l="l" t="t" r="r" b="b"/>
              <a:pathLst>
                <a:path w="3478" h="5288" extrusionOk="0">
                  <a:moveTo>
                    <a:pt x="1" y="0"/>
                  </a:moveTo>
                  <a:cubicBezTo>
                    <a:pt x="1811" y="953"/>
                    <a:pt x="3049" y="2882"/>
                    <a:pt x="3049" y="5073"/>
                  </a:cubicBezTo>
                  <a:lnTo>
                    <a:pt x="3049" y="5287"/>
                  </a:lnTo>
                  <a:lnTo>
                    <a:pt x="3478" y="5287"/>
                  </a:lnTo>
                  <a:lnTo>
                    <a:pt x="3478" y="5239"/>
                  </a:lnTo>
                  <a:lnTo>
                    <a:pt x="3478" y="5097"/>
                  </a:lnTo>
                  <a:cubicBezTo>
                    <a:pt x="3478" y="4930"/>
                    <a:pt x="3478" y="4787"/>
                    <a:pt x="3454" y="4644"/>
                  </a:cubicBezTo>
                  <a:cubicBezTo>
                    <a:pt x="3430" y="4382"/>
                    <a:pt x="3382" y="4120"/>
                    <a:pt x="3335" y="3906"/>
                  </a:cubicBezTo>
                  <a:lnTo>
                    <a:pt x="3335" y="3858"/>
                  </a:lnTo>
                  <a:cubicBezTo>
                    <a:pt x="3263" y="3596"/>
                    <a:pt x="3192" y="3334"/>
                    <a:pt x="3049" y="3096"/>
                  </a:cubicBezTo>
                  <a:cubicBezTo>
                    <a:pt x="3001" y="2929"/>
                    <a:pt x="2906" y="2763"/>
                    <a:pt x="2858" y="2620"/>
                  </a:cubicBezTo>
                  <a:lnTo>
                    <a:pt x="2763" y="2429"/>
                  </a:lnTo>
                  <a:cubicBezTo>
                    <a:pt x="2549" y="2072"/>
                    <a:pt x="2334" y="1786"/>
                    <a:pt x="2072" y="1477"/>
                  </a:cubicBezTo>
                  <a:cubicBezTo>
                    <a:pt x="1953" y="1334"/>
                    <a:pt x="1811" y="1191"/>
                    <a:pt x="1668" y="1072"/>
                  </a:cubicBezTo>
                  <a:cubicBezTo>
                    <a:pt x="1453" y="858"/>
                    <a:pt x="1215" y="667"/>
                    <a:pt x="977" y="524"/>
                  </a:cubicBezTo>
                  <a:cubicBezTo>
                    <a:pt x="667" y="358"/>
                    <a:pt x="382" y="167"/>
                    <a:pt x="72" y="24"/>
                  </a:cubicBezTo>
                  <a:cubicBezTo>
                    <a:pt x="48" y="24"/>
                    <a:pt x="24" y="0"/>
                    <a:pt x="1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6" name="Google Shape;2996;p55"/>
            <p:cNvSpPr/>
            <p:nvPr/>
          </p:nvSpPr>
          <p:spPr>
            <a:xfrm>
              <a:off x="2356787" y="2993659"/>
              <a:ext cx="355753" cy="352920"/>
            </a:xfrm>
            <a:custGeom>
              <a:avLst/>
              <a:gdLst/>
              <a:ahLst/>
              <a:cxnLst/>
              <a:rect l="l" t="t" r="r" b="b"/>
              <a:pathLst>
                <a:path w="11932" h="11837" extrusionOk="0">
                  <a:moveTo>
                    <a:pt x="6430" y="406"/>
                  </a:moveTo>
                  <a:cubicBezTo>
                    <a:pt x="7788" y="501"/>
                    <a:pt x="9002" y="1073"/>
                    <a:pt x="9955" y="2025"/>
                  </a:cubicBezTo>
                  <a:cubicBezTo>
                    <a:pt x="10883" y="2954"/>
                    <a:pt x="11431" y="4168"/>
                    <a:pt x="11550" y="5478"/>
                  </a:cubicBezTo>
                  <a:cubicBezTo>
                    <a:pt x="11550" y="5502"/>
                    <a:pt x="11598" y="5812"/>
                    <a:pt x="11598" y="5812"/>
                  </a:cubicBezTo>
                  <a:lnTo>
                    <a:pt x="10312" y="5812"/>
                  </a:lnTo>
                  <a:lnTo>
                    <a:pt x="10312" y="5621"/>
                  </a:lnTo>
                  <a:cubicBezTo>
                    <a:pt x="10288" y="5216"/>
                    <a:pt x="10193" y="4788"/>
                    <a:pt x="10002" y="4407"/>
                  </a:cubicBezTo>
                  <a:cubicBezTo>
                    <a:pt x="9526" y="3168"/>
                    <a:pt x="8550" y="2263"/>
                    <a:pt x="7264" y="1858"/>
                  </a:cubicBezTo>
                  <a:cubicBezTo>
                    <a:pt x="6954" y="1787"/>
                    <a:pt x="6621" y="1715"/>
                    <a:pt x="6287" y="1692"/>
                  </a:cubicBezTo>
                  <a:lnTo>
                    <a:pt x="6168" y="1692"/>
                  </a:lnTo>
                  <a:lnTo>
                    <a:pt x="6168" y="406"/>
                  </a:lnTo>
                  <a:close/>
                  <a:moveTo>
                    <a:pt x="6025" y="1"/>
                  </a:moveTo>
                  <a:cubicBezTo>
                    <a:pt x="3858" y="1"/>
                    <a:pt x="1858" y="1192"/>
                    <a:pt x="810" y="3097"/>
                  </a:cubicBezTo>
                  <a:cubicBezTo>
                    <a:pt x="762" y="3168"/>
                    <a:pt x="810" y="3263"/>
                    <a:pt x="881" y="3335"/>
                  </a:cubicBezTo>
                  <a:cubicBezTo>
                    <a:pt x="901" y="3348"/>
                    <a:pt x="923" y="3354"/>
                    <a:pt x="946" y="3354"/>
                  </a:cubicBezTo>
                  <a:cubicBezTo>
                    <a:pt x="1004" y="3354"/>
                    <a:pt x="1068" y="3315"/>
                    <a:pt x="1119" y="3263"/>
                  </a:cubicBezTo>
                  <a:cubicBezTo>
                    <a:pt x="2072" y="1501"/>
                    <a:pt x="3882" y="406"/>
                    <a:pt x="5835" y="358"/>
                  </a:cubicBezTo>
                  <a:lnTo>
                    <a:pt x="5835" y="1620"/>
                  </a:lnTo>
                  <a:cubicBezTo>
                    <a:pt x="3549" y="1715"/>
                    <a:pt x="1715" y="3621"/>
                    <a:pt x="1715" y="5954"/>
                  </a:cubicBezTo>
                  <a:cubicBezTo>
                    <a:pt x="1715" y="8336"/>
                    <a:pt x="3644" y="10265"/>
                    <a:pt x="6025" y="10265"/>
                  </a:cubicBezTo>
                  <a:cubicBezTo>
                    <a:pt x="6668" y="10265"/>
                    <a:pt x="7311" y="10122"/>
                    <a:pt x="7907" y="9812"/>
                  </a:cubicBezTo>
                  <a:lnTo>
                    <a:pt x="7930" y="9789"/>
                  </a:lnTo>
                  <a:cubicBezTo>
                    <a:pt x="7988" y="9617"/>
                    <a:pt x="7892" y="9506"/>
                    <a:pt x="7778" y="9506"/>
                  </a:cubicBezTo>
                  <a:cubicBezTo>
                    <a:pt x="7750" y="9506"/>
                    <a:pt x="7720" y="9513"/>
                    <a:pt x="7692" y="9527"/>
                  </a:cubicBezTo>
                  <a:cubicBezTo>
                    <a:pt x="7145" y="9765"/>
                    <a:pt x="6573" y="9884"/>
                    <a:pt x="6025" y="9884"/>
                  </a:cubicBezTo>
                  <a:cubicBezTo>
                    <a:pt x="3858" y="9884"/>
                    <a:pt x="2072" y="8098"/>
                    <a:pt x="2072" y="5907"/>
                  </a:cubicBezTo>
                  <a:cubicBezTo>
                    <a:pt x="2072" y="3740"/>
                    <a:pt x="3858" y="1954"/>
                    <a:pt x="6025" y="1954"/>
                  </a:cubicBezTo>
                  <a:cubicBezTo>
                    <a:pt x="6835" y="1954"/>
                    <a:pt x="7621" y="2192"/>
                    <a:pt x="8288" y="2668"/>
                  </a:cubicBezTo>
                  <a:cubicBezTo>
                    <a:pt x="8931" y="3121"/>
                    <a:pt x="9455" y="3764"/>
                    <a:pt x="9716" y="4478"/>
                  </a:cubicBezTo>
                  <a:cubicBezTo>
                    <a:pt x="9836" y="4811"/>
                    <a:pt x="9931" y="5169"/>
                    <a:pt x="9955" y="5526"/>
                  </a:cubicBezTo>
                  <a:cubicBezTo>
                    <a:pt x="10002" y="6264"/>
                    <a:pt x="9859" y="7050"/>
                    <a:pt x="9526" y="7741"/>
                  </a:cubicBezTo>
                  <a:cubicBezTo>
                    <a:pt x="9240" y="8288"/>
                    <a:pt x="8812" y="8765"/>
                    <a:pt x="8311" y="9169"/>
                  </a:cubicBezTo>
                  <a:lnTo>
                    <a:pt x="8311" y="9193"/>
                  </a:lnTo>
                  <a:cubicBezTo>
                    <a:pt x="8294" y="9354"/>
                    <a:pt x="8383" y="9434"/>
                    <a:pt x="8479" y="9434"/>
                  </a:cubicBezTo>
                  <a:cubicBezTo>
                    <a:pt x="8511" y="9434"/>
                    <a:pt x="8544" y="9425"/>
                    <a:pt x="8573" y="9408"/>
                  </a:cubicBezTo>
                  <a:cubicBezTo>
                    <a:pt x="9121" y="9003"/>
                    <a:pt x="9550" y="8479"/>
                    <a:pt x="9859" y="7907"/>
                  </a:cubicBezTo>
                  <a:cubicBezTo>
                    <a:pt x="10145" y="7336"/>
                    <a:pt x="10312" y="6717"/>
                    <a:pt x="10336" y="6097"/>
                  </a:cubicBezTo>
                  <a:lnTo>
                    <a:pt x="11622" y="6097"/>
                  </a:lnTo>
                  <a:cubicBezTo>
                    <a:pt x="11550" y="8217"/>
                    <a:pt x="10312" y="10122"/>
                    <a:pt x="8216" y="11098"/>
                  </a:cubicBezTo>
                  <a:cubicBezTo>
                    <a:pt x="8192" y="11098"/>
                    <a:pt x="8169" y="11122"/>
                    <a:pt x="8121" y="11122"/>
                  </a:cubicBezTo>
                  <a:cubicBezTo>
                    <a:pt x="7413" y="11389"/>
                    <a:pt x="6696" y="11516"/>
                    <a:pt x="5998" y="11516"/>
                  </a:cubicBezTo>
                  <a:cubicBezTo>
                    <a:pt x="4512" y="11516"/>
                    <a:pt x="3117" y="10937"/>
                    <a:pt x="2096" y="9884"/>
                  </a:cubicBezTo>
                  <a:cubicBezTo>
                    <a:pt x="1048" y="8836"/>
                    <a:pt x="453" y="7407"/>
                    <a:pt x="453" y="5907"/>
                  </a:cubicBezTo>
                  <a:cubicBezTo>
                    <a:pt x="453" y="5264"/>
                    <a:pt x="572" y="4645"/>
                    <a:pt x="786" y="4049"/>
                  </a:cubicBezTo>
                  <a:lnTo>
                    <a:pt x="810" y="3978"/>
                  </a:lnTo>
                  <a:cubicBezTo>
                    <a:pt x="834" y="3883"/>
                    <a:pt x="810" y="3811"/>
                    <a:pt x="715" y="3764"/>
                  </a:cubicBezTo>
                  <a:cubicBezTo>
                    <a:pt x="692" y="3758"/>
                    <a:pt x="671" y="3755"/>
                    <a:pt x="651" y="3755"/>
                  </a:cubicBezTo>
                  <a:cubicBezTo>
                    <a:pt x="587" y="3755"/>
                    <a:pt x="537" y="3786"/>
                    <a:pt x="500" y="3859"/>
                  </a:cubicBezTo>
                  <a:lnTo>
                    <a:pt x="476" y="3930"/>
                  </a:lnTo>
                  <a:cubicBezTo>
                    <a:pt x="0" y="5240"/>
                    <a:pt x="0" y="6693"/>
                    <a:pt x="548" y="8122"/>
                  </a:cubicBezTo>
                  <a:cubicBezTo>
                    <a:pt x="548" y="8145"/>
                    <a:pt x="572" y="8169"/>
                    <a:pt x="572" y="8217"/>
                  </a:cubicBezTo>
                  <a:cubicBezTo>
                    <a:pt x="1620" y="10503"/>
                    <a:pt x="3763" y="11837"/>
                    <a:pt x="6073" y="11837"/>
                  </a:cubicBezTo>
                  <a:cubicBezTo>
                    <a:pt x="7645" y="11837"/>
                    <a:pt x="9145" y="11217"/>
                    <a:pt x="10264" y="10122"/>
                  </a:cubicBezTo>
                  <a:cubicBezTo>
                    <a:pt x="10431" y="9955"/>
                    <a:pt x="10574" y="9789"/>
                    <a:pt x="10717" y="9598"/>
                  </a:cubicBezTo>
                  <a:cubicBezTo>
                    <a:pt x="11169" y="9074"/>
                    <a:pt x="11503" y="8455"/>
                    <a:pt x="11693" y="7788"/>
                  </a:cubicBezTo>
                  <a:cubicBezTo>
                    <a:pt x="11860" y="7193"/>
                    <a:pt x="11931" y="6526"/>
                    <a:pt x="11931" y="5835"/>
                  </a:cubicBezTo>
                  <a:cubicBezTo>
                    <a:pt x="11931" y="5716"/>
                    <a:pt x="11931" y="5621"/>
                    <a:pt x="11907" y="5502"/>
                  </a:cubicBezTo>
                  <a:cubicBezTo>
                    <a:pt x="11788" y="4097"/>
                    <a:pt x="11193" y="2763"/>
                    <a:pt x="10193" y="1763"/>
                  </a:cubicBezTo>
                  <a:cubicBezTo>
                    <a:pt x="10074" y="1644"/>
                    <a:pt x="9931" y="1525"/>
                    <a:pt x="9812" y="1382"/>
                  </a:cubicBezTo>
                  <a:cubicBezTo>
                    <a:pt x="9264" y="953"/>
                    <a:pt x="8669" y="596"/>
                    <a:pt x="8026" y="358"/>
                  </a:cubicBezTo>
                  <a:cubicBezTo>
                    <a:pt x="7359" y="120"/>
                    <a:pt x="6668" y="1"/>
                    <a:pt x="602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97" name="Google Shape;2997;p55"/>
          <p:cNvGrpSpPr/>
          <p:nvPr/>
        </p:nvGrpSpPr>
        <p:grpSpPr>
          <a:xfrm>
            <a:off x="2548317" y="2994374"/>
            <a:ext cx="354351" cy="355037"/>
            <a:chOff x="3043605" y="2994374"/>
            <a:chExt cx="354351" cy="355037"/>
          </a:xfrm>
        </p:grpSpPr>
        <p:sp>
          <p:nvSpPr>
            <p:cNvPr id="2998" name="Google Shape;2998;p55"/>
            <p:cNvSpPr/>
            <p:nvPr/>
          </p:nvSpPr>
          <p:spPr>
            <a:xfrm>
              <a:off x="3091906" y="3029169"/>
              <a:ext cx="277637" cy="157662"/>
            </a:xfrm>
            <a:custGeom>
              <a:avLst/>
              <a:gdLst/>
              <a:ahLst/>
              <a:cxnLst/>
              <a:rect l="l" t="t" r="r" b="b"/>
              <a:pathLst>
                <a:path w="9312" h="5288" extrusionOk="0">
                  <a:moveTo>
                    <a:pt x="9311" y="1"/>
                  </a:moveTo>
                  <a:lnTo>
                    <a:pt x="3763" y="810"/>
                  </a:lnTo>
                  <a:lnTo>
                    <a:pt x="3739" y="834"/>
                  </a:lnTo>
                  <a:lnTo>
                    <a:pt x="2381" y="2120"/>
                  </a:lnTo>
                  <a:lnTo>
                    <a:pt x="1691" y="3144"/>
                  </a:lnTo>
                  <a:cubicBezTo>
                    <a:pt x="1667" y="3192"/>
                    <a:pt x="1619" y="3192"/>
                    <a:pt x="1596" y="3192"/>
                  </a:cubicBezTo>
                  <a:lnTo>
                    <a:pt x="95" y="2668"/>
                  </a:lnTo>
                  <a:cubicBezTo>
                    <a:pt x="95" y="2650"/>
                    <a:pt x="81" y="2642"/>
                    <a:pt x="64" y="2642"/>
                  </a:cubicBezTo>
                  <a:cubicBezTo>
                    <a:pt x="36" y="2642"/>
                    <a:pt x="0" y="2662"/>
                    <a:pt x="0" y="2692"/>
                  </a:cubicBezTo>
                  <a:lnTo>
                    <a:pt x="0" y="5287"/>
                  </a:lnTo>
                  <a:lnTo>
                    <a:pt x="9311" y="5287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3091906" y="3049771"/>
              <a:ext cx="277637" cy="137060"/>
            </a:xfrm>
            <a:custGeom>
              <a:avLst/>
              <a:gdLst/>
              <a:ahLst/>
              <a:cxnLst/>
              <a:rect l="l" t="t" r="r" b="b"/>
              <a:pathLst>
                <a:path w="9312" h="4597" extrusionOk="0">
                  <a:moveTo>
                    <a:pt x="9311" y="0"/>
                  </a:moveTo>
                  <a:lnTo>
                    <a:pt x="3929" y="1072"/>
                  </a:lnTo>
                  <a:lnTo>
                    <a:pt x="3906" y="1096"/>
                  </a:lnTo>
                  <a:lnTo>
                    <a:pt x="1953" y="3763"/>
                  </a:lnTo>
                  <a:cubicBezTo>
                    <a:pt x="1929" y="3810"/>
                    <a:pt x="1929" y="3810"/>
                    <a:pt x="1905" y="3810"/>
                  </a:cubicBezTo>
                  <a:lnTo>
                    <a:pt x="0" y="3810"/>
                  </a:lnTo>
                  <a:lnTo>
                    <a:pt x="0" y="4596"/>
                  </a:lnTo>
                  <a:lnTo>
                    <a:pt x="9311" y="4596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3091190" y="3066080"/>
              <a:ext cx="277637" cy="232229"/>
            </a:xfrm>
            <a:custGeom>
              <a:avLst/>
              <a:gdLst/>
              <a:ahLst/>
              <a:cxnLst/>
              <a:rect l="l" t="t" r="r" b="b"/>
              <a:pathLst>
                <a:path w="9312" h="7789" extrusionOk="0">
                  <a:moveTo>
                    <a:pt x="9312" y="1"/>
                  </a:moveTo>
                  <a:lnTo>
                    <a:pt x="4334" y="1073"/>
                  </a:lnTo>
                  <a:lnTo>
                    <a:pt x="4311" y="1120"/>
                  </a:lnTo>
                  <a:lnTo>
                    <a:pt x="2382" y="3740"/>
                  </a:lnTo>
                  <a:cubicBezTo>
                    <a:pt x="2334" y="3764"/>
                    <a:pt x="2334" y="3764"/>
                    <a:pt x="2310" y="3764"/>
                  </a:cubicBezTo>
                  <a:lnTo>
                    <a:pt x="0" y="3764"/>
                  </a:lnTo>
                  <a:lnTo>
                    <a:pt x="0" y="7788"/>
                  </a:lnTo>
                  <a:lnTo>
                    <a:pt x="9312" y="7788"/>
                  </a:lnTo>
                  <a:lnTo>
                    <a:pt x="9312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3091906" y="3066080"/>
              <a:ext cx="277637" cy="232229"/>
            </a:xfrm>
            <a:custGeom>
              <a:avLst/>
              <a:gdLst/>
              <a:ahLst/>
              <a:cxnLst/>
              <a:rect l="l" t="t" r="r" b="b"/>
              <a:pathLst>
                <a:path w="9312" h="7789" extrusionOk="0">
                  <a:moveTo>
                    <a:pt x="9192" y="1"/>
                  </a:moveTo>
                  <a:lnTo>
                    <a:pt x="8573" y="144"/>
                  </a:lnTo>
                  <a:lnTo>
                    <a:pt x="6716" y="2906"/>
                  </a:lnTo>
                  <a:cubicBezTo>
                    <a:pt x="6716" y="2923"/>
                    <a:pt x="6692" y="2940"/>
                    <a:pt x="6670" y="2940"/>
                  </a:cubicBezTo>
                  <a:cubicBezTo>
                    <a:pt x="6660" y="2940"/>
                    <a:pt x="6651" y="2937"/>
                    <a:pt x="6644" y="2930"/>
                  </a:cubicBezTo>
                  <a:lnTo>
                    <a:pt x="4858" y="1763"/>
                  </a:lnTo>
                  <a:cubicBezTo>
                    <a:pt x="4811" y="1763"/>
                    <a:pt x="4787" y="1763"/>
                    <a:pt x="4763" y="1787"/>
                  </a:cubicBezTo>
                  <a:lnTo>
                    <a:pt x="2239" y="5431"/>
                  </a:lnTo>
                  <a:cubicBezTo>
                    <a:pt x="2205" y="5447"/>
                    <a:pt x="2183" y="5464"/>
                    <a:pt x="2165" y="5464"/>
                  </a:cubicBezTo>
                  <a:cubicBezTo>
                    <a:pt x="2157" y="5464"/>
                    <a:pt x="2150" y="5461"/>
                    <a:pt x="2143" y="5454"/>
                  </a:cubicBezTo>
                  <a:lnTo>
                    <a:pt x="0" y="4216"/>
                  </a:lnTo>
                  <a:lnTo>
                    <a:pt x="0" y="7788"/>
                  </a:lnTo>
                  <a:lnTo>
                    <a:pt x="9311" y="7788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3091906" y="3066080"/>
              <a:ext cx="277637" cy="253517"/>
            </a:xfrm>
            <a:custGeom>
              <a:avLst/>
              <a:gdLst/>
              <a:ahLst/>
              <a:cxnLst/>
              <a:rect l="l" t="t" r="r" b="b"/>
              <a:pathLst>
                <a:path w="9312" h="8503" extrusionOk="0">
                  <a:moveTo>
                    <a:pt x="9311" y="1"/>
                  </a:moveTo>
                  <a:lnTo>
                    <a:pt x="6811" y="3668"/>
                  </a:lnTo>
                  <a:cubicBezTo>
                    <a:pt x="6811" y="3685"/>
                    <a:pt x="6775" y="3702"/>
                    <a:pt x="6746" y="3702"/>
                  </a:cubicBezTo>
                  <a:cubicBezTo>
                    <a:pt x="6734" y="3702"/>
                    <a:pt x="6723" y="3699"/>
                    <a:pt x="6716" y="3692"/>
                  </a:cubicBezTo>
                  <a:lnTo>
                    <a:pt x="4930" y="2525"/>
                  </a:lnTo>
                  <a:cubicBezTo>
                    <a:pt x="4906" y="2525"/>
                    <a:pt x="4882" y="2525"/>
                    <a:pt x="4858" y="2573"/>
                  </a:cubicBezTo>
                  <a:lnTo>
                    <a:pt x="2310" y="6193"/>
                  </a:lnTo>
                  <a:cubicBezTo>
                    <a:pt x="2293" y="6228"/>
                    <a:pt x="2275" y="6250"/>
                    <a:pt x="2258" y="6250"/>
                  </a:cubicBezTo>
                  <a:cubicBezTo>
                    <a:pt x="2251" y="6250"/>
                    <a:pt x="2245" y="6247"/>
                    <a:pt x="2239" y="6240"/>
                  </a:cubicBezTo>
                  <a:lnTo>
                    <a:pt x="0" y="4954"/>
                  </a:lnTo>
                  <a:lnTo>
                    <a:pt x="0" y="8503"/>
                  </a:lnTo>
                  <a:lnTo>
                    <a:pt x="9311" y="8503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3355324" y="3066080"/>
              <a:ext cx="14222" cy="253517"/>
            </a:xfrm>
            <a:custGeom>
              <a:avLst/>
              <a:gdLst/>
              <a:ahLst/>
              <a:cxnLst/>
              <a:rect l="l" t="t" r="r" b="b"/>
              <a:pathLst>
                <a:path w="477" h="8503" extrusionOk="0">
                  <a:moveTo>
                    <a:pt x="476" y="1"/>
                  </a:moveTo>
                  <a:lnTo>
                    <a:pt x="0" y="715"/>
                  </a:lnTo>
                  <a:lnTo>
                    <a:pt x="0" y="8503"/>
                  </a:lnTo>
                  <a:lnTo>
                    <a:pt x="476" y="8503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4" name="Google Shape;3004;p55"/>
            <p:cNvSpPr/>
            <p:nvPr/>
          </p:nvSpPr>
          <p:spPr>
            <a:xfrm>
              <a:off x="3049299" y="3319570"/>
              <a:ext cx="343678" cy="23464"/>
            </a:xfrm>
            <a:custGeom>
              <a:avLst/>
              <a:gdLst/>
              <a:ahLst/>
              <a:cxnLst/>
              <a:rect l="l" t="t" r="r" b="b"/>
              <a:pathLst>
                <a:path w="11527" h="787" extrusionOk="0">
                  <a:moveTo>
                    <a:pt x="119" y="1"/>
                  </a:moveTo>
                  <a:cubicBezTo>
                    <a:pt x="48" y="1"/>
                    <a:pt x="0" y="48"/>
                    <a:pt x="0" y="120"/>
                  </a:cubicBezTo>
                  <a:lnTo>
                    <a:pt x="0" y="667"/>
                  </a:lnTo>
                  <a:cubicBezTo>
                    <a:pt x="0" y="739"/>
                    <a:pt x="48" y="787"/>
                    <a:pt x="119" y="787"/>
                  </a:cubicBezTo>
                  <a:lnTo>
                    <a:pt x="11407" y="787"/>
                  </a:lnTo>
                  <a:cubicBezTo>
                    <a:pt x="11455" y="787"/>
                    <a:pt x="11503" y="739"/>
                    <a:pt x="11526" y="667"/>
                  </a:cubicBezTo>
                  <a:lnTo>
                    <a:pt x="11526" y="120"/>
                  </a:lnTo>
                  <a:cubicBezTo>
                    <a:pt x="11526" y="48"/>
                    <a:pt x="11455" y="1"/>
                    <a:pt x="11407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3374495" y="3318169"/>
              <a:ext cx="17770" cy="24150"/>
            </a:xfrm>
            <a:custGeom>
              <a:avLst/>
              <a:gdLst/>
              <a:ahLst/>
              <a:cxnLst/>
              <a:rect l="l" t="t" r="r" b="b"/>
              <a:pathLst>
                <a:path w="596" h="810" extrusionOk="0">
                  <a:moveTo>
                    <a:pt x="0" y="0"/>
                  </a:moveTo>
                  <a:cubicBezTo>
                    <a:pt x="72" y="0"/>
                    <a:pt x="143" y="71"/>
                    <a:pt x="143" y="119"/>
                  </a:cubicBezTo>
                  <a:lnTo>
                    <a:pt x="143" y="691"/>
                  </a:lnTo>
                  <a:cubicBezTo>
                    <a:pt x="143" y="738"/>
                    <a:pt x="72" y="810"/>
                    <a:pt x="0" y="810"/>
                  </a:cubicBezTo>
                  <a:lnTo>
                    <a:pt x="476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1"/>
                    <a:pt x="548" y="0"/>
                    <a:pt x="476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3043605" y="2994374"/>
              <a:ext cx="354351" cy="355037"/>
            </a:xfrm>
            <a:custGeom>
              <a:avLst/>
              <a:gdLst/>
              <a:ahLst/>
              <a:cxnLst/>
              <a:rect l="l" t="t" r="r" b="b"/>
              <a:pathLst>
                <a:path w="11885" h="11908" extrusionOk="0">
                  <a:moveTo>
                    <a:pt x="10836" y="1334"/>
                  </a:moveTo>
                  <a:lnTo>
                    <a:pt x="10789" y="2287"/>
                  </a:lnTo>
                  <a:lnTo>
                    <a:pt x="5930" y="3335"/>
                  </a:lnTo>
                  <a:cubicBezTo>
                    <a:pt x="5883" y="3335"/>
                    <a:pt x="5811" y="3406"/>
                    <a:pt x="5788" y="3430"/>
                  </a:cubicBezTo>
                  <a:lnTo>
                    <a:pt x="3882" y="6026"/>
                  </a:lnTo>
                  <a:lnTo>
                    <a:pt x="3192" y="6026"/>
                  </a:lnTo>
                  <a:cubicBezTo>
                    <a:pt x="3097" y="6026"/>
                    <a:pt x="3025" y="6073"/>
                    <a:pt x="3025" y="6169"/>
                  </a:cubicBezTo>
                  <a:cubicBezTo>
                    <a:pt x="3025" y="6288"/>
                    <a:pt x="3073" y="6383"/>
                    <a:pt x="3192" y="6383"/>
                  </a:cubicBezTo>
                  <a:lnTo>
                    <a:pt x="3930" y="6383"/>
                  </a:lnTo>
                  <a:cubicBezTo>
                    <a:pt x="4025" y="6383"/>
                    <a:pt x="4097" y="6335"/>
                    <a:pt x="4144" y="6288"/>
                  </a:cubicBezTo>
                  <a:lnTo>
                    <a:pt x="6050" y="3692"/>
                  </a:lnTo>
                  <a:lnTo>
                    <a:pt x="10574" y="2716"/>
                  </a:lnTo>
                  <a:lnTo>
                    <a:pt x="8407" y="5954"/>
                  </a:lnTo>
                  <a:lnTo>
                    <a:pt x="6716" y="4835"/>
                  </a:lnTo>
                  <a:cubicBezTo>
                    <a:pt x="6664" y="4804"/>
                    <a:pt x="6603" y="4786"/>
                    <a:pt x="6547" y="4786"/>
                  </a:cubicBezTo>
                  <a:cubicBezTo>
                    <a:pt x="6474" y="4786"/>
                    <a:pt x="6410" y="4816"/>
                    <a:pt x="6383" y="4883"/>
                  </a:cubicBezTo>
                  <a:lnTo>
                    <a:pt x="3906" y="8455"/>
                  </a:lnTo>
                  <a:lnTo>
                    <a:pt x="1858" y="7264"/>
                  </a:lnTo>
                  <a:lnTo>
                    <a:pt x="1858" y="6383"/>
                  </a:lnTo>
                  <a:lnTo>
                    <a:pt x="2430" y="6383"/>
                  </a:lnTo>
                  <a:cubicBezTo>
                    <a:pt x="2501" y="6383"/>
                    <a:pt x="2596" y="6311"/>
                    <a:pt x="2596" y="6216"/>
                  </a:cubicBezTo>
                  <a:cubicBezTo>
                    <a:pt x="2596" y="6097"/>
                    <a:pt x="2549" y="6026"/>
                    <a:pt x="2430" y="6026"/>
                  </a:cubicBezTo>
                  <a:lnTo>
                    <a:pt x="1858" y="6026"/>
                  </a:lnTo>
                  <a:lnTo>
                    <a:pt x="1858" y="4049"/>
                  </a:lnTo>
                  <a:lnTo>
                    <a:pt x="3263" y="4502"/>
                  </a:lnTo>
                  <a:cubicBezTo>
                    <a:pt x="3291" y="4507"/>
                    <a:pt x="3317" y="4510"/>
                    <a:pt x="3340" y="4510"/>
                  </a:cubicBezTo>
                  <a:cubicBezTo>
                    <a:pt x="3416" y="4510"/>
                    <a:pt x="3471" y="4479"/>
                    <a:pt x="3525" y="4406"/>
                  </a:cubicBezTo>
                  <a:lnTo>
                    <a:pt x="4216" y="3359"/>
                  </a:lnTo>
                  <a:lnTo>
                    <a:pt x="5549" y="2120"/>
                  </a:lnTo>
                  <a:lnTo>
                    <a:pt x="10836" y="1334"/>
                  </a:lnTo>
                  <a:close/>
                  <a:moveTo>
                    <a:pt x="10789" y="3001"/>
                  </a:moveTo>
                  <a:lnTo>
                    <a:pt x="10789" y="10717"/>
                  </a:lnTo>
                  <a:lnTo>
                    <a:pt x="1834" y="10717"/>
                  </a:lnTo>
                  <a:lnTo>
                    <a:pt x="1834" y="7645"/>
                  </a:lnTo>
                  <a:lnTo>
                    <a:pt x="3787" y="8788"/>
                  </a:lnTo>
                  <a:cubicBezTo>
                    <a:pt x="3827" y="8804"/>
                    <a:pt x="3867" y="8812"/>
                    <a:pt x="3905" y="8812"/>
                  </a:cubicBezTo>
                  <a:cubicBezTo>
                    <a:pt x="3983" y="8812"/>
                    <a:pt x="4057" y="8780"/>
                    <a:pt x="4121" y="8717"/>
                  </a:cubicBezTo>
                  <a:lnTo>
                    <a:pt x="6573" y="5145"/>
                  </a:lnTo>
                  <a:lnTo>
                    <a:pt x="8288" y="6288"/>
                  </a:lnTo>
                  <a:cubicBezTo>
                    <a:pt x="8328" y="6304"/>
                    <a:pt x="8370" y="6311"/>
                    <a:pt x="8411" y="6311"/>
                  </a:cubicBezTo>
                  <a:cubicBezTo>
                    <a:pt x="8492" y="6311"/>
                    <a:pt x="8566" y="6280"/>
                    <a:pt x="8598" y="6216"/>
                  </a:cubicBezTo>
                  <a:lnTo>
                    <a:pt x="10789" y="3001"/>
                  </a:lnTo>
                  <a:close/>
                  <a:moveTo>
                    <a:pt x="929" y="1"/>
                  </a:moveTo>
                  <a:cubicBezTo>
                    <a:pt x="810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25" y="977"/>
                  </a:lnTo>
                  <a:cubicBezTo>
                    <a:pt x="429" y="977"/>
                    <a:pt x="334" y="1049"/>
                    <a:pt x="334" y="1144"/>
                  </a:cubicBezTo>
                  <a:cubicBezTo>
                    <a:pt x="334" y="1263"/>
                    <a:pt x="405" y="1334"/>
                    <a:pt x="525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25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405" y="2596"/>
                    <a:pt x="525" y="2596"/>
                  </a:cubicBezTo>
                  <a:lnTo>
                    <a:pt x="715" y="2596"/>
                  </a:lnTo>
                  <a:lnTo>
                    <a:pt x="715" y="3478"/>
                  </a:lnTo>
                  <a:lnTo>
                    <a:pt x="525" y="3478"/>
                  </a:lnTo>
                  <a:cubicBezTo>
                    <a:pt x="429" y="3478"/>
                    <a:pt x="334" y="3549"/>
                    <a:pt x="334" y="3644"/>
                  </a:cubicBezTo>
                  <a:cubicBezTo>
                    <a:pt x="334" y="3763"/>
                    <a:pt x="405" y="3835"/>
                    <a:pt x="525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25" y="4740"/>
                  </a:lnTo>
                  <a:cubicBezTo>
                    <a:pt x="429" y="4740"/>
                    <a:pt x="334" y="4787"/>
                    <a:pt x="334" y="4883"/>
                  </a:cubicBezTo>
                  <a:cubicBezTo>
                    <a:pt x="334" y="5002"/>
                    <a:pt x="405" y="5097"/>
                    <a:pt x="525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25" y="5978"/>
                  </a:lnTo>
                  <a:cubicBezTo>
                    <a:pt x="429" y="5978"/>
                    <a:pt x="334" y="6050"/>
                    <a:pt x="334" y="6145"/>
                  </a:cubicBezTo>
                  <a:cubicBezTo>
                    <a:pt x="334" y="6264"/>
                    <a:pt x="405" y="6335"/>
                    <a:pt x="525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25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405" y="7597"/>
                    <a:pt x="525" y="7597"/>
                  </a:cubicBezTo>
                  <a:lnTo>
                    <a:pt x="715" y="7597"/>
                  </a:lnTo>
                  <a:lnTo>
                    <a:pt x="715" y="8479"/>
                  </a:lnTo>
                  <a:lnTo>
                    <a:pt x="525" y="8479"/>
                  </a:lnTo>
                  <a:cubicBezTo>
                    <a:pt x="429" y="8479"/>
                    <a:pt x="334" y="8550"/>
                    <a:pt x="334" y="8645"/>
                  </a:cubicBezTo>
                  <a:cubicBezTo>
                    <a:pt x="334" y="8764"/>
                    <a:pt x="405" y="8836"/>
                    <a:pt x="525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25" y="9741"/>
                  </a:lnTo>
                  <a:cubicBezTo>
                    <a:pt x="429" y="9741"/>
                    <a:pt x="334" y="9788"/>
                    <a:pt x="334" y="9884"/>
                  </a:cubicBezTo>
                  <a:cubicBezTo>
                    <a:pt x="334" y="10003"/>
                    <a:pt x="405" y="10098"/>
                    <a:pt x="525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67" y="10717"/>
                    <a:pt x="1" y="10836"/>
                    <a:pt x="1" y="11027"/>
                  </a:cubicBezTo>
                  <a:lnTo>
                    <a:pt x="1" y="11694"/>
                  </a:lnTo>
                  <a:cubicBezTo>
                    <a:pt x="1" y="11789"/>
                    <a:pt x="96" y="11884"/>
                    <a:pt x="191" y="11884"/>
                  </a:cubicBezTo>
                  <a:lnTo>
                    <a:pt x="8741" y="11884"/>
                  </a:lnTo>
                  <a:cubicBezTo>
                    <a:pt x="8764" y="11884"/>
                    <a:pt x="8788" y="11884"/>
                    <a:pt x="8812" y="11860"/>
                  </a:cubicBezTo>
                  <a:cubicBezTo>
                    <a:pt x="8931" y="11694"/>
                    <a:pt x="8860" y="11551"/>
                    <a:pt x="8693" y="11551"/>
                  </a:cubicBezTo>
                  <a:lnTo>
                    <a:pt x="358" y="11551"/>
                  </a:lnTo>
                  <a:lnTo>
                    <a:pt x="358" y="11074"/>
                  </a:lnTo>
                  <a:lnTo>
                    <a:pt x="11527" y="11074"/>
                  </a:lnTo>
                  <a:lnTo>
                    <a:pt x="11527" y="11551"/>
                  </a:lnTo>
                  <a:lnTo>
                    <a:pt x="9479" y="11551"/>
                  </a:lnTo>
                  <a:cubicBezTo>
                    <a:pt x="9384" y="11551"/>
                    <a:pt x="9288" y="11622"/>
                    <a:pt x="9288" y="11694"/>
                  </a:cubicBezTo>
                  <a:cubicBezTo>
                    <a:pt x="9288" y="11813"/>
                    <a:pt x="9360" y="11908"/>
                    <a:pt x="9479" y="11908"/>
                  </a:cubicBezTo>
                  <a:lnTo>
                    <a:pt x="11574" y="11908"/>
                  </a:lnTo>
                  <a:cubicBezTo>
                    <a:pt x="11741" y="11908"/>
                    <a:pt x="11884" y="11789"/>
                    <a:pt x="11884" y="11622"/>
                  </a:cubicBezTo>
                  <a:lnTo>
                    <a:pt x="11884" y="11051"/>
                  </a:lnTo>
                  <a:cubicBezTo>
                    <a:pt x="11860" y="10836"/>
                    <a:pt x="11741" y="10717"/>
                    <a:pt x="11598" y="10717"/>
                  </a:cubicBezTo>
                  <a:lnTo>
                    <a:pt x="11146" y="10717"/>
                  </a:lnTo>
                  <a:lnTo>
                    <a:pt x="11146" y="1168"/>
                  </a:lnTo>
                  <a:lnTo>
                    <a:pt x="11146" y="1096"/>
                  </a:lnTo>
                  <a:cubicBezTo>
                    <a:pt x="11128" y="1060"/>
                    <a:pt x="11067" y="1009"/>
                    <a:pt x="11008" y="1009"/>
                  </a:cubicBezTo>
                  <a:cubicBezTo>
                    <a:pt x="10990" y="1009"/>
                    <a:pt x="10972" y="1014"/>
                    <a:pt x="10955" y="1025"/>
                  </a:cubicBezTo>
                  <a:lnTo>
                    <a:pt x="5430" y="1811"/>
                  </a:lnTo>
                  <a:cubicBezTo>
                    <a:pt x="5359" y="1811"/>
                    <a:pt x="5335" y="1858"/>
                    <a:pt x="5311" y="1882"/>
                  </a:cubicBezTo>
                  <a:lnTo>
                    <a:pt x="3930" y="3168"/>
                  </a:lnTo>
                  <a:lnTo>
                    <a:pt x="3906" y="3192"/>
                  </a:lnTo>
                  <a:lnTo>
                    <a:pt x="3287" y="4168"/>
                  </a:lnTo>
                  <a:lnTo>
                    <a:pt x="1834" y="3692"/>
                  </a:lnTo>
                  <a:cubicBezTo>
                    <a:pt x="1809" y="3687"/>
                    <a:pt x="1783" y="3684"/>
                    <a:pt x="1758" y="3684"/>
                  </a:cubicBezTo>
                  <a:cubicBezTo>
                    <a:pt x="1666" y="3684"/>
                    <a:pt x="1581" y="3723"/>
                    <a:pt x="1525" y="3835"/>
                  </a:cubicBezTo>
                  <a:cubicBezTo>
                    <a:pt x="1525" y="3882"/>
                    <a:pt x="1501" y="3906"/>
                    <a:pt x="1501" y="3930"/>
                  </a:cubicBezTo>
                  <a:lnTo>
                    <a:pt x="1501" y="10741"/>
                  </a:lnTo>
                  <a:lnTo>
                    <a:pt x="1072" y="10741"/>
                  </a:lnTo>
                  <a:lnTo>
                    <a:pt x="1072" y="191"/>
                  </a:lnTo>
                  <a:cubicBezTo>
                    <a:pt x="1072" y="96"/>
                    <a:pt x="1025" y="1"/>
                    <a:pt x="9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3090474" y="3023504"/>
              <a:ext cx="15653" cy="10674"/>
            </a:xfrm>
            <a:custGeom>
              <a:avLst/>
              <a:gdLst/>
              <a:ahLst/>
              <a:cxnLst/>
              <a:rect l="l" t="t" r="r" b="b"/>
              <a:pathLst>
                <a:path w="525" h="358" extrusionOk="0">
                  <a:moveTo>
                    <a:pt x="215" y="0"/>
                  </a:moveTo>
                  <a:cubicBezTo>
                    <a:pt x="143" y="0"/>
                    <a:pt x="48" y="72"/>
                    <a:pt x="48" y="167"/>
                  </a:cubicBezTo>
                  <a:cubicBezTo>
                    <a:pt x="0" y="286"/>
                    <a:pt x="96" y="357"/>
                    <a:pt x="215" y="357"/>
                  </a:cubicBezTo>
                  <a:lnTo>
                    <a:pt x="334" y="357"/>
                  </a:lnTo>
                  <a:cubicBezTo>
                    <a:pt x="429" y="357"/>
                    <a:pt x="524" y="310"/>
                    <a:pt x="524" y="214"/>
                  </a:cubicBezTo>
                  <a:cubicBezTo>
                    <a:pt x="524" y="95"/>
                    <a:pt x="453" y="0"/>
                    <a:pt x="3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3194858" y="3023504"/>
              <a:ext cx="17054" cy="10674"/>
            </a:xfrm>
            <a:custGeom>
              <a:avLst/>
              <a:gdLst/>
              <a:ahLst/>
              <a:cxnLst/>
              <a:rect l="l" t="t" r="r" b="b"/>
              <a:pathLst>
                <a:path w="572" h="358" extrusionOk="0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381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00" y="0"/>
                    <a:pt x="3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9" name="Google Shape;3009;p55"/>
            <p:cNvSpPr/>
            <p:nvPr/>
          </p:nvSpPr>
          <p:spPr>
            <a:xfrm>
              <a:off x="3220410" y="3023504"/>
              <a:ext cx="17770" cy="10674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215" y="0"/>
                  </a:moveTo>
                  <a:cubicBezTo>
                    <a:pt x="120" y="0"/>
                    <a:pt x="24" y="72"/>
                    <a:pt x="24" y="167"/>
                  </a:cubicBezTo>
                  <a:cubicBezTo>
                    <a:pt x="0" y="286"/>
                    <a:pt x="96" y="357"/>
                    <a:pt x="215" y="357"/>
                  </a:cubicBezTo>
                  <a:lnTo>
                    <a:pt x="429" y="357"/>
                  </a:lnTo>
                  <a:cubicBezTo>
                    <a:pt x="501" y="357"/>
                    <a:pt x="596" y="310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0" name="Google Shape;3010;p55"/>
            <p:cNvSpPr/>
            <p:nvPr/>
          </p:nvSpPr>
          <p:spPr>
            <a:xfrm>
              <a:off x="3141608" y="3023504"/>
              <a:ext cx="17054" cy="10674"/>
            </a:xfrm>
            <a:custGeom>
              <a:avLst/>
              <a:gdLst/>
              <a:ahLst/>
              <a:cxnLst/>
              <a:rect l="l" t="t" r="r" b="b"/>
              <a:pathLst>
                <a:path w="572" h="358" extrusionOk="0">
                  <a:moveTo>
                    <a:pt x="167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381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00" y="0"/>
                    <a:pt x="38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3167875" y="3023504"/>
              <a:ext cx="17054" cy="10674"/>
            </a:xfrm>
            <a:custGeom>
              <a:avLst/>
              <a:gdLst/>
              <a:ahLst/>
              <a:cxnLst/>
              <a:rect l="l" t="t" r="r" b="b"/>
              <a:pathLst>
                <a:path w="572" h="358" extrusionOk="0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405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3114625" y="3023504"/>
              <a:ext cx="17054" cy="10674"/>
            </a:xfrm>
            <a:custGeom>
              <a:avLst/>
              <a:gdLst/>
              <a:ahLst/>
              <a:cxnLst/>
              <a:rect l="l" t="t" r="r" b="b"/>
              <a:pathLst>
                <a:path w="572" h="358" extrusionOk="0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405" y="357"/>
                  </a:lnTo>
                  <a:cubicBezTo>
                    <a:pt x="476" y="357"/>
                    <a:pt x="572" y="310"/>
                    <a:pt x="572" y="214"/>
                  </a:cubicBezTo>
                  <a:cubicBezTo>
                    <a:pt x="572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3247393" y="3023504"/>
              <a:ext cx="14937" cy="10674"/>
            </a:xfrm>
            <a:custGeom>
              <a:avLst/>
              <a:gdLst/>
              <a:ahLst/>
              <a:cxnLst/>
              <a:rect l="l" t="t" r="r" b="b"/>
              <a:pathLst>
                <a:path w="501" h="358" extrusionOk="0">
                  <a:moveTo>
                    <a:pt x="191" y="0"/>
                  </a:moveTo>
                  <a:cubicBezTo>
                    <a:pt x="119" y="0"/>
                    <a:pt x="24" y="72"/>
                    <a:pt x="24" y="167"/>
                  </a:cubicBezTo>
                  <a:cubicBezTo>
                    <a:pt x="0" y="286"/>
                    <a:pt x="72" y="357"/>
                    <a:pt x="191" y="357"/>
                  </a:cubicBezTo>
                  <a:lnTo>
                    <a:pt x="310" y="357"/>
                  </a:lnTo>
                  <a:cubicBezTo>
                    <a:pt x="405" y="357"/>
                    <a:pt x="500" y="310"/>
                    <a:pt x="500" y="214"/>
                  </a:cubicBezTo>
                  <a:cubicBezTo>
                    <a:pt x="500" y="95"/>
                    <a:pt x="429" y="0"/>
                    <a:pt x="31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14" name="Google Shape;3014;p55"/>
          <p:cNvGrpSpPr/>
          <p:nvPr/>
        </p:nvGrpSpPr>
        <p:grpSpPr>
          <a:xfrm>
            <a:off x="3239630" y="2992943"/>
            <a:ext cx="368543" cy="354351"/>
            <a:chOff x="3658717" y="2992943"/>
            <a:chExt cx="368543" cy="354351"/>
          </a:xfrm>
        </p:grpSpPr>
        <p:sp>
          <p:nvSpPr>
            <p:cNvPr id="3015" name="Google Shape;3015;p55"/>
            <p:cNvSpPr/>
            <p:nvPr/>
          </p:nvSpPr>
          <p:spPr>
            <a:xfrm>
              <a:off x="3819183" y="3000785"/>
              <a:ext cx="60405" cy="60375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25" y="0"/>
                  </a:moveTo>
                  <a:cubicBezTo>
                    <a:pt x="453" y="0"/>
                    <a:pt x="1" y="452"/>
                    <a:pt x="1" y="1000"/>
                  </a:cubicBezTo>
                  <a:cubicBezTo>
                    <a:pt x="1" y="1572"/>
                    <a:pt x="453" y="2024"/>
                    <a:pt x="1025" y="2024"/>
                  </a:cubicBezTo>
                  <a:cubicBezTo>
                    <a:pt x="1573" y="2024"/>
                    <a:pt x="2025" y="1572"/>
                    <a:pt x="2025" y="1000"/>
                  </a:cubicBezTo>
                  <a:cubicBezTo>
                    <a:pt x="2025" y="452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3819183" y="3282659"/>
              <a:ext cx="60405" cy="60375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72"/>
                    <a:pt x="453" y="2025"/>
                    <a:pt x="1025" y="2025"/>
                  </a:cubicBezTo>
                  <a:cubicBezTo>
                    <a:pt x="1573" y="2025"/>
                    <a:pt x="2025" y="1572"/>
                    <a:pt x="2025" y="1024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3677888" y="3142079"/>
              <a:ext cx="60405" cy="60375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25" y="0"/>
                  </a:moveTo>
                  <a:cubicBezTo>
                    <a:pt x="477" y="0"/>
                    <a:pt x="1" y="453"/>
                    <a:pt x="1" y="1000"/>
                  </a:cubicBezTo>
                  <a:cubicBezTo>
                    <a:pt x="1" y="1548"/>
                    <a:pt x="477" y="2024"/>
                    <a:pt x="1025" y="2024"/>
                  </a:cubicBezTo>
                  <a:cubicBezTo>
                    <a:pt x="1573" y="2024"/>
                    <a:pt x="2025" y="1548"/>
                    <a:pt x="2025" y="1000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8" name="Google Shape;3018;p55"/>
            <p:cNvSpPr/>
            <p:nvPr/>
          </p:nvSpPr>
          <p:spPr>
            <a:xfrm>
              <a:off x="3960478" y="3142079"/>
              <a:ext cx="60405" cy="60375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25" y="0"/>
                  </a:moveTo>
                  <a:cubicBezTo>
                    <a:pt x="453" y="0"/>
                    <a:pt x="1" y="453"/>
                    <a:pt x="1" y="1000"/>
                  </a:cubicBezTo>
                  <a:cubicBezTo>
                    <a:pt x="1" y="1548"/>
                    <a:pt x="453" y="2024"/>
                    <a:pt x="1025" y="2024"/>
                  </a:cubicBezTo>
                  <a:cubicBezTo>
                    <a:pt x="1573" y="2024"/>
                    <a:pt x="2025" y="1548"/>
                    <a:pt x="2025" y="1000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9" name="Google Shape;3019;p55"/>
            <p:cNvSpPr/>
            <p:nvPr/>
          </p:nvSpPr>
          <p:spPr>
            <a:xfrm>
              <a:off x="3719779" y="3041244"/>
              <a:ext cx="60405" cy="60375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72"/>
                    <a:pt x="453" y="2025"/>
                    <a:pt x="1025" y="2025"/>
                  </a:cubicBezTo>
                  <a:cubicBezTo>
                    <a:pt x="1573" y="2025"/>
                    <a:pt x="2025" y="1572"/>
                    <a:pt x="2025" y="1024"/>
                  </a:cubicBezTo>
                  <a:cubicBezTo>
                    <a:pt x="2025" y="453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3920019" y="3240768"/>
              <a:ext cx="60375" cy="60375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01" y="0"/>
                  </a:moveTo>
                  <a:cubicBezTo>
                    <a:pt x="453" y="0"/>
                    <a:pt x="1" y="477"/>
                    <a:pt x="1" y="1024"/>
                  </a:cubicBezTo>
                  <a:cubicBezTo>
                    <a:pt x="1" y="1572"/>
                    <a:pt x="453" y="2024"/>
                    <a:pt x="1001" y="2024"/>
                  </a:cubicBezTo>
                  <a:cubicBezTo>
                    <a:pt x="1548" y="2024"/>
                    <a:pt x="2025" y="1572"/>
                    <a:pt x="2025" y="1024"/>
                  </a:cubicBezTo>
                  <a:cubicBezTo>
                    <a:pt x="2025" y="477"/>
                    <a:pt x="1548" y="0"/>
                    <a:pt x="100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3719779" y="3240768"/>
              <a:ext cx="60405" cy="60375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25" y="0"/>
                  </a:moveTo>
                  <a:cubicBezTo>
                    <a:pt x="453" y="0"/>
                    <a:pt x="1" y="477"/>
                    <a:pt x="1" y="1024"/>
                  </a:cubicBezTo>
                  <a:cubicBezTo>
                    <a:pt x="1" y="1572"/>
                    <a:pt x="453" y="2024"/>
                    <a:pt x="1025" y="2024"/>
                  </a:cubicBezTo>
                  <a:cubicBezTo>
                    <a:pt x="1573" y="2024"/>
                    <a:pt x="2025" y="1572"/>
                    <a:pt x="2025" y="1024"/>
                  </a:cubicBezTo>
                  <a:cubicBezTo>
                    <a:pt x="2025" y="477"/>
                    <a:pt x="1573" y="0"/>
                    <a:pt x="1025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2" name="Google Shape;3022;p55"/>
            <p:cNvSpPr/>
            <p:nvPr/>
          </p:nvSpPr>
          <p:spPr>
            <a:xfrm>
              <a:off x="3920019" y="3041244"/>
              <a:ext cx="60375" cy="60375"/>
            </a:xfrm>
            <a:custGeom>
              <a:avLst/>
              <a:gdLst/>
              <a:ahLst/>
              <a:cxnLst/>
              <a:rect l="l" t="t" r="r" b="b"/>
              <a:pathLst>
                <a:path w="2025" h="2025" extrusionOk="0">
                  <a:moveTo>
                    <a:pt x="1001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72"/>
                    <a:pt x="453" y="2025"/>
                    <a:pt x="1001" y="2025"/>
                  </a:cubicBezTo>
                  <a:cubicBezTo>
                    <a:pt x="1548" y="2025"/>
                    <a:pt x="2025" y="1572"/>
                    <a:pt x="2025" y="1024"/>
                  </a:cubicBezTo>
                  <a:cubicBezTo>
                    <a:pt x="2025" y="453"/>
                    <a:pt x="1548" y="0"/>
                    <a:pt x="100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3" name="Google Shape;3023;p55"/>
            <p:cNvSpPr/>
            <p:nvPr/>
          </p:nvSpPr>
          <p:spPr>
            <a:xfrm>
              <a:off x="3825594" y="3002186"/>
              <a:ext cx="55396" cy="58974"/>
            </a:xfrm>
            <a:custGeom>
              <a:avLst/>
              <a:gdLst/>
              <a:ahLst/>
              <a:cxnLst/>
              <a:rect l="l" t="t" r="r" b="b"/>
              <a:pathLst>
                <a:path w="1858" h="1978" extrusionOk="0">
                  <a:moveTo>
                    <a:pt x="1215" y="1"/>
                  </a:moveTo>
                  <a:lnTo>
                    <a:pt x="1215" y="1"/>
                  </a:lnTo>
                  <a:cubicBezTo>
                    <a:pt x="1334" y="191"/>
                    <a:pt x="1429" y="405"/>
                    <a:pt x="1429" y="644"/>
                  </a:cubicBezTo>
                  <a:cubicBezTo>
                    <a:pt x="1429" y="1239"/>
                    <a:pt x="977" y="1668"/>
                    <a:pt x="429" y="1668"/>
                  </a:cubicBezTo>
                  <a:cubicBezTo>
                    <a:pt x="262" y="1668"/>
                    <a:pt x="119" y="1644"/>
                    <a:pt x="0" y="1596"/>
                  </a:cubicBezTo>
                  <a:lnTo>
                    <a:pt x="0" y="1596"/>
                  </a:lnTo>
                  <a:cubicBezTo>
                    <a:pt x="191" y="1834"/>
                    <a:pt x="477" y="1977"/>
                    <a:pt x="810" y="1977"/>
                  </a:cubicBezTo>
                  <a:cubicBezTo>
                    <a:pt x="1405" y="1977"/>
                    <a:pt x="1858" y="1525"/>
                    <a:pt x="1858" y="953"/>
                  </a:cubicBezTo>
                  <a:cubicBezTo>
                    <a:pt x="1858" y="548"/>
                    <a:pt x="1572" y="191"/>
                    <a:pt x="121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4" name="Google Shape;3024;p55"/>
            <p:cNvSpPr/>
            <p:nvPr/>
          </p:nvSpPr>
          <p:spPr>
            <a:xfrm>
              <a:off x="3825594" y="3285491"/>
              <a:ext cx="55396" cy="58974"/>
            </a:xfrm>
            <a:custGeom>
              <a:avLst/>
              <a:gdLst/>
              <a:ahLst/>
              <a:cxnLst/>
              <a:rect l="l" t="t" r="r" b="b"/>
              <a:pathLst>
                <a:path w="1858" h="1978" extrusionOk="0">
                  <a:moveTo>
                    <a:pt x="1215" y="1"/>
                  </a:moveTo>
                  <a:lnTo>
                    <a:pt x="1215" y="1"/>
                  </a:lnTo>
                  <a:cubicBezTo>
                    <a:pt x="1334" y="191"/>
                    <a:pt x="1429" y="382"/>
                    <a:pt x="1429" y="620"/>
                  </a:cubicBezTo>
                  <a:cubicBezTo>
                    <a:pt x="1429" y="1215"/>
                    <a:pt x="977" y="1668"/>
                    <a:pt x="429" y="1668"/>
                  </a:cubicBezTo>
                  <a:cubicBezTo>
                    <a:pt x="262" y="1668"/>
                    <a:pt x="119" y="1644"/>
                    <a:pt x="0" y="1572"/>
                  </a:cubicBezTo>
                  <a:lnTo>
                    <a:pt x="0" y="1572"/>
                  </a:lnTo>
                  <a:cubicBezTo>
                    <a:pt x="191" y="1810"/>
                    <a:pt x="477" y="1977"/>
                    <a:pt x="810" y="1977"/>
                  </a:cubicBezTo>
                  <a:cubicBezTo>
                    <a:pt x="1405" y="1977"/>
                    <a:pt x="1858" y="1501"/>
                    <a:pt x="1858" y="929"/>
                  </a:cubicBezTo>
                  <a:cubicBezTo>
                    <a:pt x="1858" y="501"/>
                    <a:pt x="1572" y="120"/>
                    <a:pt x="121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5" name="Google Shape;3025;p55"/>
            <p:cNvSpPr/>
            <p:nvPr/>
          </p:nvSpPr>
          <p:spPr>
            <a:xfrm>
              <a:off x="3684984" y="3145627"/>
              <a:ext cx="54711" cy="57543"/>
            </a:xfrm>
            <a:custGeom>
              <a:avLst/>
              <a:gdLst/>
              <a:ahLst/>
              <a:cxnLst/>
              <a:rect l="l" t="t" r="r" b="b"/>
              <a:pathLst>
                <a:path w="1835" h="1930" extrusionOk="0">
                  <a:moveTo>
                    <a:pt x="1263" y="0"/>
                  </a:moveTo>
                  <a:cubicBezTo>
                    <a:pt x="1382" y="167"/>
                    <a:pt x="1477" y="381"/>
                    <a:pt x="1477" y="619"/>
                  </a:cubicBezTo>
                  <a:cubicBezTo>
                    <a:pt x="1477" y="1191"/>
                    <a:pt x="1001" y="1620"/>
                    <a:pt x="430" y="1620"/>
                  </a:cubicBezTo>
                  <a:cubicBezTo>
                    <a:pt x="287" y="1620"/>
                    <a:pt x="144" y="1596"/>
                    <a:pt x="1" y="1548"/>
                  </a:cubicBezTo>
                  <a:lnTo>
                    <a:pt x="1" y="1548"/>
                  </a:lnTo>
                  <a:cubicBezTo>
                    <a:pt x="191" y="1786"/>
                    <a:pt x="501" y="1929"/>
                    <a:pt x="811" y="1929"/>
                  </a:cubicBezTo>
                  <a:cubicBezTo>
                    <a:pt x="1382" y="1929"/>
                    <a:pt x="1835" y="1453"/>
                    <a:pt x="1835" y="881"/>
                  </a:cubicBezTo>
                  <a:cubicBezTo>
                    <a:pt x="1835" y="476"/>
                    <a:pt x="1573" y="119"/>
                    <a:pt x="1263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6" name="Google Shape;3026;p55"/>
            <p:cNvSpPr/>
            <p:nvPr/>
          </p:nvSpPr>
          <p:spPr>
            <a:xfrm>
              <a:off x="3967604" y="3145627"/>
              <a:ext cx="53965" cy="57543"/>
            </a:xfrm>
            <a:custGeom>
              <a:avLst/>
              <a:gdLst/>
              <a:ahLst/>
              <a:cxnLst/>
              <a:rect l="l" t="t" r="r" b="b"/>
              <a:pathLst>
                <a:path w="1810" h="1930" extrusionOk="0">
                  <a:moveTo>
                    <a:pt x="1215" y="0"/>
                  </a:moveTo>
                  <a:lnTo>
                    <a:pt x="1215" y="0"/>
                  </a:lnTo>
                  <a:cubicBezTo>
                    <a:pt x="1334" y="167"/>
                    <a:pt x="1429" y="381"/>
                    <a:pt x="1429" y="619"/>
                  </a:cubicBezTo>
                  <a:cubicBezTo>
                    <a:pt x="1429" y="1191"/>
                    <a:pt x="977" y="1620"/>
                    <a:pt x="429" y="1620"/>
                  </a:cubicBezTo>
                  <a:cubicBezTo>
                    <a:pt x="262" y="1620"/>
                    <a:pt x="119" y="1596"/>
                    <a:pt x="0" y="1548"/>
                  </a:cubicBezTo>
                  <a:lnTo>
                    <a:pt x="0" y="1548"/>
                  </a:lnTo>
                  <a:cubicBezTo>
                    <a:pt x="191" y="1786"/>
                    <a:pt x="476" y="1929"/>
                    <a:pt x="810" y="1929"/>
                  </a:cubicBezTo>
                  <a:cubicBezTo>
                    <a:pt x="1381" y="1929"/>
                    <a:pt x="1810" y="1453"/>
                    <a:pt x="1810" y="881"/>
                  </a:cubicBezTo>
                  <a:cubicBezTo>
                    <a:pt x="1810" y="476"/>
                    <a:pt x="1548" y="119"/>
                    <a:pt x="1215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7" name="Google Shape;3027;p55"/>
            <p:cNvSpPr/>
            <p:nvPr/>
          </p:nvSpPr>
          <p:spPr>
            <a:xfrm>
              <a:off x="3725474" y="3044792"/>
              <a:ext cx="58259" cy="57543"/>
            </a:xfrm>
            <a:custGeom>
              <a:avLst/>
              <a:gdLst/>
              <a:ahLst/>
              <a:cxnLst/>
              <a:rect l="l" t="t" r="r" b="b"/>
              <a:pathLst>
                <a:path w="1954" h="1930" extrusionOk="0">
                  <a:moveTo>
                    <a:pt x="1215" y="0"/>
                  </a:moveTo>
                  <a:lnTo>
                    <a:pt x="1215" y="0"/>
                  </a:lnTo>
                  <a:cubicBezTo>
                    <a:pt x="1525" y="405"/>
                    <a:pt x="1477" y="1001"/>
                    <a:pt x="1120" y="1358"/>
                  </a:cubicBezTo>
                  <a:cubicBezTo>
                    <a:pt x="935" y="1542"/>
                    <a:pt x="681" y="1648"/>
                    <a:pt x="422" y="1648"/>
                  </a:cubicBezTo>
                  <a:cubicBezTo>
                    <a:pt x="279" y="1648"/>
                    <a:pt x="135" y="1616"/>
                    <a:pt x="0" y="1548"/>
                  </a:cubicBezTo>
                  <a:lnTo>
                    <a:pt x="0" y="1548"/>
                  </a:lnTo>
                  <a:lnTo>
                    <a:pt x="96" y="1644"/>
                  </a:lnTo>
                  <a:cubicBezTo>
                    <a:pt x="298" y="1834"/>
                    <a:pt x="566" y="1929"/>
                    <a:pt x="831" y="1929"/>
                  </a:cubicBezTo>
                  <a:cubicBezTo>
                    <a:pt x="1096" y="1929"/>
                    <a:pt x="1358" y="1834"/>
                    <a:pt x="1548" y="1644"/>
                  </a:cubicBezTo>
                  <a:cubicBezTo>
                    <a:pt x="1953" y="1239"/>
                    <a:pt x="1953" y="572"/>
                    <a:pt x="1525" y="215"/>
                  </a:cubicBezTo>
                  <a:cubicBezTo>
                    <a:pt x="1429" y="120"/>
                    <a:pt x="1334" y="72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8" name="Google Shape;3028;p55"/>
            <p:cNvSpPr/>
            <p:nvPr/>
          </p:nvSpPr>
          <p:spPr>
            <a:xfrm>
              <a:off x="3924998" y="3245032"/>
              <a:ext cx="58944" cy="57364"/>
            </a:xfrm>
            <a:custGeom>
              <a:avLst/>
              <a:gdLst/>
              <a:ahLst/>
              <a:cxnLst/>
              <a:rect l="l" t="t" r="r" b="b"/>
              <a:pathLst>
                <a:path w="1977" h="1924" extrusionOk="0">
                  <a:moveTo>
                    <a:pt x="1215" y="0"/>
                  </a:moveTo>
                  <a:cubicBezTo>
                    <a:pt x="1524" y="381"/>
                    <a:pt x="1501" y="977"/>
                    <a:pt x="1143" y="1334"/>
                  </a:cubicBezTo>
                  <a:cubicBezTo>
                    <a:pt x="937" y="1524"/>
                    <a:pt x="667" y="1630"/>
                    <a:pt x="397" y="1630"/>
                  </a:cubicBezTo>
                  <a:cubicBezTo>
                    <a:pt x="262" y="1630"/>
                    <a:pt x="127" y="1604"/>
                    <a:pt x="0" y="1548"/>
                  </a:cubicBezTo>
                  <a:lnTo>
                    <a:pt x="0" y="1548"/>
                  </a:lnTo>
                  <a:lnTo>
                    <a:pt x="96" y="1620"/>
                  </a:lnTo>
                  <a:cubicBezTo>
                    <a:pt x="298" y="1822"/>
                    <a:pt x="566" y="1923"/>
                    <a:pt x="831" y="1923"/>
                  </a:cubicBezTo>
                  <a:cubicBezTo>
                    <a:pt x="1096" y="1923"/>
                    <a:pt x="1358" y="1822"/>
                    <a:pt x="1548" y="1620"/>
                  </a:cubicBezTo>
                  <a:cubicBezTo>
                    <a:pt x="1977" y="1215"/>
                    <a:pt x="1977" y="548"/>
                    <a:pt x="1524" y="191"/>
                  </a:cubicBezTo>
                  <a:cubicBezTo>
                    <a:pt x="1429" y="119"/>
                    <a:pt x="1334" y="48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9" name="Google Shape;3029;p55"/>
            <p:cNvSpPr/>
            <p:nvPr/>
          </p:nvSpPr>
          <p:spPr>
            <a:xfrm>
              <a:off x="3725474" y="3245032"/>
              <a:ext cx="58259" cy="57364"/>
            </a:xfrm>
            <a:custGeom>
              <a:avLst/>
              <a:gdLst/>
              <a:ahLst/>
              <a:cxnLst/>
              <a:rect l="l" t="t" r="r" b="b"/>
              <a:pathLst>
                <a:path w="1954" h="1924" extrusionOk="0">
                  <a:moveTo>
                    <a:pt x="1215" y="0"/>
                  </a:moveTo>
                  <a:lnTo>
                    <a:pt x="1215" y="0"/>
                  </a:lnTo>
                  <a:cubicBezTo>
                    <a:pt x="1525" y="381"/>
                    <a:pt x="1477" y="977"/>
                    <a:pt x="1120" y="1334"/>
                  </a:cubicBezTo>
                  <a:cubicBezTo>
                    <a:pt x="929" y="1524"/>
                    <a:pt x="665" y="1630"/>
                    <a:pt x="396" y="1630"/>
                  </a:cubicBezTo>
                  <a:cubicBezTo>
                    <a:pt x="262" y="1630"/>
                    <a:pt x="127" y="1604"/>
                    <a:pt x="0" y="1548"/>
                  </a:cubicBezTo>
                  <a:lnTo>
                    <a:pt x="0" y="1548"/>
                  </a:lnTo>
                  <a:lnTo>
                    <a:pt x="96" y="1620"/>
                  </a:lnTo>
                  <a:cubicBezTo>
                    <a:pt x="298" y="1822"/>
                    <a:pt x="566" y="1923"/>
                    <a:pt x="831" y="1923"/>
                  </a:cubicBezTo>
                  <a:cubicBezTo>
                    <a:pt x="1096" y="1923"/>
                    <a:pt x="1358" y="1822"/>
                    <a:pt x="1548" y="1620"/>
                  </a:cubicBezTo>
                  <a:cubicBezTo>
                    <a:pt x="1953" y="1215"/>
                    <a:pt x="1953" y="548"/>
                    <a:pt x="1525" y="191"/>
                  </a:cubicBezTo>
                  <a:cubicBezTo>
                    <a:pt x="1429" y="119"/>
                    <a:pt x="1334" y="48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0" name="Google Shape;3030;p55"/>
            <p:cNvSpPr/>
            <p:nvPr/>
          </p:nvSpPr>
          <p:spPr>
            <a:xfrm>
              <a:off x="3924998" y="3044792"/>
              <a:ext cx="58944" cy="57543"/>
            </a:xfrm>
            <a:custGeom>
              <a:avLst/>
              <a:gdLst/>
              <a:ahLst/>
              <a:cxnLst/>
              <a:rect l="l" t="t" r="r" b="b"/>
              <a:pathLst>
                <a:path w="1977" h="1930" extrusionOk="0">
                  <a:moveTo>
                    <a:pt x="1215" y="0"/>
                  </a:moveTo>
                  <a:lnTo>
                    <a:pt x="1215" y="0"/>
                  </a:lnTo>
                  <a:cubicBezTo>
                    <a:pt x="1524" y="405"/>
                    <a:pt x="1501" y="1001"/>
                    <a:pt x="1143" y="1358"/>
                  </a:cubicBezTo>
                  <a:cubicBezTo>
                    <a:pt x="943" y="1542"/>
                    <a:pt x="684" y="1648"/>
                    <a:pt x="423" y="1648"/>
                  </a:cubicBezTo>
                  <a:cubicBezTo>
                    <a:pt x="279" y="1648"/>
                    <a:pt x="135" y="1616"/>
                    <a:pt x="0" y="1548"/>
                  </a:cubicBezTo>
                  <a:lnTo>
                    <a:pt x="0" y="1548"/>
                  </a:lnTo>
                  <a:lnTo>
                    <a:pt x="96" y="1644"/>
                  </a:lnTo>
                  <a:cubicBezTo>
                    <a:pt x="298" y="1834"/>
                    <a:pt x="566" y="1929"/>
                    <a:pt x="831" y="1929"/>
                  </a:cubicBezTo>
                  <a:cubicBezTo>
                    <a:pt x="1096" y="1929"/>
                    <a:pt x="1358" y="1834"/>
                    <a:pt x="1548" y="1644"/>
                  </a:cubicBezTo>
                  <a:cubicBezTo>
                    <a:pt x="1977" y="1239"/>
                    <a:pt x="1977" y="572"/>
                    <a:pt x="1524" y="215"/>
                  </a:cubicBezTo>
                  <a:cubicBezTo>
                    <a:pt x="1429" y="120"/>
                    <a:pt x="1334" y="72"/>
                    <a:pt x="1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1" name="Google Shape;3031;p55"/>
            <p:cNvSpPr/>
            <p:nvPr/>
          </p:nvSpPr>
          <p:spPr>
            <a:xfrm>
              <a:off x="3780155" y="3103021"/>
              <a:ext cx="138461" cy="138491"/>
            </a:xfrm>
            <a:custGeom>
              <a:avLst/>
              <a:gdLst/>
              <a:ahLst/>
              <a:cxnLst/>
              <a:rect l="l" t="t" r="r" b="b"/>
              <a:pathLst>
                <a:path w="4644" h="4645" extrusionOk="0">
                  <a:moveTo>
                    <a:pt x="2334" y="0"/>
                  </a:moveTo>
                  <a:cubicBezTo>
                    <a:pt x="1048" y="0"/>
                    <a:pt x="0" y="1024"/>
                    <a:pt x="0" y="2310"/>
                  </a:cubicBezTo>
                  <a:cubicBezTo>
                    <a:pt x="0" y="3596"/>
                    <a:pt x="1048" y="4644"/>
                    <a:pt x="2334" y="4644"/>
                  </a:cubicBezTo>
                  <a:cubicBezTo>
                    <a:pt x="3620" y="4644"/>
                    <a:pt x="4644" y="3596"/>
                    <a:pt x="4644" y="2310"/>
                  </a:cubicBezTo>
                  <a:cubicBezTo>
                    <a:pt x="4644" y="1024"/>
                    <a:pt x="3620" y="0"/>
                    <a:pt x="2334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2" name="Google Shape;3032;p55"/>
            <p:cNvSpPr/>
            <p:nvPr/>
          </p:nvSpPr>
          <p:spPr>
            <a:xfrm>
              <a:off x="3814950" y="3105854"/>
              <a:ext cx="105098" cy="135658"/>
            </a:xfrm>
            <a:custGeom>
              <a:avLst/>
              <a:gdLst/>
              <a:ahLst/>
              <a:cxnLst/>
              <a:rect l="l" t="t" r="r" b="b"/>
              <a:pathLst>
                <a:path w="3525" h="4550" extrusionOk="0">
                  <a:moveTo>
                    <a:pt x="1977" y="1"/>
                  </a:moveTo>
                  <a:lnTo>
                    <a:pt x="1977" y="1"/>
                  </a:lnTo>
                  <a:cubicBezTo>
                    <a:pt x="2643" y="405"/>
                    <a:pt x="3096" y="1144"/>
                    <a:pt x="3096" y="2001"/>
                  </a:cubicBezTo>
                  <a:cubicBezTo>
                    <a:pt x="3096" y="3287"/>
                    <a:pt x="2048" y="4335"/>
                    <a:pt x="786" y="4335"/>
                  </a:cubicBezTo>
                  <a:cubicBezTo>
                    <a:pt x="500" y="4335"/>
                    <a:pt x="238" y="4287"/>
                    <a:pt x="0" y="4216"/>
                  </a:cubicBezTo>
                  <a:lnTo>
                    <a:pt x="0" y="4216"/>
                  </a:lnTo>
                  <a:cubicBezTo>
                    <a:pt x="357" y="4430"/>
                    <a:pt x="738" y="4549"/>
                    <a:pt x="1191" y="4549"/>
                  </a:cubicBezTo>
                  <a:cubicBezTo>
                    <a:pt x="2477" y="4549"/>
                    <a:pt x="3525" y="3501"/>
                    <a:pt x="3525" y="2215"/>
                  </a:cubicBezTo>
                  <a:cubicBezTo>
                    <a:pt x="3525" y="1167"/>
                    <a:pt x="2858" y="310"/>
                    <a:pt x="1977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3" name="Google Shape;3033;p55"/>
            <p:cNvSpPr/>
            <p:nvPr/>
          </p:nvSpPr>
          <p:spPr>
            <a:xfrm>
              <a:off x="3820614" y="3156271"/>
              <a:ext cx="60375" cy="10674"/>
            </a:xfrm>
            <a:custGeom>
              <a:avLst/>
              <a:gdLst/>
              <a:ahLst/>
              <a:cxnLst/>
              <a:rect l="l" t="t" r="r" b="b"/>
              <a:pathLst>
                <a:path w="2025" h="358" extrusionOk="0">
                  <a:moveTo>
                    <a:pt x="191" y="0"/>
                  </a:moveTo>
                  <a:cubicBezTo>
                    <a:pt x="120" y="0"/>
                    <a:pt x="48" y="48"/>
                    <a:pt x="24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810" y="358"/>
                  </a:lnTo>
                  <a:cubicBezTo>
                    <a:pt x="1929" y="358"/>
                    <a:pt x="2025" y="262"/>
                    <a:pt x="1977" y="143"/>
                  </a:cubicBezTo>
                  <a:cubicBezTo>
                    <a:pt x="1929" y="48"/>
                    <a:pt x="1858" y="0"/>
                    <a:pt x="1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4" name="Google Shape;3034;p55"/>
            <p:cNvSpPr/>
            <p:nvPr/>
          </p:nvSpPr>
          <p:spPr>
            <a:xfrm>
              <a:off x="3831974" y="3177560"/>
              <a:ext cx="35539" cy="10674"/>
            </a:xfrm>
            <a:custGeom>
              <a:avLst/>
              <a:gdLst/>
              <a:ahLst/>
              <a:cxnLst/>
              <a:rect l="l" t="t" r="r" b="b"/>
              <a:pathLst>
                <a:path w="1192" h="358" extrusionOk="0">
                  <a:moveTo>
                    <a:pt x="215" y="1"/>
                  </a:moveTo>
                  <a:cubicBezTo>
                    <a:pt x="96" y="1"/>
                    <a:pt x="1" y="72"/>
                    <a:pt x="24" y="191"/>
                  </a:cubicBezTo>
                  <a:cubicBezTo>
                    <a:pt x="48" y="287"/>
                    <a:pt x="120" y="358"/>
                    <a:pt x="215" y="358"/>
                  </a:cubicBezTo>
                  <a:lnTo>
                    <a:pt x="977" y="358"/>
                  </a:lnTo>
                  <a:cubicBezTo>
                    <a:pt x="1072" y="358"/>
                    <a:pt x="1120" y="287"/>
                    <a:pt x="1167" y="191"/>
                  </a:cubicBezTo>
                  <a:cubicBezTo>
                    <a:pt x="1191" y="72"/>
                    <a:pt x="1096" y="1"/>
                    <a:pt x="9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5" name="Google Shape;3035;p55"/>
            <p:cNvSpPr/>
            <p:nvPr/>
          </p:nvSpPr>
          <p:spPr>
            <a:xfrm>
              <a:off x="3658717" y="2992943"/>
              <a:ext cx="368543" cy="354351"/>
            </a:xfrm>
            <a:custGeom>
              <a:avLst/>
              <a:gdLst/>
              <a:ahLst/>
              <a:cxnLst/>
              <a:rect l="l" t="t" r="r" b="b"/>
              <a:pathLst>
                <a:path w="12361" h="11885" extrusionOk="0">
                  <a:moveTo>
                    <a:pt x="6431" y="406"/>
                  </a:moveTo>
                  <a:cubicBezTo>
                    <a:pt x="6907" y="406"/>
                    <a:pt x="7288" y="787"/>
                    <a:pt x="7288" y="1263"/>
                  </a:cubicBezTo>
                  <a:cubicBezTo>
                    <a:pt x="7288" y="1739"/>
                    <a:pt x="6907" y="2144"/>
                    <a:pt x="6431" y="2144"/>
                  </a:cubicBezTo>
                  <a:cubicBezTo>
                    <a:pt x="5954" y="2144"/>
                    <a:pt x="5573" y="1739"/>
                    <a:pt x="5573" y="1263"/>
                  </a:cubicBezTo>
                  <a:cubicBezTo>
                    <a:pt x="5573" y="787"/>
                    <a:pt x="5954" y="406"/>
                    <a:pt x="6431" y="406"/>
                  </a:cubicBezTo>
                  <a:close/>
                  <a:moveTo>
                    <a:pt x="9741" y="1811"/>
                  </a:moveTo>
                  <a:cubicBezTo>
                    <a:pt x="9955" y="1811"/>
                    <a:pt x="10193" y="1906"/>
                    <a:pt x="10336" y="2049"/>
                  </a:cubicBezTo>
                  <a:cubicBezTo>
                    <a:pt x="10479" y="2192"/>
                    <a:pt x="10574" y="2430"/>
                    <a:pt x="10574" y="2644"/>
                  </a:cubicBezTo>
                  <a:cubicBezTo>
                    <a:pt x="10574" y="2859"/>
                    <a:pt x="10479" y="3097"/>
                    <a:pt x="10336" y="3240"/>
                  </a:cubicBezTo>
                  <a:cubicBezTo>
                    <a:pt x="10170" y="3407"/>
                    <a:pt x="9955" y="3490"/>
                    <a:pt x="9738" y="3490"/>
                  </a:cubicBezTo>
                  <a:cubicBezTo>
                    <a:pt x="9521" y="3490"/>
                    <a:pt x="9300" y="3407"/>
                    <a:pt x="9122" y="3240"/>
                  </a:cubicBezTo>
                  <a:cubicBezTo>
                    <a:pt x="8955" y="3097"/>
                    <a:pt x="8884" y="2859"/>
                    <a:pt x="8884" y="2644"/>
                  </a:cubicBezTo>
                  <a:cubicBezTo>
                    <a:pt x="8884" y="2430"/>
                    <a:pt x="9003" y="2192"/>
                    <a:pt x="9146" y="2049"/>
                  </a:cubicBezTo>
                  <a:cubicBezTo>
                    <a:pt x="9312" y="1859"/>
                    <a:pt x="9527" y="1811"/>
                    <a:pt x="9741" y="1811"/>
                  </a:cubicBezTo>
                  <a:close/>
                  <a:moveTo>
                    <a:pt x="3049" y="1835"/>
                  </a:moveTo>
                  <a:cubicBezTo>
                    <a:pt x="3240" y="1835"/>
                    <a:pt x="3478" y="1930"/>
                    <a:pt x="3644" y="2073"/>
                  </a:cubicBezTo>
                  <a:cubicBezTo>
                    <a:pt x="3787" y="2216"/>
                    <a:pt x="3883" y="2454"/>
                    <a:pt x="3883" y="2668"/>
                  </a:cubicBezTo>
                  <a:cubicBezTo>
                    <a:pt x="3883" y="2883"/>
                    <a:pt x="3835" y="3097"/>
                    <a:pt x="3668" y="3264"/>
                  </a:cubicBezTo>
                  <a:cubicBezTo>
                    <a:pt x="3502" y="3430"/>
                    <a:pt x="3287" y="3514"/>
                    <a:pt x="3070" y="3514"/>
                  </a:cubicBezTo>
                  <a:cubicBezTo>
                    <a:pt x="2853" y="3514"/>
                    <a:pt x="2632" y="3430"/>
                    <a:pt x="2454" y="3264"/>
                  </a:cubicBezTo>
                  <a:cubicBezTo>
                    <a:pt x="2287" y="3121"/>
                    <a:pt x="2216" y="2883"/>
                    <a:pt x="2216" y="2668"/>
                  </a:cubicBezTo>
                  <a:cubicBezTo>
                    <a:pt x="2216" y="2454"/>
                    <a:pt x="2287" y="2216"/>
                    <a:pt x="2454" y="2073"/>
                  </a:cubicBezTo>
                  <a:cubicBezTo>
                    <a:pt x="2620" y="1906"/>
                    <a:pt x="2835" y="1835"/>
                    <a:pt x="3049" y="1835"/>
                  </a:cubicBezTo>
                  <a:close/>
                  <a:moveTo>
                    <a:pt x="1668" y="5121"/>
                  </a:moveTo>
                  <a:cubicBezTo>
                    <a:pt x="2144" y="5121"/>
                    <a:pt x="2525" y="5502"/>
                    <a:pt x="2525" y="5978"/>
                  </a:cubicBezTo>
                  <a:cubicBezTo>
                    <a:pt x="2525" y="6479"/>
                    <a:pt x="2144" y="6836"/>
                    <a:pt x="1668" y="6836"/>
                  </a:cubicBezTo>
                  <a:cubicBezTo>
                    <a:pt x="1192" y="6836"/>
                    <a:pt x="811" y="6455"/>
                    <a:pt x="811" y="5978"/>
                  </a:cubicBezTo>
                  <a:cubicBezTo>
                    <a:pt x="811" y="5502"/>
                    <a:pt x="1192" y="5121"/>
                    <a:pt x="1668" y="5121"/>
                  </a:cubicBezTo>
                  <a:close/>
                  <a:moveTo>
                    <a:pt x="11146" y="5121"/>
                  </a:moveTo>
                  <a:cubicBezTo>
                    <a:pt x="11622" y="5121"/>
                    <a:pt x="12003" y="5502"/>
                    <a:pt x="12003" y="5978"/>
                  </a:cubicBezTo>
                  <a:cubicBezTo>
                    <a:pt x="12003" y="6455"/>
                    <a:pt x="11622" y="6836"/>
                    <a:pt x="11146" y="6836"/>
                  </a:cubicBezTo>
                  <a:cubicBezTo>
                    <a:pt x="10670" y="6836"/>
                    <a:pt x="10265" y="6455"/>
                    <a:pt x="10265" y="5978"/>
                  </a:cubicBezTo>
                  <a:cubicBezTo>
                    <a:pt x="10265" y="5502"/>
                    <a:pt x="10670" y="5121"/>
                    <a:pt x="11146" y="5121"/>
                  </a:cubicBezTo>
                  <a:close/>
                  <a:moveTo>
                    <a:pt x="3049" y="8503"/>
                  </a:moveTo>
                  <a:cubicBezTo>
                    <a:pt x="3240" y="8503"/>
                    <a:pt x="3478" y="8598"/>
                    <a:pt x="3644" y="8741"/>
                  </a:cubicBezTo>
                  <a:cubicBezTo>
                    <a:pt x="3787" y="8884"/>
                    <a:pt x="3883" y="9122"/>
                    <a:pt x="3883" y="9336"/>
                  </a:cubicBezTo>
                  <a:cubicBezTo>
                    <a:pt x="3883" y="9551"/>
                    <a:pt x="3835" y="9789"/>
                    <a:pt x="3668" y="9932"/>
                  </a:cubicBezTo>
                  <a:cubicBezTo>
                    <a:pt x="3502" y="10098"/>
                    <a:pt x="3287" y="10182"/>
                    <a:pt x="3070" y="10182"/>
                  </a:cubicBezTo>
                  <a:cubicBezTo>
                    <a:pt x="2853" y="10182"/>
                    <a:pt x="2632" y="10098"/>
                    <a:pt x="2454" y="9932"/>
                  </a:cubicBezTo>
                  <a:cubicBezTo>
                    <a:pt x="2287" y="9789"/>
                    <a:pt x="2216" y="9551"/>
                    <a:pt x="2216" y="9336"/>
                  </a:cubicBezTo>
                  <a:cubicBezTo>
                    <a:pt x="2216" y="9122"/>
                    <a:pt x="2287" y="8884"/>
                    <a:pt x="2454" y="8741"/>
                  </a:cubicBezTo>
                  <a:cubicBezTo>
                    <a:pt x="2620" y="8574"/>
                    <a:pt x="2835" y="8503"/>
                    <a:pt x="3049" y="8503"/>
                  </a:cubicBezTo>
                  <a:close/>
                  <a:moveTo>
                    <a:pt x="6407" y="9884"/>
                  </a:moveTo>
                  <a:cubicBezTo>
                    <a:pt x="6883" y="9884"/>
                    <a:pt x="7264" y="10265"/>
                    <a:pt x="7264" y="10741"/>
                  </a:cubicBezTo>
                  <a:cubicBezTo>
                    <a:pt x="7264" y="11218"/>
                    <a:pt x="6883" y="11599"/>
                    <a:pt x="6407" y="11599"/>
                  </a:cubicBezTo>
                  <a:cubicBezTo>
                    <a:pt x="5931" y="11599"/>
                    <a:pt x="5550" y="11218"/>
                    <a:pt x="5550" y="10741"/>
                  </a:cubicBezTo>
                  <a:cubicBezTo>
                    <a:pt x="5550" y="10265"/>
                    <a:pt x="5931" y="9884"/>
                    <a:pt x="6407" y="9884"/>
                  </a:cubicBezTo>
                  <a:close/>
                  <a:moveTo>
                    <a:pt x="6346" y="0"/>
                  </a:moveTo>
                  <a:cubicBezTo>
                    <a:pt x="5680" y="0"/>
                    <a:pt x="5145" y="543"/>
                    <a:pt x="5145" y="1216"/>
                  </a:cubicBezTo>
                  <a:cubicBezTo>
                    <a:pt x="5145" y="1811"/>
                    <a:pt x="5597" y="2311"/>
                    <a:pt x="6193" y="2406"/>
                  </a:cubicBezTo>
                  <a:lnTo>
                    <a:pt x="6193" y="3430"/>
                  </a:lnTo>
                  <a:cubicBezTo>
                    <a:pt x="5669" y="3478"/>
                    <a:pt x="5121" y="3716"/>
                    <a:pt x="4740" y="4026"/>
                  </a:cubicBezTo>
                  <a:lnTo>
                    <a:pt x="4002" y="3287"/>
                  </a:lnTo>
                  <a:cubicBezTo>
                    <a:pt x="4240" y="2954"/>
                    <a:pt x="4287" y="2549"/>
                    <a:pt x="4145" y="2121"/>
                  </a:cubicBezTo>
                  <a:cubicBezTo>
                    <a:pt x="3920" y="1629"/>
                    <a:pt x="3472" y="1386"/>
                    <a:pt x="3026" y="1386"/>
                  </a:cubicBezTo>
                  <a:cubicBezTo>
                    <a:pt x="2714" y="1386"/>
                    <a:pt x="2403" y="1505"/>
                    <a:pt x="2168" y="1739"/>
                  </a:cubicBezTo>
                  <a:cubicBezTo>
                    <a:pt x="1858" y="2073"/>
                    <a:pt x="1739" y="2573"/>
                    <a:pt x="1906" y="3049"/>
                  </a:cubicBezTo>
                  <a:cubicBezTo>
                    <a:pt x="2120" y="3549"/>
                    <a:pt x="2573" y="3788"/>
                    <a:pt x="3049" y="3788"/>
                  </a:cubicBezTo>
                  <a:cubicBezTo>
                    <a:pt x="3287" y="3788"/>
                    <a:pt x="3549" y="3716"/>
                    <a:pt x="3764" y="3549"/>
                  </a:cubicBezTo>
                  <a:lnTo>
                    <a:pt x="4502" y="4311"/>
                  </a:lnTo>
                  <a:cubicBezTo>
                    <a:pt x="4407" y="4383"/>
                    <a:pt x="4311" y="4502"/>
                    <a:pt x="4264" y="4621"/>
                  </a:cubicBezTo>
                  <a:cubicBezTo>
                    <a:pt x="4278" y="4752"/>
                    <a:pt x="4363" y="4811"/>
                    <a:pt x="4449" y="4811"/>
                  </a:cubicBezTo>
                  <a:cubicBezTo>
                    <a:pt x="4504" y="4811"/>
                    <a:pt x="4560" y="4787"/>
                    <a:pt x="4597" y="4740"/>
                  </a:cubicBezTo>
                  <a:cubicBezTo>
                    <a:pt x="4668" y="4621"/>
                    <a:pt x="4764" y="4502"/>
                    <a:pt x="4859" y="4431"/>
                  </a:cubicBezTo>
                  <a:cubicBezTo>
                    <a:pt x="5240" y="4026"/>
                    <a:pt x="5812" y="3788"/>
                    <a:pt x="6383" y="3788"/>
                  </a:cubicBezTo>
                  <a:cubicBezTo>
                    <a:pt x="8074" y="3788"/>
                    <a:pt x="9312" y="5764"/>
                    <a:pt x="7979" y="7526"/>
                  </a:cubicBezTo>
                  <a:lnTo>
                    <a:pt x="7955" y="7550"/>
                  </a:lnTo>
                  <a:cubicBezTo>
                    <a:pt x="7436" y="7943"/>
                    <a:pt x="6900" y="8113"/>
                    <a:pt x="6402" y="8113"/>
                  </a:cubicBezTo>
                  <a:cubicBezTo>
                    <a:pt x="5211" y="8113"/>
                    <a:pt x="4240" y="7140"/>
                    <a:pt x="4240" y="5931"/>
                  </a:cubicBezTo>
                  <a:cubicBezTo>
                    <a:pt x="4240" y="5764"/>
                    <a:pt x="4264" y="5550"/>
                    <a:pt x="4287" y="5383"/>
                  </a:cubicBezTo>
                  <a:cubicBezTo>
                    <a:pt x="4232" y="5283"/>
                    <a:pt x="4155" y="5240"/>
                    <a:pt x="4086" y="5240"/>
                  </a:cubicBezTo>
                  <a:cubicBezTo>
                    <a:pt x="4009" y="5240"/>
                    <a:pt x="3943" y="5295"/>
                    <a:pt x="3930" y="5383"/>
                  </a:cubicBezTo>
                  <a:cubicBezTo>
                    <a:pt x="3906" y="5502"/>
                    <a:pt x="3883" y="5645"/>
                    <a:pt x="3883" y="5764"/>
                  </a:cubicBezTo>
                  <a:lnTo>
                    <a:pt x="2835" y="5764"/>
                  </a:lnTo>
                  <a:cubicBezTo>
                    <a:pt x="2739" y="5169"/>
                    <a:pt x="2239" y="4716"/>
                    <a:pt x="1644" y="4716"/>
                  </a:cubicBezTo>
                  <a:cubicBezTo>
                    <a:pt x="691" y="4716"/>
                    <a:pt x="1" y="5788"/>
                    <a:pt x="739" y="6764"/>
                  </a:cubicBezTo>
                  <a:lnTo>
                    <a:pt x="787" y="6812"/>
                  </a:lnTo>
                  <a:cubicBezTo>
                    <a:pt x="1069" y="7020"/>
                    <a:pt x="1362" y="7110"/>
                    <a:pt x="1636" y="7110"/>
                  </a:cubicBezTo>
                  <a:cubicBezTo>
                    <a:pt x="2242" y="7110"/>
                    <a:pt x="2753" y="6671"/>
                    <a:pt x="2835" y="6098"/>
                  </a:cubicBezTo>
                  <a:lnTo>
                    <a:pt x="3883" y="6098"/>
                  </a:lnTo>
                  <a:cubicBezTo>
                    <a:pt x="3883" y="6098"/>
                    <a:pt x="4145" y="7169"/>
                    <a:pt x="4502" y="7574"/>
                  </a:cubicBezTo>
                  <a:lnTo>
                    <a:pt x="3764" y="8312"/>
                  </a:lnTo>
                  <a:cubicBezTo>
                    <a:pt x="3551" y="8153"/>
                    <a:pt x="3300" y="8074"/>
                    <a:pt x="3047" y="8074"/>
                  </a:cubicBezTo>
                  <a:cubicBezTo>
                    <a:pt x="2734" y="8074"/>
                    <a:pt x="2418" y="8194"/>
                    <a:pt x="2168" y="8431"/>
                  </a:cubicBezTo>
                  <a:cubicBezTo>
                    <a:pt x="1930" y="8669"/>
                    <a:pt x="1811" y="8979"/>
                    <a:pt x="1811" y="9312"/>
                  </a:cubicBezTo>
                  <a:cubicBezTo>
                    <a:pt x="1811" y="9622"/>
                    <a:pt x="1930" y="9932"/>
                    <a:pt x="2168" y="10170"/>
                  </a:cubicBezTo>
                  <a:cubicBezTo>
                    <a:pt x="2406" y="10408"/>
                    <a:pt x="2716" y="10527"/>
                    <a:pt x="3049" y="10527"/>
                  </a:cubicBezTo>
                  <a:cubicBezTo>
                    <a:pt x="3335" y="10527"/>
                    <a:pt x="3668" y="10408"/>
                    <a:pt x="3906" y="10170"/>
                  </a:cubicBezTo>
                  <a:cubicBezTo>
                    <a:pt x="4145" y="9932"/>
                    <a:pt x="4264" y="9622"/>
                    <a:pt x="4264" y="9312"/>
                  </a:cubicBezTo>
                  <a:cubicBezTo>
                    <a:pt x="4264" y="9027"/>
                    <a:pt x="4168" y="8789"/>
                    <a:pt x="4025" y="8598"/>
                  </a:cubicBezTo>
                  <a:lnTo>
                    <a:pt x="4764" y="7836"/>
                  </a:lnTo>
                  <a:cubicBezTo>
                    <a:pt x="5145" y="8193"/>
                    <a:pt x="5692" y="8408"/>
                    <a:pt x="6264" y="8479"/>
                  </a:cubicBezTo>
                  <a:lnTo>
                    <a:pt x="6264" y="9503"/>
                  </a:lnTo>
                  <a:cubicBezTo>
                    <a:pt x="5669" y="9598"/>
                    <a:pt x="5216" y="10098"/>
                    <a:pt x="5216" y="10694"/>
                  </a:cubicBezTo>
                  <a:cubicBezTo>
                    <a:pt x="5216" y="11360"/>
                    <a:pt x="5740" y="11884"/>
                    <a:pt x="6407" y="11884"/>
                  </a:cubicBezTo>
                  <a:cubicBezTo>
                    <a:pt x="7050" y="11884"/>
                    <a:pt x="7598" y="11360"/>
                    <a:pt x="7598" y="10694"/>
                  </a:cubicBezTo>
                  <a:cubicBezTo>
                    <a:pt x="7598" y="10098"/>
                    <a:pt x="7145" y="9598"/>
                    <a:pt x="6574" y="9503"/>
                  </a:cubicBezTo>
                  <a:lnTo>
                    <a:pt x="6574" y="8479"/>
                  </a:lnTo>
                  <a:cubicBezTo>
                    <a:pt x="7145" y="8431"/>
                    <a:pt x="7645" y="8193"/>
                    <a:pt x="8050" y="7836"/>
                  </a:cubicBezTo>
                  <a:lnTo>
                    <a:pt x="8788" y="8598"/>
                  </a:lnTo>
                  <a:cubicBezTo>
                    <a:pt x="8645" y="8789"/>
                    <a:pt x="8550" y="9027"/>
                    <a:pt x="8550" y="9312"/>
                  </a:cubicBezTo>
                  <a:cubicBezTo>
                    <a:pt x="8550" y="9622"/>
                    <a:pt x="8669" y="9932"/>
                    <a:pt x="8907" y="10170"/>
                  </a:cubicBezTo>
                  <a:cubicBezTo>
                    <a:pt x="9122" y="10384"/>
                    <a:pt x="9408" y="10503"/>
                    <a:pt x="9717" y="10527"/>
                  </a:cubicBezTo>
                  <a:lnTo>
                    <a:pt x="9765" y="10527"/>
                  </a:lnTo>
                  <a:cubicBezTo>
                    <a:pt x="10027" y="10527"/>
                    <a:pt x="10336" y="10432"/>
                    <a:pt x="10551" y="10265"/>
                  </a:cubicBezTo>
                  <a:cubicBezTo>
                    <a:pt x="10598" y="10194"/>
                    <a:pt x="10622" y="10075"/>
                    <a:pt x="10574" y="10027"/>
                  </a:cubicBezTo>
                  <a:cubicBezTo>
                    <a:pt x="10528" y="9981"/>
                    <a:pt x="10462" y="9954"/>
                    <a:pt x="10409" y="9954"/>
                  </a:cubicBezTo>
                  <a:cubicBezTo>
                    <a:pt x="10379" y="9954"/>
                    <a:pt x="10353" y="9962"/>
                    <a:pt x="10336" y="9979"/>
                  </a:cubicBezTo>
                  <a:cubicBezTo>
                    <a:pt x="10179" y="10125"/>
                    <a:pt x="9984" y="10197"/>
                    <a:pt x="9788" y="10197"/>
                  </a:cubicBezTo>
                  <a:cubicBezTo>
                    <a:pt x="9568" y="10197"/>
                    <a:pt x="9345" y="10108"/>
                    <a:pt x="9169" y="9932"/>
                  </a:cubicBezTo>
                  <a:cubicBezTo>
                    <a:pt x="9027" y="9789"/>
                    <a:pt x="8931" y="9551"/>
                    <a:pt x="8931" y="9336"/>
                  </a:cubicBezTo>
                  <a:cubicBezTo>
                    <a:pt x="8931" y="9122"/>
                    <a:pt x="9027" y="8884"/>
                    <a:pt x="9169" y="8741"/>
                  </a:cubicBezTo>
                  <a:cubicBezTo>
                    <a:pt x="9336" y="8574"/>
                    <a:pt x="9550" y="8491"/>
                    <a:pt x="9768" y="8491"/>
                  </a:cubicBezTo>
                  <a:cubicBezTo>
                    <a:pt x="9985" y="8491"/>
                    <a:pt x="10205" y="8574"/>
                    <a:pt x="10384" y="8741"/>
                  </a:cubicBezTo>
                  <a:cubicBezTo>
                    <a:pt x="10574" y="8908"/>
                    <a:pt x="10670" y="9193"/>
                    <a:pt x="10622" y="9432"/>
                  </a:cubicBezTo>
                  <a:cubicBezTo>
                    <a:pt x="10622" y="9503"/>
                    <a:pt x="10694" y="9598"/>
                    <a:pt x="10789" y="9598"/>
                  </a:cubicBezTo>
                  <a:cubicBezTo>
                    <a:pt x="10860" y="9598"/>
                    <a:pt x="10955" y="9551"/>
                    <a:pt x="10955" y="9455"/>
                  </a:cubicBezTo>
                  <a:cubicBezTo>
                    <a:pt x="10979" y="9098"/>
                    <a:pt x="10860" y="8741"/>
                    <a:pt x="10598" y="8479"/>
                  </a:cubicBezTo>
                  <a:cubicBezTo>
                    <a:pt x="10374" y="8242"/>
                    <a:pt x="10063" y="8121"/>
                    <a:pt x="9749" y="8121"/>
                  </a:cubicBezTo>
                  <a:cubicBezTo>
                    <a:pt x="9495" y="8121"/>
                    <a:pt x="9239" y="8200"/>
                    <a:pt x="9027" y="8360"/>
                  </a:cubicBezTo>
                  <a:lnTo>
                    <a:pt x="8288" y="7598"/>
                  </a:lnTo>
                  <a:cubicBezTo>
                    <a:pt x="8645" y="7217"/>
                    <a:pt x="8836" y="6693"/>
                    <a:pt x="8907" y="6121"/>
                  </a:cubicBezTo>
                  <a:lnTo>
                    <a:pt x="9955" y="6121"/>
                  </a:lnTo>
                  <a:cubicBezTo>
                    <a:pt x="10027" y="6717"/>
                    <a:pt x="10551" y="7169"/>
                    <a:pt x="11146" y="7169"/>
                  </a:cubicBezTo>
                  <a:cubicBezTo>
                    <a:pt x="11789" y="7169"/>
                    <a:pt x="12337" y="6621"/>
                    <a:pt x="12337" y="5978"/>
                  </a:cubicBezTo>
                  <a:cubicBezTo>
                    <a:pt x="12361" y="5312"/>
                    <a:pt x="11813" y="4788"/>
                    <a:pt x="11146" y="4788"/>
                  </a:cubicBezTo>
                  <a:cubicBezTo>
                    <a:pt x="10551" y="4788"/>
                    <a:pt x="9955" y="5836"/>
                    <a:pt x="9955" y="5836"/>
                  </a:cubicBezTo>
                  <a:lnTo>
                    <a:pt x="8907" y="5836"/>
                  </a:lnTo>
                  <a:cubicBezTo>
                    <a:pt x="8884" y="5264"/>
                    <a:pt x="8645" y="4764"/>
                    <a:pt x="8288" y="4335"/>
                  </a:cubicBezTo>
                  <a:lnTo>
                    <a:pt x="9027" y="3597"/>
                  </a:lnTo>
                  <a:cubicBezTo>
                    <a:pt x="9241" y="3740"/>
                    <a:pt x="9503" y="3835"/>
                    <a:pt x="9741" y="3835"/>
                  </a:cubicBezTo>
                  <a:cubicBezTo>
                    <a:pt x="10027" y="3835"/>
                    <a:pt x="10360" y="3716"/>
                    <a:pt x="10598" y="3478"/>
                  </a:cubicBezTo>
                  <a:cubicBezTo>
                    <a:pt x="10860" y="3192"/>
                    <a:pt x="10979" y="2811"/>
                    <a:pt x="10932" y="2430"/>
                  </a:cubicBezTo>
                  <a:cubicBezTo>
                    <a:pt x="10908" y="2240"/>
                    <a:pt x="10836" y="2073"/>
                    <a:pt x="10717" y="1930"/>
                  </a:cubicBezTo>
                  <a:cubicBezTo>
                    <a:pt x="10472" y="1582"/>
                    <a:pt x="10108" y="1415"/>
                    <a:pt x="9743" y="1415"/>
                  </a:cubicBezTo>
                  <a:cubicBezTo>
                    <a:pt x="9434" y="1415"/>
                    <a:pt x="9124" y="1534"/>
                    <a:pt x="8884" y="1763"/>
                  </a:cubicBezTo>
                  <a:cubicBezTo>
                    <a:pt x="8645" y="2001"/>
                    <a:pt x="8526" y="2311"/>
                    <a:pt x="8526" y="2644"/>
                  </a:cubicBezTo>
                  <a:cubicBezTo>
                    <a:pt x="8526" y="2906"/>
                    <a:pt x="8598" y="3145"/>
                    <a:pt x="8765" y="3359"/>
                  </a:cubicBezTo>
                  <a:lnTo>
                    <a:pt x="8002" y="4097"/>
                  </a:lnTo>
                  <a:cubicBezTo>
                    <a:pt x="7621" y="3740"/>
                    <a:pt x="7098" y="3526"/>
                    <a:pt x="6526" y="3478"/>
                  </a:cubicBezTo>
                  <a:lnTo>
                    <a:pt x="6526" y="2406"/>
                  </a:lnTo>
                  <a:cubicBezTo>
                    <a:pt x="7359" y="2287"/>
                    <a:pt x="7931" y="1263"/>
                    <a:pt x="7240" y="334"/>
                  </a:cubicBezTo>
                  <a:lnTo>
                    <a:pt x="7217" y="311"/>
                  </a:lnTo>
                  <a:cubicBezTo>
                    <a:pt x="6923" y="94"/>
                    <a:pt x="6623" y="0"/>
                    <a:pt x="634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36" name="Google Shape;3036;p55"/>
          <p:cNvGrpSpPr/>
          <p:nvPr/>
        </p:nvGrpSpPr>
        <p:grpSpPr>
          <a:xfrm>
            <a:off x="4022564" y="2995090"/>
            <a:ext cx="353606" cy="351489"/>
            <a:chOff x="4365452" y="2995090"/>
            <a:chExt cx="353606" cy="351489"/>
          </a:xfrm>
        </p:grpSpPr>
        <p:sp>
          <p:nvSpPr>
            <p:cNvPr id="3037" name="Google Shape;3037;p55"/>
            <p:cNvSpPr/>
            <p:nvPr/>
          </p:nvSpPr>
          <p:spPr>
            <a:xfrm>
              <a:off x="4371117" y="3172610"/>
              <a:ext cx="171854" cy="170423"/>
            </a:xfrm>
            <a:custGeom>
              <a:avLst/>
              <a:gdLst/>
              <a:ahLst/>
              <a:cxnLst/>
              <a:rect l="l" t="t" r="r" b="b"/>
              <a:pathLst>
                <a:path w="5764" h="5716" extrusionOk="0">
                  <a:moveTo>
                    <a:pt x="1" y="0"/>
                  </a:moveTo>
                  <a:lnTo>
                    <a:pt x="1" y="5287"/>
                  </a:lnTo>
                  <a:cubicBezTo>
                    <a:pt x="1" y="5549"/>
                    <a:pt x="215" y="5716"/>
                    <a:pt x="453" y="5716"/>
                  </a:cubicBezTo>
                  <a:lnTo>
                    <a:pt x="5764" y="5716"/>
                  </a:lnTo>
                  <a:lnTo>
                    <a:pt x="5764" y="4025"/>
                  </a:lnTo>
                  <a:lnTo>
                    <a:pt x="5764" y="2834"/>
                  </a:lnTo>
                  <a:lnTo>
                    <a:pt x="5764" y="453"/>
                  </a:lnTo>
                  <a:cubicBezTo>
                    <a:pt x="5764" y="191"/>
                    <a:pt x="5549" y="0"/>
                    <a:pt x="531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8" name="Google Shape;3038;p55"/>
            <p:cNvSpPr/>
            <p:nvPr/>
          </p:nvSpPr>
          <p:spPr>
            <a:xfrm>
              <a:off x="4370401" y="3001470"/>
              <a:ext cx="171854" cy="193529"/>
            </a:xfrm>
            <a:custGeom>
              <a:avLst/>
              <a:gdLst/>
              <a:ahLst/>
              <a:cxnLst/>
              <a:rect l="l" t="t" r="r" b="b"/>
              <a:pathLst>
                <a:path w="5764" h="6491" extrusionOk="0">
                  <a:moveTo>
                    <a:pt x="477" y="1"/>
                  </a:moveTo>
                  <a:cubicBezTo>
                    <a:pt x="215" y="1"/>
                    <a:pt x="1" y="215"/>
                    <a:pt x="1" y="453"/>
                  </a:cubicBezTo>
                  <a:lnTo>
                    <a:pt x="1" y="5716"/>
                  </a:lnTo>
                  <a:lnTo>
                    <a:pt x="1739" y="5716"/>
                  </a:lnTo>
                  <a:lnTo>
                    <a:pt x="2263" y="6455"/>
                  </a:lnTo>
                  <a:cubicBezTo>
                    <a:pt x="2275" y="6478"/>
                    <a:pt x="2299" y="6490"/>
                    <a:pt x="2323" y="6490"/>
                  </a:cubicBezTo>
                  <a:cubicBezTo>
                    <a:pt x="2347" y="6490"/>
                    <a:pt x="2370" y="6478"/>
                    <a:pt x="2382" y="6455"/>
                  </a:cubicBezTo>
                  <a:lnTo>
                    <a:pt x="2930" y="5716"/>
                  </a:lnTo>
                  <a:lnTo>
                    <a:pt x="5335" y="5716"/>
                  </a:lnTo>
                  <a:cubicBezTo>
                    <a:pt x="5597" y="5716"/>
                    <a:pt x="5764" y="5502"/>
                    <a:pt x="5764" y="5264"/>
                  </a:cubicBezTo>
                  <a:lnTo>
                    <a:pt x="5764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9" name="Google Shape;3039;p55"/>
            <p:cNvSpPr/>
            <p:nvPr/>
          </p:nvSpPr>
          <p:spPr>
            <a:xfrm>
              <a:off x="4518822" y="3001470"/>
              <a:ext cx="195258" cy="170452"/>
            </a:xfrm>
            <a:custGeom>
              <a:avLst/>
              <a:gdLst/>
              <a:ahLst/>
              <a:cxnLst/>
              <a:rect l="l" t="t" r="r" b="b"/>
              <a:pathLst>
                <a:path w="6549" h="5717" extrusionOk="0">
                  <a:moveTo>
                    <a:pt x="762" y="1"/>
                  </a:moveTo>
                  <a:lnTo>
                    <a:pt x="762" y="1692"/>
                  </a:lnTo>
                  <a:lnTo>
                    <a:pt x="24" y="2239"/>
                  </a:lnTo>
                  <a:cubicBezTo>
                    <a:pt x="0" y="2263"/>
                    <a:pt x="0" y="2335"/>
                    <a:pt x="24" y="2358"/>
                  </a:cubicBezTo>
                  <a:lnTo>
                    <a:pt x="762" y="2882"/>
                  </a:lnTo>
                  <a:lnTo>
                    <a:pt x="762" y="5264"/>
                  </a:lnTo>
                  <a:cubicBezTo>
                    <a:pt x="762" y="5550"/>
                    <a:pt x="976" y="5716"/>
                    <a:pt x="1215" y="5716"/>
                  </a:cubicBezTo>
                  <a:lnTo>
                    <a:pt x="6525" y="5716"/>
                  </a:lnTo>
                  <a:lnTo>
                    <a:pt x="6525" y="453"/>
                  </a:lnTo>
                  <a:cubicBezTo>
                    <a:pt x="6549" y="215"/>
                    <a:pt x="6335" y="1"/>
                    <a:pt x="6073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0" name="Google Shape;3040;p55"/>
            <p:cNvSpPr/>
            <p:nvPr/>
          </p:nvSpPr>
          <p:spPr>
            <a:xfrm>
              <a:off x="4685669" y="3001470"/>
              <a:ext cx="28414" cy="170452"/>
            </a:xfrm>
            <a:custGeom>
              <a:avLst/>
              <a:gdLst/>
              <a:ahLst/>
              <a:cxnLst/>
              <a:rect l="l" t="t" r="r" b="b"/>
              <a:pathLst>
                <a:path w="953" h="5717" extrusionOk="0">
                  <a:moveTo>
                    <a:pt x="0" y="1"/>
                  </a:moveTo>
                  <a:cubicBezTo>
                    <a:pt x="262" y="1"/>
                    <a:pt x="477" y="191"/>
                    <a:pt x="477" y="453"/>
                  </a:cubicBezTo>
                  <a:lnTo>
                    <a:pt x="477" y="5716"/>
                  </a:lnTo>
                  <a:lnTo>
                    <a:pt x="953" y="5716"/>
                  </a:lnTo>
                  <a:lnTo>
                    <a:pt x="953" y="453"/>
                  </a:ln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1" name="Google Shape;3041;p55"/>
            <p:cNvSpPr/>
            <p:nvPr/>
          </p:nvSpPr>
          <p:spPr>
            <a:xfrm>
              <a:off x="4540826" y="3149354"/>
              <a:ext cx="171138" cy="192963"/>
            </a:xfrm>
            <a:custGeom>
              <a:avLst/>
              <a:gdLst/>
              <a:ahLst/>
              <a:cxnLst/>
              <a:rect l="l" t="t" r="r" b="b"/>
              <a:pathLst>
                <a:path w="5740" h="6472" extrusionOk="0">
                  <a:moveTo>
                    <a:pt x="3456" y="0"/>
                  </a:moveTo>
                  <a:cubicBezTo>
                    <a:pt x="3436" y="0"/>
                    <a:pt x="3418" y="6"/>
                    <a:pt x="3406" y="18"/>
                  </a:cubicBezTo>
                  <a:lnTo>
                    <a:pt x="2858" y="756"/>
                  </a:lnTo>
                  <a:lnTo>
                    <a:pt x="453" y="756"/>
                  </a:lnTo>
                  <a:cubicBezTo>
                    <a:pt x="191" y="756"/>
                    <a:pt x="0" y="971"/>
                    <a:pt x="0" y="1209"/>
                  </a:cubicBezTo>
                  <a:lnTo>
                    <a:pt x="0" y="6472"/>
                  </a:lnTo>
                  <a:lnTo>
                    <a:pt x="5311" y="6472"/>
                  </a:lnTo>
                  <a:cubicBezTo>
                    <a:pt x="5573" y="6472"/>
                    <a:pt x="5740" y="6257"/>
                    <a:pt x="5740" y="6019"/>
                  </a:cubicBezTo>
                  <a:lnTo>
                    <a:pt x="5740" y="756"/>
                  </a:lnTo>
                  <a:lnTo>
                    <a:pt x="4049" y="756"/>
                  </a:lnTo>
                  <a:lnTo>
                    <a:pt x="3525" y="18"/>
                  </a:lnTo>
                  <a:cubicBezTo>
                    <a:pt x="3501" y="6"/>
                    <a:pt x="3477" y="0"/>
                    <a:pt x="3456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2" name="Google Shape;3042;p55"/>
            <p:cNvSpPr/>
            <p:nvPr/>
          </p:nvSpPr>
          <p:spPr>
            <a:xfrm>
              <a:off x="4686384" y="3171895"/>
              <a:ext cx="27698" cy="170423"/>
            </a:xfrm>
            <a:custGeom>
              <a:avLst/>
              <a:gdLst/>
              <a:ahLst/>
              <a:cxnLst/>
              <a:rect l="l" t="t" r="r" b="b"/>
              <a:pathLst>
                <a:path w="929" h="5716" extrusionOk="0">
                  <a:moveTo>
                    <a:pt x="477" y="0"/>
                  </a:moveTo>
                  <a:lnTo>
                    <a:pt x="477" y="5263"/>
                  </a:lnTo>
                  <a:cubicBezTo>
                    <a:pt x="477" y="5501"/>
                    <a:pt x="262" y="5716"/>
                    <a:pt x="0" y="5716"/>
                  </a:cubicBezTo>
                  <a:lnTo>
                    <a:pt x="477" y="5716"/>
                  </a:lnTo>
                  <a:cubicBezTo>
                    <a:pt x="715" y="5716"/>
                    <a:pt x="929" y="5549"/>
                    <a:pt x="929" y="5263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3" name="Google Shape;3043;p55"/>
            <p:cNvSpPr/>
            <p:nvPr/>
          </p:nvSpPr>
          <p:spPr>
            <a:xfrm>
              <a:off x="4541541" y="3256391"/>
              <a:ext cx="23435" cy="35510"/>
            </a:xfrm>
            <a:custGeom>
              <a:avLst/>
              <a:gdLst/>
              <a:ahLst/>
              <a:cxnLst/>
              <a:rect l="l" t="t" r="r" b="b"/>
              <a:pathLst>
                <a:path w="786" h="1191" extrusionOk="0">
                  <a:moveTo>
                    <a:pt x="0" y="0"/>
                  </a:moveTo>
                  <a:lnTo>
                    <a:pt x="0" y="1191"/>
                  </a:lnTo>
                  <a:lnTo>
                    <a:pt x="762" y="643"/>
                  </a:lnTo>
                  <a:cubicBezTo>
                    <a:pt x="786" y="619"/>
                    <a:pt x="786" y="572"/>
                    <a:pt x="762" y="5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4" name="Google Shape;3044;p55"/>
            <p:cNvSpPr/>
            <p:nvPr/>
          </p:nvSpPr>
          <p:spPr>
            <a:xfrm>
              <a:off x="4488261" y="3118645"/>
              <a:ext cx="106559" cy="106529"/>
            </a:xfrm>
            <a:custGeom>
              <a:avLst/>
              <a:gdLst/>
              <a:ahLst/>
              <a:cxnLst/>
              <a:rect l="l" t="t" r="r" b="b"/>
              <a:pathLst>
                <a:path w="3574" h="3573" extrusionOk="0">
                  <a:moveTo>
                    <a:pt x="1787" y="0"/>
                  </a:moveTo>
                  <a:cubicBezTo>
                    <a:pt x="811" y="0"/>
                    <a:pt x="1" y="810"/>
                    <a:pt x="1" y="1786"/>
                  </a:cubicBezTo>
                  <a:cubicBezTo>
                    <a:pt x="1" y="2763"/>
                    <a:pt x="811" y="3572"/>
                    <a:pt x="1787" y="3572"/>
                  </a:cubicBezTo>
                  <a:cubicBezTo>
                    <a:pt x="2787" y="3572"/>
                    <a:pt x="3573" y="2763"/>
                    <a:pt x="3573" y="1786"/>
                  </a:cubicBezTo>
                  <a:cubicBezTo>
                    <a:pt x="3573" y="810"/>
                    <a:pt x="2787" y="0"/>
                    <a:pt x="1787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5" name="Google Shape;3045;p55"/>
            <p:cNvSpPr/>
            <p:nvPr/>
          </p:nvSpPr>
          <p:spPr>
            <a:xfrm>
              <a:off x="4505316" y="3125025"/>
              <a:ext cx="89505" cy="100149"/>
            </a:xfrm>
            <a:custGeom>
              <a:avLst/>
              <a:gdLst/>
              <a:ahLst/>
              <a:cxnLst/>
              <a:rect l="l" t="t" r="r" b="b"/>
              <a:pathLst>
                <a:path w="3002" h="3359" extrusionOk="0">
                  <a:moveTo>
                    <a:pt x="2049" y="1"/>
                  </a:moveTo>
                  <a:lnTo>
                    <a:pt x="2049" y="1"/>
                  </a:lnTo>
                  <a:cubicBezTo>
                    <a:pt x="2406" y="334"/>
                    <a:pt x="2620" y="810"/>
                    <a:pt x="2620" y="1310"/>
                  </a:cubicBezTo>
                  <a:cubicBezTo>
                    <a:pt x="2620" y="2287"/>
                    <a:pt x="1810" y="3096"/>
                    <a:pt x="834" y="3096"/>
                  </a:cubicBezTo>
                  <a:cubicBezTo>
                    <a:pt x="548" y="3096"/>
                    <a:pt x="239" y="3001"/>
                    <a:pt x="1" y="2882"/>
                  </a:cubicBezTo>
                  <a:lnTo>
                    <a:pt x="1" y="2882"/>
                  </a:lnTo>
                  <a:cubicBezTo>
                    <a:pt x="334" y="3192"/>
                    <a:pt x="739" y="3358"/>
                    <a:pt x="1215" y="3358"/>
                  </a:cubicBezTo>
                  <a:cubicBezTo>
                    <a:pt x="2215" y="3358"/>
                    <a:pt x="3001" y="2549"/>
                    <a:pt x="3001" y="1572"/>
                  </a:cubicBezTo>
                  <a:cubicBezTo>
                    <a:pt x="3001" y="882"/>
                    <a:pt x="2620" y="262"/>
                    <a:pt x="2049" y="1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6" name="Google Shape;3046;p55"/>
            <p:cNvSpPr/>
            <p:nvPr/>
          </p:nvSpPr>
          <p:spPr>
            <a:xfrm>
              <a:off x="4365452" y="2995090"/>
              <a:ext cx="353606" cy="351489"/>
            </a:xfrm>
            <a:custGeom>
              <a:avLst/>
              <a:gdLst/>
              <a:ahLst/>
              <a:cxnLst/>
              <a:rect l="l" t="t" r="r" b="b"/>
              <a:pathLst>
                <a:path w="11860" h="11789" extrusionOk="0">
                  <a:moveTo>
                    <a:pt x="11217" y="358"/>
                  </a:moveTo>
                  <a:cubicBezTo>
                    <a:pt x="11360" y="358"/>
                    <a:pt x="11502" y="477"/>
                    <a:pt x="11502" y="667"/>
                  </a:cubicBezTo>
                  <a:lnTo>
                    <a:pt x="11502" y="5764"/>
                  </a:lnTo>
                  <a:lnTo>
                    <a:pt x="10026" y="5764"/>
                  </a:lnTo>
                  <a:lnTo>
                    <a:pt x="9550" y="5073"/>
                  </a:lnTo>
                  <a:cubicBezTo>
                    <a:pt x="9478" y="5002"/>
                    <a:pt x="9431" y="4978"/>
                    <a:pt x="9335" y="4978"/>
                  </a:cubicBezTo>
                  <a:cubicBezTo>
                    <a:pt x="9240" y="4978"/>
                    <a:pt x="9192" y="5002"/>
                    <a:pt x="9121" y="5073"/>
                  </a:cubicBezTo>
                  <a:lnTo>
                    <a:pt x="8645" y="5764"/>
                  </a:lnTo>
                  <a:lnTo>
                    <a:pt x="7859" y="5764"/>
                  </a:lnTo>
                  <a:cubicBezTo>
                    <a:pt x="7764" y="4787"/>
                    <a:pt x="7025" y="4049"/>
                    <a:pt x="6073" y="3977"/>
                  </a:cubicBezTo>
                  <a:lnTo>
                    <a:pt x="6073" y="3073"/>
                  </a:lnTo>
                  <a:cubicBezTo>
                    <a:pt x="6073" y="3001"/>
                    <a:pt x="6025" y="2953"/>
                    <a:pt x="6001" y="2930"/>
                  </a:cubicBezTo>
                  <a:lnTo>
                    <a:pt x="5382" y="2477"/>
                  </a:lnTo>
                  <a:lnTo>
                    <a:pt x="6001" y="2025"/>
                  </a:lnTo>
                  <a:cubicBezTo>
                    <a:pt x="6073" y="2001"/>
                    <a:pt x="6073" y="1953"/>
                    <a:pt x="6073" y="1882"/>
                  </a:cubicBezTo>
                  <a:lnTo>
                    <a:pt x="6073" y="358"/>
                  </a:lnTo>
                  <a:close/>
                  <a:moveTo>
                    <a:pt x="5739" y="358"/>
                  </a:moveTo>
                  <a:lnTo>
                    <a:pt x="5739" y="1787"/>
                  </a:lnTo>
                  <a:lnTo>
                    <a:pt x="5049" y="2263"/>
                  </a:lnTo>
                  <a:cubicBezTo>
                    <a:pt x="5001" y="2334"/>
                    <a:pt x="4953" y="2382"/>
                    <a:pt x="4953" y="2477"/>
                  </a:cubicBezTo>
                  <a:cubicBezTo>
                    <a:pt x="4953" y="2572"/>
                    <a:pt x="5001" y="2620"/>
                    <a:pt x="5049" y="2692"/>
                  </a:cubicBezTo>
                  <a:lnTo>
                    <a:pt x="5739" y="3168"/>
                  </a:lnTo>
                  <a:lnTo>
                    <a:pt x="5739" y="3977"/>
                  </a:lnTo>
                  <a:cubicBezTo>
                    <a:pt x="5430" y="4001"/>
                    <a:pt x="5168" y="4097"/>
                    <a:pt x="4930" y="4239"/>
                  </a:cubicBezTo>
                  <a:cubicBezTo>
                    <a:pt x="4882" y="4263"/>
                    <a:pt x="4811" y="4359"/>
                    <a:pt x="4834" y="4454"/>
                  </a:cubicBezTo>
                  <a:cubicBezTo>
                    <a:pt x="4864" y="4528"/>
                    <a:pt x="4922" y="4565"/>
                    <a:pt x="4990" y="4565"/>
                  </a:cubicBezTo>
                  <a:cubicBezTo>
                    <a:pt x="5031" y="4565"/>
                    <a:pt x="5076" y="4552"/>
                    <a:pt x="5120" y="4525"/>
                  </a:cubicBezTo>
                  <a:cubicBezTo>
                    <a:pt x="5358" y="4382"/>
                    <a:pt x="5644" y="4335"/>
                    <a:pt x="5906" y="4335"/>
                  </a:cubicBezTo>
                  <a:cubicBezTo>
                    <a:pt x="6811" y="4335"/>
                    <a:pt x="7525" y="5049"/>
                    <a:pt x="7525" y="5930"/>
                  </a:cubicBezTo>
                  <a:cubicBezTo>
                    <a:pt x="7549" y="6788"/>
                    <a:pt x="6811" y="7550"/>
                    <a:pt x="5906" y="7550"/>
                  </a:cubicBezTo>
                  <a:cubicBezTo>
                    <a:pt x="5025" y="7550"/>
                    <a:pt x="4311" y="6835"/>
                    <a:pt x="4311" y="5930"/>
                  </a:cubicBezTo>
                  <a:cubicBezTo>
                    <a:pt x="4311" y="5597"/>
                    <a:pt x="4406" y="5311"/>
                    <a:pt x="4572" y="5049"/>
                  </a:cubicBezTo>
                  <a:cubicBezTo>
                    <a:pt x="4644" y="4978"/>
                    <a:pt x="4596" y="4859"/>
                    <a:pt x="4549" y="4811"/>
                  </a:cubicBezTo>
                  <a:cubicBezTo>
                    <a:pt x="4504" y="4778"/>
                    <a:pt x="4455" y="4760"/>
                    <a:pt x="4410" y="4760"/>
                  </a:cubicBezTo>
                  <a:cubicBezTo>
                    <a:pt x="4358" y="4760"/>
                    <a:pt x="4312" y="4784"/>
                    <a:pt x="4287" y="4835"/>
                  </a:cubicBezTo>
                  <a:cubicBezTo>
                    <a:pt x="4096" y="5097"/>
                    <a:pt x="3977" y="5430"/>
                    <a:pt x="3953" y="5764"/>
                  </a:cubicBezTo>
                  <a:lnTo>
                    <a:pt x="3048" y="5764"/>
                  </a:lnTo>
                  <a:cubicBezTo>
                    <a:pt x="3001" y="5764"/>
                    <a:pt x="2929" y="5787"/>
                    <a:pt x="2905" y="5811"/>
                  </a:cubicBezTo>
                  <a:lnTo>
                    <a:pt x="2453" y="6430"/>
                  </a:lnTo>
                  <a:lnTo>
                    <a:pt x="2024" y="5811"/>
                  </a:lnTo>
                  <a:cubicBezTo>
                    <a:pt x="1977" y="5764"/>
                    <a:pt x="1929" y="5764"/>
                    <a:pt x="1858" y="5764"/>
                  </a:cubicBezTo>
                  <a:lnTo>
                    <a:pt x="286" y="5764"/>
                  </a:lnTo>
                  <a:lnTo>
                    <a:pt x="286" y="667"/>
                  </a:lnTo>
                  <a:cubicBezTo>
                    <a:pt x="286" y="524"/>
                    <a:pt x="405" y="358"/>
                    <a:pt x="595" y="358"/>
                  </a:cubicBezTo>
                  <a:close/>
                  <a:moveTo>
                    <a:pt x="3977" y="6073"/>
                  </a:moveTo>
                  <a:cubicBezTo>
                    <a:pt x="4072" y="7026"/>
                    <a:pt x="4811" y="7788"/>
                    <a:pt x="5763" y="7859"/>
                  </a:cubicBezTo>
                  <a:lnTo>
                    <a:pt x="5763" y="8764"/>
                  </a:lnTo>
                  <a:cubicBezTo>
                    <a:pt x="5763" y="8812"/>
                    <a:pt x="5787" y="8883"/>
                    <a:pt x="5835" y="8907"/>
                  </a:cubicBezTo>
                  <a:lnTo>
                    <a:pt x="6454" y="9360"/>
                  </a:lnTo>
                  <a:lnTo>
                    <a:pt x="5835" y="9812"/>
                  </a:lnTo>
                  <a:cubicBezTo>
                    <a:pt x="5763" y="9836"/>
                    <a:pt x="5763" y="9883"/>
                    <a:pt x="5763" y="9955"/>
                  </a:cubicBezTo>
                  <a:lnTo>
                    <a:pt x="5763" y="11479"/>
                  </a:lnTo>
                  <a:lnTo>
                    <a:pt x="619" y="11479"/>
                  </a:lnTo>
                  <a:cubicBezTo>
                    <a:pt x="476" y="11479"/>
                    <a:pt x="310" y="11360"/>
                    <a:pt x="310" y="11169"/>
                  </a:cubicBezTo>
                  <a:lnTo>
                    <a:pt x="310" y="6073"/>
                  </a:lnTo>
                  <a:lnTo>
                    <a:pt x="1810" y="6073"/>
                  </a:lnTo>
                  <a:lnTo>
                    <a:pt x="2286" y="6764"/>
                  </a:lnTo>
                  <a:cubicBezTo>
                    <a:pt x="2334" y="6835"/>
                    <a:pt x="2405" y="6859"/>
                    <a:pt x="2501" y="6859"/>
                  </a:cubicBezTo>
                  <a:cubicBezTo>
                    <a:pt x="2572" y="6859"/>
                    <a:pt x="2643" y="6811"/>
                    <a:pt x="2691" y="6764"/>
                  </a:cubicBezTo>
                  <a:lnTo>
                    <a:pt x="3167" y="6073"/>
                  </a:lnTo>
                  <a:close/>
                  <a:moveTo>
                    <a:pt x="619" y="0"/>
                  </a:moveTo>
                  <a:cubicBezTo>
                    <a:pt x="262" y="0"/>
                    <a:pt x="0" y="310"/>
                    <a:pt x="0" y="643"/>
                  </a:cubicBezTo>
                  <a:lnTo>
                    <a:pt x="0" y="11622"/>
                  </a:lnTo>
                  <a:cubicBezTo>
                    <a:pt x="0" y="11717"/>
                    <a:pt x="72" y="11789"/>
                    <a:pt x="167" y="11789"/>
                  </a:cubicBezTo>
                  <a:lnTo>
                    <a:pt x="9312" y="11789"/>
                  </a:lnTo>
                  <a:cubicBezTo>
                    <a:pt x="9454" y="11646"/>
                    <a:pt x="9359" y="11479"/>
                    <a:pt x="9216" y="11479"/>
                  </a:cubicBezTo>
                  <a:lnTo>
                    <a:pt x="6097" y="11479"/>
                  </a:lnTo>
                  <a:lnTo>
                    <a:pt x="6097" y="10050"/>
                  </a:lnTo>
                  <a:lnTo>
                    <a:pt x="6787" y="9574"/>
                  </a:lnTo>
                  <a:cubicBezTo>
                    <a:pt x="6835" y="9502"/>
                    <a:pt x="6859" y="9455"/>
                    <a:pt x="6859" y="9360"/>
                  </a:cubicBezTo>
                  <a:cubicBezTo>
                    <a:pt x="6859" y="9264"/>
                    <a:pt x="6835" y="9217"/>
                    <a:pt x="6787" y="9145"/>
                  </a:cubicBezTo>
                  <a:lnTo>
                    <a:pt x="6097" y="8669"/>
                  </a:lnTo>
                  <a:lnTo>
                    <a:pt x="6097" y="7859"/>
                  </a:lnTo>
                  <a:cubicBezTo>
                    <a:pt x="7049" y="7764"/>
                    <a:pt x="7787" y="7026"/>
                    <a:pt x="7883" y="6073"/>
                  </a:cubicBezTo>
                  <a:lnTo>
                    <a:pt x="8764" y="6073"/>
                  </a:lnTo>
                  <a:cubicBezTo>
                    <a:pt x="8835" y="6073"/>
                    <a:pt x="8883" y="6049"/>
                    <a:pt x="8931" y="6026"/>
                  </a:cubicBezTo>
                  <a:lnTo>
                    <a:pt x="9359" y="5383"/>
                  </a:lnTo>
                  <a:lnTo>
                    <a:pt x="9812" y="6026"/>
                  </a:lnTo>
                  <a:cubicBezTo>
                    <a:pt x="9835" y="6073"/>
                    <a:pt x="9907" y="6073"/>
                    <a:pt x="9955" y="6073"/>
                  </a:cubicBezTo>
                  <a:lnTo>
                    <a:pt x="11550" y="6073"/>
                  </a:lnTo>
                  <a:lnTo>
                    <a:pt x="11550" y="11265"/>
                  </a:lnTo>
                  <a:cubicBezTo>
                    <a:pt x="11550" y="11336"/>
                    <a:pt x="11455" y="11431"/>
                    <a:pt x="11360" y="11431"/>
                  </a:cubicBezTo>
                  <a:lnTo>
                    <a:pt x="10026" y="11431"/>
                  </a:lnTo>
                  <a:cubicBezTo>
                    <a:pt x="10002" y="11431"/>
                    <a:pt x="9955" y="11431"/>
                    <a:pt x="9931" y="11455"/>
                  </a:cubicBezTo>
                  <a:cubicBezTo>
                    <a:pt x="9812" y="11622"/>
                    <a:pt x="9931" y="11765"/>
                    <a:pt x="10050" y="11765"/>
                  </a:cubicBezTo>
                  <a:lnTo>
                    <a:pt x="11241" y="11765"/>
                  </a:lnTo>
                  <a:cubicBezTo>
                    <a:pt x="11598" y="11765"/>
                    <a:pt x="11860" y="11455"/>
                    <a:pt x="11860" y="11146"/>
                  </a:cubicBezTo>
                  <a:lnTo>
                    <a:pt x="11860" y="596"/>
                  </a:lnTo>
                  <a:cubicBezTo>
                    <a:pt x="11836" y="310"/>
                    <a:pt x="11574" y="0"/>
                    <a:pt x="1121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7" name="Google Shape;3047;p55"/>
            <p:cNvSpPr/>
            <p:nvPr/>
          </p:nvSpPr>
          <p:spPr>
            <a:xfrm>
              <a:off x="4512412" y="3156271"/>
              <a:ext cx="59690" cy="10674"/>
            </a:xfrm>
            <a:custGeom>
              <a:avLst/>
              <a:gdLst/>
              <a:ahLst/>
              <a:cxnLst/>
              <a:rect l="l" t="t" r="r" b="b"/>
              <a:pathLst>
                <a:path w="2002" h="358" extrusionOk="0">
                  <a:moveTo>
                    <a:pt x="215" y="0"/>
                  </a:moveTo>
                  <a:cubicBezTo>
                    <a:pt x="120" y="0"/>
                    <a:pt x="72" y="48"/>
                    <a:pt x="24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1787" y="358"/>
                  </a:lnTo>
                  <a:cubicBezTo>
                    <a:pt x="1882" y="358"/>
                    <a:pt x="1930" y="286"/>
                    <a:pt x="1953" y="191"/>
                  </a:cubicBezTo>
                  <a:cubicBezTo>
                    <a:pt x="2001" y="72"/>
                    <a:pt x="1906" y="0"/>
                    <a:pt x="1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8" name="Google Shape;3048;p55"/>
            <p:cNvSpPr/>
            <p:nvPr/>
          </p:nvSpPr>
          <p:spPr>
            <a:xfrm>
              <a:off x="4525203" y="3177560"/>
              <a:ext cx="34108" cy="10674"/>
            </a:xfrm>
            <a:custGeom>
              <a:avLst/>
              <a:gdLst/>
              <a:ahLst/>
              <a:cxnLst/>
              <a:rect l="l" t="t" r="r" b="b"/>
              <a:pathLst>
                <a:path w="1144" h="358" extrusionOk="0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977" y="358"/>
                  </a:lnTo>
                  <a:cubicBezTo>
                    <a:pt x="1072" y="358"/>
                    <a:pt x="1120" y="287"/>
                    <a:pt x="1143" y="191"/>
                  </a:cubicBezTo>
                  <a:cubicBezTo>
                    <a:pt x="1143" y="72"/>
                    <a:pt x="1072" y="1"/>
                    <a:pt x="9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9" name="Google Shape;3049;p55"/>
            <p:cNvSpPr/>
            <p:nvPr/>
          </p:nvSpPr>
          <p:spPr>
            <a:xfrm>
              <a:off x="4410175" y="3229409"/>
              <a:ext cx="90190" cy="10674"/>
            </a:xfrm>
            <a:custGeom>
              <a:avLst/>
              <a:gdLst/>
              <a:ahLst/>
              <a:cxnLst/>
              <a:rect l="l" t="t" r="r" b="b"/>
              <a:pathLst>
                <a:path w="3025" h="358" extrusionOk="0">
                  <a:moveTo>
                    <a:pt x="215" y="0"/>
                  </a:moveTo>
                  <a:cubicBezTo>
                    <a:pt x="119" y="0"/>
                    <a:pt x="72" y="72"/>
                    <a:pt x="48" y="167"/>
                  </a:cubicBezTo>
                  <a:cubicBezTo>
                    <a:pt x="0" y="286"/>
                    <a:pt x="96" y="357"/>
                    <a:pt x="215" y="357"/>
                  </a:cubicBezTo>
                  <a:lnTo>
                    <a:pt x="2834" y="357"/>
                  </a:lnTo>
                  <a:cubicBezTo>
                    <a:pt x="2930" y="357"/>
                    <a:pt x="2977" y="310"/>
                    <a:pt x="3001" y="215"/>
                  </a:cubicBezTo>
                  <a:cubicBezTo>
                    <a:pt x="3025" y="119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0" name="Google Shape;3050;p55"/>
            <p:cNvSpPr/>
            <p:nvPr/>
          </p:nvSpPr>
          <p:spPr>
            <a:xfrm>
              <a:off x="4410175" y="3252128"/>
              <a:ext cx="90190" cy="10674"/>
            </a:xfrm>
            <a:custGeom>
              <a:avLst/>
              <a:gdLst/>
              <a:ahLst/>
              <a:cxnLst/>
              <a:rect l="l" t="t" r="r" b="b"/>
              <a:pathLst>
                <a:path w="3025" h="358" extrusionOk="0">
                  <a:moveTo>
                    <a:pt x="215" y="0"/>
                  </a:moveTo>
                  <a:cubicBezTo>
                    <a:pt x="119" y="0"/>
                    <a:pt x="72" y="48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834" y="358"/>
                  </a:lnTo>
                  <a:cubicBezTo>
                    <a:pt x="2930" y="358"/>
                    <a:pt x="2977" y="286"/>
                    <a:pt x="3001" y="191"/>
                  </a:cubicBezTo>
                  <a:cubicBezTo>
                    <a:pt x="3025" y="119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1" name="Google Shape;3051;p55"/>
            <p:cNvSpPr/>
            <p:nvPr/>
          </p:nvSpPr>
          <p:spPr>
            <a:xfrm>
              <a:off x="4430062" y="3274132"/>
              <a:ext cx="50417" cy="10674"/>
            </a:xfrm>
            <a:custGeom>
              <a:avLst/>
              <a:gdLst/>
              <a:ahLst/>
              <a:cxnLst/>
              <a:rect l="l" t="t" r="r" b="b"/>
              <a:pathLst>
                <a:path w="1691" h="358" extrusionOk="0">
                  <a:moveTo>
                    <a:pt x="215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2"/>
                    <a:pt x="95" y="358"/>
                    <a:pt x="215" y="358"/>
                  </a:cubicBezTo>
                  <a:lnTo>
                    <a:pt x="1524" y="358"/>
                  </a:lnTo>
                  <a:cubicBezTo>
                    <a:pt x="1596" y="358"/>
                    <a:pt x="1667" y="286"/>
                    <a:pt x="1691" y="215"/>
                  </a:cubicBezTo>
                  <a:cubicBezTo>
                    <a:pt x="1691" y="96"/>
                    <a:pt x="1596" y="1"/>
                    <a:pt x="152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2" name="Google Shape;3052;p55"/>
            <p:cNvSpPr/>
            <p:nvPr/>
          </p:nvSpPr>
          <p:spPr>
            <a:xfrm>
              <a:off x="4583432" y="3229409"/>
              <a:ext cx="90190" cy="10674"/>
            </a:xfrm>
            <a:custGeom>
              <a:avLst/>
              <a:gdLst/>
              <a:ahLst/>
              <a:cxnLst/>
              <a:rect l="l" t="t" r="r" b="b"/>
              <a:pathLst>
                <a:path w="3025" h="358" extrusionOk="0">
                  <a:moveTo>
                    <a:pt x="214" y="0"/>
                  </a:moveTo>
                  <a:cubicBezTo>
                    <a:pt x="119" y="0"/>
                    <a:pt x="72" y="72"/>
                    <a:pt x="24" y="167"/>
                  </a:cubicBezTo>
                  <a:cubicBezTo>
                    <a:pt x="0" y="286"/>
                    <a:pt x="95" y="357"/>
                    <a:pt x="214" y="357"/>
                  </a:cubicBezTo>
                  <a:lnTo>
                    <a:pt x="2834" y="357"/>
                  </a:lnTo>
                  <a:cubicBezTo>
                    <a:pt x="2929" y="357"/>
                    <a:pt x="2977" y="310"/>
                    <a:pt x="3001" y="215"/>
                  </a:cubicBezTo>
                  <a:cubicBezTo>
                    <a:pt x="3025" y="95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3" name="Google Shape;3053;p55"/>
            <p:cNvSpPr/>
            <p:nvPr/>
          </p:nvSpPr>
          <p:spPr>
            <a:xfrm>
              <a:off x="4583432" y="3252128"/>
              <a:ext cx="90190" cy="10674"/>
            </a:xfrm>
            <a:custGeom>
              <a:avLst/>
              <a:gdLst/>
              <a:ahLst/>
              <a:cxnLst/>
              <a:rect l="l" t="t" r="r" b="b"/>
              <a:pathLst>
                <a:path w="3025" h="358" extrusionOk="0">
                  <a:moveTo>
                    <a:pt x="214" y="0"/>
                  </a:moveTo>
                  <a:cubicBezTo>
                    <a:pt x="119" y="0"/>
                    <a:pt x="72" y="48"/>
                    <a:pt x="24" y="143"/>
                  </a:cubicBezTo>
                  <a:cubicBezTo>
                    <a:pt x="0" y="262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29" y="358"/>
                    <a:pt x="2977" y="286"/>
                    <a:pt x="3001" y="191"/>
                  </a:cubicBezTo>
                  <a:cubicBezTo>
                    <a:pt x="3025" y="72"/>
                    <a:pt x="2953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4" name="Google Shape;3054;p55"/>
            <p:cNvSpPr/>
            <p:nvPr/>
          </p:nvSpPr>
          <p:spPr>
            <a:xfrm>
              <a:off x="4603289" y="3274132"/>
              <a:ext cx="50447" cy="10674"/>
            </a:xfrm>
            <a:custGeom>
              <a:avLst/>
              <a:gdLst/>
              <a:ahLst/>
              <a:cxnLst/>
              <a:rect l="l" t="t" r="r" b="b"/>
              <a:pathLst>
                <a:path w="1692" h="358" extrusionOk="0">
                  <a:moveTo>
                    <a:pt x="191" y="1"/>
                  </a:moveTo>
                  <a:cubicBezTo>
                    <a:pt x="120" y="1"/>
                    <a:pt x="49" y="48"/>
                    <a:pt x="25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501" y="358"/>
                  </a:lnTo>
                  <a:cubicBezTo>
                    <a:pt x="1597" y="358"/>
                    <a:pt x="1668" y="286"/>
                    <a:pt x="1692" y="215"/>
                  </a:cubicBezTo>
                  <a:cubicBezTo>
                    <a:pt x="1692" y="96"/>
                    <a:pt x="1597" y="1"/>
                    <a:pt x="150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5" name="Google Shape;3055;p55"/>
            <p:cNvSpPr/>
            <p:nvPr/>
          </p:nvSpPr>
          <p:spPr>
            <a:xfrm>
              <a:off x="4583432" y="3058984"/>
              <a:ext cx="89475" cy="10674"/>
            </a:xfrm>
            <a:custGeom>
              <a:avLst/>
              <a:gdLst/>
              <a:ahLst/>
              <a:cxnLst/>
              <a:rect l="l" t="t" r="r" b="b"/>
              <a:pathLst>
                <a:path w="3001" h="358" extrusionOk="0">
                  <a:moveTo>
                    <a:pt x="214" y="1"/>
                  </a:moveTo>
                  <a:cubicBezTo>
                    <a:pt x="119" y="1"/>
                    <a:pt x="72" y="72"/>
                    <a:pt x="24" y="167"/>
                  </a:cubicBezTo>
                  <a:cubicBezTo>
                    <a:pt x="0" y="287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29" y="358"/>
                    <a:pt x="2977" y="310"/>
                    <a:pt x="3001" y="215"/>
                  </a:cubicBezTo>
                  <a:cubicBezTo>
                    <a:pt x="3001" y="96"/>
                    <a:pt x="2929" y="1"/>
                    <a:pt x="28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6" name="Google Shape;3056;p55"/>
            <p:cNvSpPr/>
            <p:nvPr/>
          </p:nvSpPr>
          <p:spPr>
            <a:xfrm>
              <a:off x="4583432" y="3081703"/>
              <a:ext cx="89475" cy="10704"/>
            </a:xfrm>
            <a:custGeom>
              <a:avLst/>
              <a:gdLst/>
              <a:ahLst/>
              <a:cxnLst/>
              <a:rect l="l" t="t" r="r" b="b"/>
              <a:pathLst>
                <a:path w="3001" h="359" extrusionOk="0">
                  <a:moveTo>
                    <a:pt x="214" y="1"/>
                  </a:moveTo>
                  <a:cubicBezTo>
                    <a:pt x="119" y="1"/>
                    <a:pt x="72" y="48"/>
                    <a:pt x="24" y="144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29" y="358"/>
                    <a:pt x="2977" y="287"/>
                    <a:pt x="3001" y="191"/>
                  </a:cubicBezTo>
                  <a:cubicBezTo>
                    <a:pt x="3001" y="72"/>
                    <a:pt x="2929" y="1"/>
                    <a:pt x="28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7" name="Google Shape;3057;p55"/>
            <p:cNvSpPr/>
            <p:nvPr/>
          </p:nvSpPr>
          <p:spPr>
            <a:xfrm>
              <a:off x="4603289" y="3103737"/>
              <a:ext cx="50447" cy="10674"/>
            </a:xfrm>
            <a:custGeom>
              <a:avLst/>
              <a:gdLst/>
              <a:ahLst/>
              <a:cxnLst/>
              <a:rect l="l" t="t" r="r" b="b"/>
              <a:pathLst>
                <a:path w="1692" h="358" extrusionOk="0">
                  <a:moveTo>
                    <a:pt x="191" y="0"/>
                  </a:moveTo>
                  <a:cubicBezTo>
                    <a:pt x="120" y="0"/>
                    <a:pt x="49" y="48"/>
                    <a:pt x="25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1501" y="357"/>
                  </a:lnTo>
                  <a:cubicBezTo>
                    <a:pt x="1597" y="357"/>
                    <a:pt x="1668" y="286"/>
                    <a:pt x="1692" y="214"/>
                  </a:cubicBezTo>
                  <a:cubicBezTo>
                    <a:pt x="1692" y="95"/>
                    <a:pt x="1597" y="0"/>
                    <a:pt x="1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8" name="Google Shape;3058;p55"/>
            <p:cNvSpPr/>
            <p:nvPr/>
          </p:nvSpPr>
          <p:spPr>
            <a:xfrm>
              <a:off x="4412292" y="3058984"/>
              <a:ext cx="89505" cy="10674"/>
            </a:xfrm>
            <a:custGeom>
              <a:avLst/>
              <a:gdLst/>
              <a:ahLst/>
              <a:cxnLst/>
              <a:rect l="l" t="t" r="r" b="b"/>
              <a:pathLst>
                <a:path w="3002" h="358" extrusionOk="0">
                  <a:moveTo>
                    <a:pt x="215" y="1"/>
                  </a:moveTo>
                  <a:cubicBezTo>
                    <a:pt x="120" y="1"/>
                    <a:pt x="48" y="72"/>
                    <a:pt x="25" y="167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06" y="358"/>
                    <a:pt x="2978" y="310"/>
                    <a:pt x="3001" y="215"/>
                  </a:cubicBezTo>
                  <a:cubicBezTo>
                    <a:pt x="3001" y="96"/>
                    <a:pt x="2906" y="1"/>
                    <a:pt x="2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9" name="Google Shape;3059;p55"/>
            <p:cNvSpPr/>
            <p:nvPr/>
          </p:nvSpPr>
          <p:spPr>
            <a:xfrm>
              <a:off x="4412292" y="3081703"/>
              <a:ext cx="89505" cy="10704"/>
            </a:xfrm>
            <a:custGeom>
              <a:avLst/>
              <a:gdLst/>
              <a:ahLst/>
              <a:cxnLst/>
              <a:rect l="l" t="t" r="r" b="b"/>
              <a:pathLst>
                <a:path w="3002" h="359" extrusionOk="0">
                  <a:moveTo>
                    <a:pt x="215" y="1"/>
                  </a:moveTo>
                  <a:cubicBezTo>
                    <a:pt x="120" y="1"/>
                    <a:pt x="48" y="48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2835" y="358"/>
                  </a:lnTo>
                  <a:cubicBezTo>
                    <a:pt x="2906" y="358"/>
                    <a:pt x="2978" y="287"/>
                    <a:pt x="3001" y="191"/>
                  </a:cubicBezTo>
                  <a:cubicBezTo>
                    <a:pt x="3001" y="72"/>
                    <a:pt x="2906" y="1"/>
                    <a:pt x="2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0" name="Google Shape;3060;p55"/>
            <p:cNvSpPr/>
            <p:nvPr/>
          </p:nvSpPr>
          <p:spPr>
            <a:xfrm>
              <a:off x="4431463" y="3103737"/>
              <a:ext cx="51163" cy="10674"/>
            </a:xfrm>
            <a:custGeom>
              <a:avLst/>
              <a:gdLst/>
              <a:ahLst/>
              <a:cxnLst/>
              <a:rect l="l" t="t" r="r" b="b"/>
              <a:pathLst>
                <a:path w="1716" h="358" extrusionOk="0">
                  <a:moveTo>
                    <a:pt x="215" y="0"/>
                  </a:moveTo>
                  <a:cubicBezTo>
                    <a:pt x="120" y="0"/>
                    <a:pt x="72" y="48"/>
                    <a:pt x="48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1525" y="357"/>
                  </a:lnTo>
                  <a:cubicBezTo>
                    <a:pt x="1620" y="357"/>
                    <a:pt x="1668" y="286"/>
                    <a:pt x="1692" y="214"/>
                  </a:cubicBezTo>
                  <a:cubicBezTo>
                    <a:pt x="1715" y="95"/>
                    <a:pt x="1620" y="0"/>
                    <a:pt x="152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61" name="Google Shape;3061;p55"/>
          <p:cNvGrpSpPr/>
          <p:nvPr/>
        </p:nvGrpSpPr>
        <p:grpSpPr>
          <a:xfrm>
            <a:off x="4769244" y="2994285"/>
            <a:ext cx="352920" cy="354441"/>
            <a:chOff x="4959731" y="2994285"/>
            <a:chExt cx="352920" cy="354441"/>
          </a:xfrm>
        </p:grpSpPr>
        <p:sp>
          <p:nvSpPr>
            <p:cNvPr id="3062" name="Google Shape;3062;p55"/>
            <p:cNvSpPr/>
            <p:nvPr/>
          </p:nvSpPr>
          <p:spPr>
            <a:xfrm>
              <a:off x="4963995" y="3319570"/>
              <a:ext cx="343678" cy="23464"/>
            </a:xfrm>
            <a:custGeom>
              <a:avLst/>
              <a:gdLst/>
              <a:ahLst/>
              <a:cxnLst/>
              <a:rect l="l" t="t" r="r" b="b"/>
              <a:pathLst>
                <a:path w="11527" h="787" extrusionOk="0">
                  <a:moveTo>
                    <a:pt x="120" y="1"/>
                  </a:moveTo>
                  <a:cubicBezTo>
                    <a:pt x="72" y="1"/>
                    <a:pt x="1" y="48"/>
                    <a:pt x="1" y="120"/>
                  </a:cubicBezTo>
                  <a:lnTo>
                    <a:pt x="1" y="667"/>
                  </a:lnTo>
                  <a:cubicBezTo>
                    <a:pt x="1" y="739"/>
                    <a:pt x="72" y="787"/>
                    <a:pt x="120" y="787"/>
                  </a:cubicBezTo>
                  <a:lnTo>
                    <a:pt x="11408" y="787"/>
                  </a:lnTo>
                  <a:cubicBezTo>
                    <a:pt x="11479" y="787"/>
                    <a:pt x="11527" y="739"/>
                    <a:pt x="11527" y="667"/>
                  </a:cubicBezTo>
                  <a:lnTo>
                    <a:pt x="11527" y="120"/>
                  </a:lnTo>
                  <a:cubicBezTo>
                    <a:pt x="11527" y="48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3" name="Google Shape;3063;p55"/>
            <p:cNvSpPr/>
            <p:nvPr/>
          </p:nvSpPr>
          <p:spPr>
            <a:xfrm>
              <a:off x="5289907" y="3318169"/>
              <a:ext cx="17770" cy="24150"/>
            </a:xfrm>
            <a:custGeom>
              <a:avLst/>
              <a:gdLst/>
              <a:ahLst/>
              <a:cxnLst/>
              <a:rect l="l" t="t" r="r" b="b"/>
              <a:pathLst>
                <a:path w="596" h="810" extrusionOk="0">
                  <a:moveTo>
                    <a:pt x="1" y="0"/>
                  </a:moveTo>
                  <a:cubicBezTo>
                    <a:pt x="72" y="0"/>
                    <a:pt x="120" y="71"/>
                    <a:pt x="120" y="119"/>
                  </a:cubicBezTo>
                  <a:lnTo>
                    <a:pt x="120" y="691"/>
                  </a:lnTo>
                  <a:cubicBezTo>
                    <a:pt x="120" y="738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1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4" name="Google Shape;3064;p55"/>
            <p:cNvSpPr/>
            <p:nvPr/>
          </p:nvSpPr>
          <p:spPr>
            <a:xfrm>
              <a:off x="5009434" y="3028453"/>
              <a:ext cx="68187" cy="289742"/>
            </a:xfrm>
            <a:custGeom>
              <a:avLst/>
              <a:gdLst/>
              <a:ahLst/>
              <a:cxnLst/>
              <a:rect l="l" t="t" r="r" b="b"/>
              <a:pathLst>
                <a:path w="2287" h="9718" extrusionOk="0">
                  <a:moveTo>
                    <a:pt x="72" y="1"/>
                  </a:moveTo>
                  <a:cubicBezTo>
                    <a:pt x="25" y="1"/>
                    <a:pt x="1" y="25"/>
                    <a:pt x="1" y="48"/>
                  </a:cubicBezTo>
                  <a:lnTo>
                    <a:pt x="1" y="9717"/>
                  </a:lnTo>
                  <a:lnTo>
                    <a:pt x="2287" y="9717"/>
                  </a:lnTo>
                  <a:lnTo>
                    <a:pt x="2287" y="48"/>
                  </a:lnTo>
                  <a:cubicBezTo>
                    <a:pt x="2287" y="25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5" name="Google Shape;3065;p55"/>
            <p:cNvSpPr/>
            <p:nvPr/>
          </p:nvSpPr>
          <p:spPr>
            <a:xfrm>
              <a:off x="5112386" y="3139933"/>
              <a:ext cx="68217" cy="178264"/>
            </a:xfrm>
            <a:custGeom>
              <a:avLst/>
              <a:gdLst/>
              <a:ahLst/>
              <a:cxnLst/>
              <a:rect l="l" t="t" r="r" b="b"/>
              <a:pathLst>
                <a:path w="2288" h="5979" extrusionOk="0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lnTo>
                    <a:pt x="1" y="5978"/>
                  </a:lnTo>
                  <a:lnTo>
                    <a:pt x="2287" y="5978"/>
                  </a:lnTo>
                  <a:lnTo>
                    <a:pt x="2287" y="72"/>
                  </a:lnTo>
                  <a:cubicBezTo>
                    <a:pt x="2287" y="24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6" name="Google Shape;3066;p55"/>
            <p:cNvSpPr/>
            <p:nvPr/>
          </p:nvSpPr>
          <p:spPr>
            <a:xfrm>
              <a:off x="5216054" y="3215187"/>
              <a:ext cx="68902" cy="103011"/>
            </a:xfrm>
            <a:custGeom>
              <a:avLst/>
              <a:gdLst/>
              <a:ahLst/>
              <a:cxnLst/>
              <a:rect l="l" t="t" r="r" b="b"/>
              <a:pathLst>
                <a:path w="2311" h="3455" extrusionOk="0">
                  <a:moveTo>
                    <a:pt x="72" y="1"/>
                  </a:moveTo>
                  <a:cubicBezTo>
                    <a:pt x="48" y="1"/>
                    <a:pt x="1" y="49"/>
                    <a:pt x="1" y="72"/>
                  </a:cubicBezTo>
                  <a:lnTo>
                    <a:pt x="1" y="3454"/>
                  </a:lnTo>
                  <a:lnTo>
                    <a:pt x="2311" y="3454"/>
                  </a:lnTo>
                  <a:lnTo>
                    <a:pt x="2311" y="72"/>
                  </a:lnTo>
                  <a:cubicBezTo>
                    <a:pt x="2311" y="49"/>
                    <a:pt x="2263" y="1"/>
                    <a:pt x="2239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7" name="Google Shape;3067;p55"/>
            <p:cNvSpPr/>
            <p:nvPr/>
          </p:nvSpPr>
          <p:spPr>
            <a:xfrm>
              <a:off x="5061998" y="3028900"/>
              <a:ext cx="15623" cy="290696"/>
            </a:xfrm>
            <a:custGeom>
              <a:avLst/>
              <a:gdLst/>
              <a:ahLst/>
              <a:cxnLst/>
              <a:rect l="l" t="t" r="r" b="b"/>
              <a:pathLst>
                <a:path w="524" h="9750" extrusionOk="0">
                  <a:moveTo>
                    <a:pt x="495" y="0"/>
                  </a:moveTo>
                  <a:cubicBezTo>
                    <a:pt x="489" y="0"/>
                    <a:pt x="483" y="3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48" y="33"/>
                    <a:pt x="48" y="57"/>
                  </a:cubicBezTo>
                  <a:lnTo>
                    <a:pt x="48" y="9750"/>
                  </a:lnTo>
                  <a:lnTo>
                    <a:pt x="524" y="9750"/>
                  </a:lnTo>
                  <a:lnTo>
                    <a:pt x="524" y="57"/>
                  </a:lnTo>
                  <a:cubicBezTo>
                    <a:pt x="524" y="22"/>
                    <a:pt x="511" y="0"/>
                    <a:pt x="495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8" name="Google Shape;3068;p55"/>
            <p:cNvSpPr/>
            <p:nvPr/>
          </p:nvSpPr>
          <p:spPr>
            <a:xfrm>
              <a:off x="5164950" y="3140648"/>
              <a:ext cx="15653" cy="178950"/>
            </a:xfrm>
            <a:custGeom>
              <a:avLst/>
              <a:gdLst/>
              <a:ahLst/>
              <a:cxnLst/>
              <a:rect l="l" t="t" r="r" b="b"/>
              <a:pathLst>
                <a:path w="525" h="6002" extrusionOk="0">
                  <a:moveTo>
                    <a:pt x="0" y="0"/>
                  </a:moveTo>
                  <a:cubicBezTo>
                    <a:pt x="24" y="0"/>
                    <a:pt x="48" y="48"/>
                    <a:pt x="48" y="72"/>
                  </a:cubicBezTo>
                  <a:lnTo>
                    <a:pt x="48" y="6002"/>
                  </a:lnTo>
                  <a:lnTo>
                    <a:pt x="524" y="6002"/>
                  </a:lnTo>
                  <a:lnTo>
                    <a:pt x="524" y="72"/>
                  </a:lnTo>
                  <a:cubicBezTo>
                    <a:pt x="524" y="48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9" name="Google Shape;3069;p55"/>
            <p:cNvSpPr/>
            <p:nvPr/>
          </p:nvSpPr>
          <p:spPr>
            <a:xfrm>
              <a:off x="5267903" y="3215187"/>
              <a:ext cx="15653" cy="103011"/>
            </a:xfrm>
            <a:custGeom>
              <a:avLst/>
              <a:gdLst/>
              <a:ahLst/>
              <a:cxnLst/>
              <a:rect l="l" t="t" r="r" b="b"/>
              <a:pathLst>
                <a:path w="525" h="3455" extrusionOk="0">
                  <a:moveTo>
                    <a:pt x="0" y="1"/>
                  </a:moveTo>
                  <a:cubicBezTo>
                    <a:pt x="24" y="1"/>
                    <a:pt x="48" y="49"/>
                    <a:pt x="48" y="72"/>
                  </a:cubicBezTo>
                  <a:lnTo>
                    <a:pt x="48" y="3454"/>
                  </a:lnTo>
                  <a:lnTo>
                    <a:pt x="524" y="3454"/>
                  </a:lnTo>
                  <a:lnTo>
                    <a:pt x="524" y="72"/>
                  </a:lnTo>
                  <a:cubicBezTo>
                    <a:pt x="524" y="49"/>
                    <a:pt x="500" y="1"/>
                    <a:pt x="47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0" name="Google Shape;3070;p55"/>
            <p:cNvSpPr/>
            <p:nvPr/>
          </p:nvSpPr>
          <p:spPr>
            <a:xfrm>
              <a:off x="5091813" y="2999443"/>
              <a:ext cx="193142" cy="156857"/>
            </a:xfrm>
            <a:custGeom>
              <a:avLst/>
              <a:gdLst/>
              <a:ahLst/>
              <a:cxnLst/>
              <a:rect l="l" t="t" r="r" b="b"/>
              <a:pathLst>
                <a:path w="6478" h="5261" extrusionOk="0">
                  <a:moveTo>
                    <a:pt x="474" y="1"/>
                  </a:moveTo>
                  <a:cubicBezTo>
                    <a:pt x="361" y="1"/>
                    <a:pt x="249" y="55"/>
                    <a:pt x="167" y="164"/>
                  </a:cubicBezTo>
                  <a:cubicBezTo>
                    <a:pt x="0" y="331"/>
                    <a:pt x="48" y="569"/>
                    <a:pt x="215" y="736"/>
                  </a:cubicBezTo>
                  <a:lnTo>
                    <a:pt x="4811" y="4332"/>
                  </a:lnTo>
                  <a:cubicBezTo>
                    <a:pt x="4644" y="4355"/>
                    <a:pt x="4501" y="4498"/>
                    <a:pt x="4501" y="4665"/>
                  </a:cubicBezTo>
                  <a:cubicBezTo>
                    <a:pt x="4477" y="4856"/>
                    <a:pt x="4620" y="5070"/>
                    <a:pt x="4858" y="5094"/>
                  </a:cubicBezTo>
                  <a:lnTo>
                    <a:pt x="6002" y="5260"/>
                  </a:lnTo>
                  <a:lnTo>
                    <a:pt x="6049" y="5260"/>
                  </a:lnTo>
                  <a:cubicBezTo>
                    <a:pt x="6168" y="5260"/>
                    <a:pt x="6264" y="5189"/>
                    <a:pt x="6359" y="5141"/>
                  </a:cubicBezTo>
                  <a:cubicBezTo>
                    <a:pt x="6430" y="5070"/>
                    <a:pt x="6478" y="4951"/>
                    <a:pt x="6430" y="4808"/>
                  </a:cubicBezTo>
                  <a:lnTo>
                    <a:pt x="6192" y="3665"/>
                  </a:lnTo>
                  <a:cubicBezTo>
                    <a:pt x="6152" y="3505"/>
                    <a:pt x="5995" y="3362"/>
                    <a:pt x="5819" y="3362"/>
                  </a:cubicBezTo>
                  <a:cubicBezTo>
                    <a:pt x="5785" y="3362"/>
                    <a:pt x="5750" y="3367"/>
                    <a:pt x="5716" y="3379"/>
                  </a:cubicBezTo>
                  <a:cubicBezTo>
                    <a:pt x="5525" y="3403"/>
                    <a:pt x="5406" y="3593"/>
                    <a:pt x="5406" y="3784"/>
                  </a:cubicBezTo>
                  <a:lnTo>
                    <a:pt x="715" y="93"/>
                  </a:lnTo>
                  <a:cubicBezTo>
                    <a:pt x="643" y="31"/>
                    <a:pt x="559" y="1"/>
                    <a:pt x="474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1" name="Google Shape;3071;p55"/>
            <p:cNvSpPr/>
            <p:nvPr/>
          </p:nvSpPr>
          <p:spPr>
            <a:xfrm>
              <a:off x="5094646" y="2999443"/>
              <a:ext cx="153398" cy="118216"/>
            </a:xfrm>
            <a:custGeom>
              <a:avLst/>
              <a:gdLst/>
              <a:ahLst/>
              <a:cxnLst/>
              <a:rect l="l" t="t" r="r" b="b"/>
              <a:pathLst>
                <a:path w="5145" h="3965" extrusionOk="0">
                  <a:moveTo>
                    <a:pt x="379" y="1"/>
                  </a:moveTo>
                  <a:cubicBezTo>
                    <a:pt x="266" y="1"/>
                    <a:pt x="154" y="55"/>
                    <a:pt x="72" y="164"/>
                  </a:cubicBezTo>
                  <a:cubicBezTo>
                    <a:pt x="24" y="188"/>
                    <a:pt x="1" y="212"/>
                    <a:pt x="1" y="283"/>
                  </a:cubicBezTo>
                  <a:cubicBezTo>
                    <a:pt x="96" y="283"/>
                    <a:pt x="167" y="307"/>
                    <a:pt x="263" y="378"/>
                  </a:cubicBezTo>
                  <a:lnTo>
                    <a:pt x="4835" y="3951"/>
                  </a:lnTo>
                  <a:cubicBezTo>
                    <a:pt x="4852" y="3959"/>
                    <a:pt x="4873" y="3965"/>
                    <a:pt x="4893" y="3965"/>
                  </a:cubicBezTo>
                  <a:cubicBezTo>
                    <a:pt x="4928" y="3965"/>
                    <a:pt x="4963" y="3948"/>
                    <a:pt x="4978" y="3903"/>
                  </a:cubicBezTo>
                  <a:cubicBezTo>
                    <a:pt x="5002" y="3831"/>
                    <a:pt x="5073" y="3736"/>
                    <a:pt x="5144" y="3665"/>
                  </a:cubicBezTo>
                  <a:lnTo>
                    <a:pt x="620" y="93"/>
                  </a:lnTo>
                  <a:cubicBezTo>
                    <a:pt x="548" y="31"/>
                    <a:pt x="464" y="1"/>
                    <a:pt x="379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2" name="Google Shape;3072;p55"/>
            <p:cNvSpPr/>
            <p:nvPr/>
          </p:nvSpPr>
          <p:spPr>
            <a:xfrm>
              <a:off x="5253711" y="3099682"/>
              <a:ext cx="31246" cy="58736"/>
            </a:xfrm>
            <a:custGeom>
              <a:avLst/>
              <a:gdLst/>
              <a:ahLst/>
              <a:cxnLst/>
              <a:rect l="l" t="t" r="r" b="b"/>
              <a:pathLst>
                <a:path w="1048" h="1970" extrusionOk="0">
                  <a:moveTo>
                    <a:pt x="389" y="0"/>
                  </a:moveTo>
                  <a:cubicBezTo>
                    <a:pt x="355" y="0"/>
                    <a:pt x="320" y="5"/>
                    <a:pt x="286" y="17"/>
                  </a:cubicBezTo>
                  <a:cubicBezTo>
                    <a:pt x="143" y="41"/>
                    <a:pt x="48" y="136"/>
                    <a:pt x="0" y="279"/>
                  </a:cubicBezTo>
                  <a:cubicBezTo>
                    <a:pt x="214" y="279"/>
                    <a:pt x="381" y="398"/>
                    <a:pt x="405" y="612"/>
                  </a:cubicBezTo>
                  <a:lnTo>
                    <a:pt x="643" y="1732"/>
                  </a:lnTo>
                  <a:cubicBezTo>
                    <a:pt x="691" y="1827"/>
                    <a:pt x="643" y="1898"/>
                    <a:pt x="643" y="1970"/>
                  </a:cubicBezTo>
                  <a:cubicBezTo>
                    <a:pt x="762" y="1970"/>
                    <a:pt x="857" y="1922"/>
                    <a:pt x="929" y="1851"/>
                  </a:cubicBezTo>
                  <a:cubicBezTo>
                    <a:pt x="1000" y="1708"/>
                    <a:pt x="1048" y="1589"/>
                    <a:pt x="1000" y="1446"/>
                  </a:cubicBezTo>
                  <a:lnTo>
                    <a:pt x="762" y="303"/>
                  </a:lnTo>
                  <a:cubicBezTo>
                    <a:pt x="722" y="143"/>
                    <a:pt x="565" y="0"/>
                    <a:pt x="389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3" name="Google Shape;3073;p55"/>
            <p:cNvSpPr/>
            <p:nvPr/>
          </p:nvSpPr>
          <p:spPr>
            <a:xfrm>
              <a:off x="4959731" y="2994285"/>
              <a:ext cx="352920" cy="354441"/>
            </a:xfrm>
            <a:custGeom>
              <a:avLst/>
              <a:gdLst/>
              <a:ahLst/>
              <a:cxnLst/>
              <a:rect l="l" t="t" r="r" b="b"/>
              <a:pathLst>
                <a:path w="11837" h="11888" extrusionOk="0">
                  <a:moveTo>
                    <a:pt x="3763" y="1337"/>
                  </a:moveTo>
                  <a:lnTo>
                    <a:pt x="3763" y="10720"/>
                  </a:lnTo>
                  <a:lnTo>
                    <a:pt x="1787" y="10720"/>
                  </a:lnTo>
                  <a:lnTo>
                    <a:pt x="1787" y="1337"/>
                  </a:lnTo>
                  <a:close/>
                  <a:moveTo>
                    <a:pt x="7240" y="5100"/>
                  </a:moveTo>
                  <a:lnTo>
                    <a:pt x="7240" y="10720"/>
                  </a:lnTo>
                  <a:lnTo>
                    <a:pt x="5264" y="10720"/>
                  </a:lnTo>
                  <a:lnTo>
                    <a:pt x="5264" y="5100"/>
                  </a:lnTo>
                  <a:close/>
                  <a:moveTo>
                    <a:pt x="10717" y="7600"/>
                  </a:moveTo>
                  <a:lnTo>
                    <a:pt x="10717" y="10720"/>
                  </a:lnTo>
                  <a:lnTo>
                    <a:pt x="8765" y="10720"/>
                  </a:lnTo>
                  <a:lnTo>
                    <a:pt x="8765" y="7600"/>
                  </a:lnTo>
                  <a:close/>
                  <a:moveTo>
                    <a:pt x="917" y="0"/>
                  </a:moveTo>
                  <a:cubicBezTo>
                    <a:pt x="815" y="0"/>
                    <a:pt x="739" y="88"/>
                    <a:pt x="739" y="194"/>
                  </a:cubicBezTo>
                  <a:lnTo>
                    <a:pt x="739" y="980"/>
                  </a:lnTo>
                  <a:lnTo>
                    <a:pt x="572" y="980"/>
                  </a:lnTo>
                  <a:cubicBezTo>
                    <a:pt x="477" y="980"/>
                    <a:pt x="382" y="1075"/>
                    <a:pt x="382" y="1171"/>
                  </a:cubicBezTo>
                  <a:cubicBezTo>
                    <a:pt x="382" y="1266"/>
                    <a:pt x="477" y="1313"/>
                    <a:pt x="549" y="1313"/>
                  </a:cubicBezTo>
                  <a:lnTo>
                    <a:pt x="739" y="1313"/>
                  </a:lnTo>
                  <a:lnTo>
                    <a:pt x="739" y="2218"/>
                  </a:lnTo>
                  <a:lnTo>
                    <a:pt x="549" y="2218"/>
                  </a:lnTo>
                  <a:cubicBezTo>
                    <a:pt x="453" y="2218"/>
                    <a:pt x="358" y="2266"/>
                    <a:pt x="358" y="2361"/>
                  </a:cubicBezTo>
                  <a:cubicBezTo>
                    <a:pt x="358" y="2480"/>
                    <a:pt x="429" y="2576"/>
                    <a:pt x="549" y="2576"/>
                  </a:cubicBezTo>
                  <a:lnTo>
                    <a:pt x="739" y="2576"/>
                  </a:lnTo>
                  <a:lnTo>
                    <a:pt x="739" y="3457"/>
                  </a:lnTo>
                  <a:lnTo>
                    <a:pt x="549" y="3457"/>
                  </a:lnTo>
                  <a:cubicBezTo>
                    <a:pt x="453" y="3457"/>
                    <a:pt x="358" y="3528"/>
                    <a:pt x="358" y="3600"/>
                  </a:cubicBezTo>
                  <a:cubicBezTo>
                    <a:pt x="358" y="3719"/>
                    <a:pt x="429" y="3814"/>
                    <a:pt x="549" y="3814"/>
                  </a:cubicBezTo>
                  <a:lnTo>
                    <a:pt x="739" y="3814"/>
                  </a:lnTo>
                  <a:lnTo>
                    <a:pt x="739" y="4719"/>
                  </a:lnTo>
                  <a:lnTo>
                    <a:pt x="549" y="4719"/>
                  </a:lnTo>
                  <a:cubicBezTo>
                    <a:pt x="453" y="4719"/>
                    <a:pt x="358" y="4767"/>
                    <a:pt x="358" y="4862"/>
                  </a:cubicBezTo>
                  <a:cubicBezTo>
                    <a:pt x="358" y="4981"/>
                    <a:pt x="429" y="5076"/>
                    <a:pt x="549" y="5076"/>
                  </a:cubicBezTo>
                  <a:lnTo>
                    <a:pt x="739" y="5076"/>
                  </a:lnTo>
                  <a:lnTo>
                    <a:pt x="739" y="5957"/>
                  </a:lnTo>
                  <a:lnTo>
                    <a:pt x="549" y="5957"/>
                  </a:lnTo>
                  <a:cubicBezTo>
                    <a:pt x="453" y="5957"/>
                    <a:pt x="358" y="6029"/>
                    <a:pt x="358" y="6100"/>
                  </a:cubicBezTo>
                  <a:cubicBezTo>
                    <a:pt x="358" y="6219"/>
                    <a:pt x="429" y="6314"/>
                    <a:pt x="549" y="6314"/>
                  </a:cubicBezTo>
                  <a:lnTo>
                    <a:pt x="739" y="6314"/>
                  </a:lnTo>
                  <a:lnTo>
                    <a:pt x="739" y="7219"/>
                  </a:lnTo>
                  <a:lnTo>
                    <a:pt x="549" y="7219"/>
                  </a:lnTo>
                  <a:cubicBezTo>
                    <a:pt x="453" y="7219"/>
                    <a:pt x="358" y="7267"/>
                    <a:pt x="358" y="7362"/>
                  </a:cubicBezTo>
                  <a:cubicBezTo>
                    <a:pt x="358" y="7481"/>
                    <a:pt x="429" y="7577"/>
                    <a:pt x="549" y="7577"/>
                  </a:cubicBezTo>
                  <a:lnTo>
                    <a:pt x="739" y="7577"/>
                  </a:lnTo>
                  <a:lnTo>
                    <a:pt x="739" y="8458"/>
                  </a:lnTo>
                  <a:lnTo>
                    <a:pt x="549" y="8458"/>
                  </a:lnTo>
                  <a:cubicBezTo>
                    <a:pt x="453" y="8458"/>
                    <a:pt x="358" y="8529"/>
                    <a:pt x="358" y="8601"/>
                  </a:cubicBezTo>
                  <a:cubicBezTo>
                    <a:pt x="358" y="8720"/>
                    <a:pt x="429" y="8815"/>
                    <a:pt x="549" y="8815"/>
                  </a:cubicBezTo>
                  <a:lnTo>
                    <a:pt x="739" y="8815"/>
                  </a:lnTo>
                  <a:lnTo>
                    <a:pt x="739" y="9720"/>
                  </a:lnTo>
                  <a:lnTo>
                    <a:pt x="549" y="9720"/>
                  </a:lnTo>
                  <a:cubicBezTo>
                    <a:pt x="453" y="9720"/>
                    <a:pt x="358" y="9768"/>
                    <a:pt x="358" y="9863"/>
                  </a:cubicBezTo>
                  <a:cubicBezTo>
                    <a:pt x="358" y="9982"/>
                    <a:pt x="429" y="10077"/>
                    <a:pt x="549" y="10077"/>
                  </a:cubicBezTo>
                  <a:lnTo>
                    <a:pt x="715" y="10077"/>
                  </a:lnTo>
                  <a:lnTo>
                    <a:pt x="715" y="10696"/>
                  </a:lnTo>
                  <a:lnTo>
                    <a:pt x="310" y="10696"/>
                  </a:lnTo>
                  <a:cubicBezTo>
                    <a:pt x="144" y="10696"/>
                    <a:pt x="1" y="10815"/>
                    <a:pt x="1" y="10982"/>
                  </a:cubicBezTo>
                  <a:lnTo>
                    <a:pt x="1" y="11673"/>
                  </a:lnTo>
                  <a:cubicBezTo>
                    <a:pt x="1" y="11768"/>
                    <a:pt x="96" y="11863"/>
                    <a:pt x="191" y="11863"/>
                  </a:cubicBezTo>
                  <a:lnTo>
                    <a:pt x="2001" y="11863"/>
                  </a:lnTo>
                  <a:cubicBezTo>
                    <a:pt x="2025" y="11863"/>
                    <a:pt x="2049" y="11863"/>
                    <a:pt x="2096" y="11816"/>
                  </a:cubicBezTo>
                  <a:cubicBezTo>
                    <a:pt x="2216" y="11673"/>
                    <a:pt x="2120" y="11530"/>
                    <a:pt x="1977" y="11530"/>
                  </a:cubicBezTo>
                  <a:lnTo>
                    <a:pt x="334" y="11530"/>
                  </a:lnTo>
                  <a:lnTo>
                    <a:pt x="334" y="11054"/>
                  </a:lnTo>
                  <a:lnTo>
                    <a:pt x="11503" y="11054"/>
                  </a:lnTo>
                  <a:lnTo>
                    <a:pt x="11503" y="11530"/>
                  </a:lnTo>
                  <a:lnTo>
                    <a:pt x="2739" y="11530"/>
                  </a:lnTo>
                  <a:cubicBezTo>
                    <a:pt x="2644" y="11530"/>
                    <a:pt x="2573" y="11577"/>
                    <a:pt x="2573" y="11673"/>
                  </a:cubicBezTo>
                  <a:cubicBezTo>
                    <a:pt x="2573" y="11792"/>
                    <a:pt x="2620" y="11887"/>
                    <a:pt x="2739" y="11887"/>
                  </a:cubicBezTo>
                  <a:lnTo>
                    <a:pt x="11551" y="11887"/>
                  </a:lnTo>
                  <a:cubicBezTo>
                    <a:pt x="11694" y="11887"/>
                    <a:pt x="11837" y="11768"/>
                    <a:pt x="11837" y="11577"/>
                  </a:cubicBezTo>
                  <a:lnTo>
                    <a:pt x="11837" y="11030"/>
                  </a:lnTo>
                  <a:cubicBezTo>
                    <a:pt x="11813" y="10839"/>
                    <a:pt x="11694" y="10720"/>
                    <a:pt x="11551" y="10720"/>
                  </a:cubicBezTo>
                  <a:lnTo>
                    <a:pt x="11075" y="10720"/>
                  </a:lnTo>
                  <a:lnTo>
                    <a:pt x="11075" y="7481"/>
                  </a:lnTo>
                  <a:cubicBezTo>
                    <a:pt x="11075" y="7338"/>
                    <a:pt x="10955" y="7243"/>
                    <a:pt x="10836" y="7243"/>
                  </a:cubicBezTo>
                  <a:lnTo>
                    <a:pt x="8669" y="7243"/>
                  </a:lnTo>
                  <a:cubicBezTo>
                    <a:pt x="8526" y="7243"/>
                    <a:pt x="8431" y="7362"/>
                    <a:pt x="8431" y="7481"/>
                  </a:cubicBezTo>
                  <a:lnTo>
                    <a:pt x="8431" y="10720"/>
                  </a:lnTo>
                  <a:lnTo>
                    <a:pt x="7621" y="10720"/>
                  </a:lnTo>
                  <a:lnTo>
                    <a:pt x="7621" y="4981"/>
                  </a:lnTo>
                  <a:cubicBezTo>
                    <a:pt x="7621" y="4838"/>
                    <a:pt x="7502" y="4743"/>
                    <a:pt x="7383" y="4743"/>
                  </a:cubicBezTo>
                  <a:lnTo>
                    <a:pt x="5216" y="4743"/>
                  </a:lnTo>
                  <a:cubicBezTo>
                    <a:pt x="5073" y="4743"/>
                    <a:pt x="4978" y="4862"/>
                    <a:pt x="4978" y="4981"/>
                  </a:cubicBezTo>
                  <a:lnTo>
                    <a:pt x="4978" y="10720"/>
                  </a:lnTo>
                  <a:lnTo>
                    <a:pt x="4192" y="10720"/>
                  </a:lnTo>
                  <a:lnTo>
                    <a:pt x="4192" y="1218"/>
                  </a:lnTo>
                  <a:cubicBezTo>
                    <a:pt x="4192" y="1075"/>
                    <a:pt x="4073" y="980"/>
                    <a:pt x="3954" y="980"/>
                  </a:cubicBezTo>
                  <a:lnTo>
                    <a:pt x="1763" y="980"/>
                  </a:lnTo>
                  <a:cubicBezTo>
                    <a:pt x="1620" y="980"/>
                    <a:pt x="1525" y="1099"/>
                    <a:pt x="1525" y="1218"/>
                  </a:cubicBezTo>
                  <a:lnTo>
                    <a:pt x="1525" y="10720"/>
                  </a:lnTo>
                  <a:lnTo>
                    <a:pt x="1072" y="10720"/>
                  </a:lnTo>
                  <a:lnTo>
                    <a:pt x="1072" y="194"/>
                  </a:lnTo>
                  <a:cubicBezTo>
                    <a:pt x="1072" y="99"/>
                    <a:pt x="1025" y="27"/>
                    <a:pt x="953" y="4"/>
                  </a:cubicBezTo>
                  <a:cubicBezTo>
                    <a:pt x="941" y="1"/>
                    <a:pt x="929" y="0"/>
                    <a:pt x="91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4" name="Google Shape;3074;p55"/>
            <p:cNvSpPr/>
            <p:nvPr/>
          </p:nvSpPr>
          <p:spPr>
            <a:xfrm>
              <a:off x="5088265" y="2995149"/>
              <a:ext cx="201669" cy="166129"/>
            </a:xfrm>
            <a:custGeom>
              <a:avLst/>
              <a:gdLst/>
              <a:ahLst/>
              <a:cxnLst/>
              <a:rect l="l" t="t" r="r" b="b"/>
              <a:pathLst>
                <a:path w="6764" h="5572" extrusionOk="0">
                  <a:moveTo>
                    <a:pt x="606" y="0"/>
                  </a:moveTo>
                  <a:cubicBezTo>
                    <a:pt x="434" y="0"/>
                    <a:pt x="264" y="74"/>
                    <a:pt x="167" y="213"/>
                  </a:cubicBezTo>
                  <a:cubicBezTo>
                    <a:pt x="72" y="332"/>
                    <a:pt x="0" y="475"/>
                    <a:pt x="48" y="641"/>
                  </a:cubicBezTo>
                  <a:cubicBezTo>
                    <a:pt x="48" y="784"/>
                    <a:pt x="119" y="927"/>
                    <a:pt x="238" y="1023"/>
                  </a:cubicBezTo>
                  <a:lnTo>
                    <a:pt x="4620" y="4476"/>
                  </a:lnTo>
                  <a:cubicBezTo>
                    <a:pt x="4525" y="4571"/>
                    <a:pt x="4477" y="4690"/>
                    <a:pt x="4454" y="4809"/>
                  </a:cubicBezTo>
                  <a:cubicBezTo>
                    <a:pt x="4406" y="4952"/>
                    <a:pt x="4477" y="5095"/>
                    <a:pt x="4573" y="5214"/>
                  </a:cubicBezTo>
                  <a:cubicBezTo>
                    <a:pt x="4644" y="5333"/>
                    <a:pt x="4811" y="5428"/>
                    <a:pt x="4954" y="5428"/>
                  </a:cubicBezTo>
                  <a:lnTo>
                    <a:pt x="6073" y="5571"/>
                  </a:lnTo>
                  <a:cubicBezTo>
                    <a:pt x="6192" y="5571"/>
                    <a:pt x="6287" y="5571"/>
                    <a:pt x="6383" y="5523"/>
                  </a:cubicBezTo>
                  <a:cubicBezTo>
                    <a:pt x="6430" y="5476"/>
                    <a:pt x="6525" y="5428"/>
                    <a:pt x="6597" y="5357"/>
                  </a:cubicBezTo>
                  <a:cubicBezTo>
                    <a:pt x="6716" y="5214"/>
                    <a:pt x="6764" y="5047"/>
                    <a:pt x="6740" y="4857"/>
                  </a:cubicBezTo>
                  <a:lnTo>
                    <a:pt x="6502" y="3737"/>
                  </a:lnTo>
                  <a:cubicBezTo>
                    <a:pt x="6439" y="3468"/>
                    <a:pt x="6197" y="3271"/>
                    <a:pt x="5932" y="3271"/>
                  </a:cubicBezTo>
                  <a:cubicBezTo>
                    <a:pt x="5892" y="3271"/>
                    <a:pt x="5851" y="3276"/>
                    <a:pt x="5811" y="3285"/>
                  </a:cubicBezTo>
                  <a:cubicBezTo>
                    <a:pt x="5644" y="3309"/>
                    <a:pt x="5525" y="3428"/>
                    <a:pt x="5430" y="3547"/>
                  </a:cubicBezTo>
                  <a:lnTo>
                    <a:pt x="3168" y="1761"/>
                  </a:lnTo>
                  <a:cubicBezTo>
                    <a:pt x="3125" y="1739"/>
                    <a:pt x="3082" y="1728"/>
                    <a:pt x="3043" y="1728"/>
                  </a:cubicBezTo>
                  <a:cubicBezTo>
                    <a:pt x="2996" y="1728"/>
                    <a:pt x="2956" y="1745"/>
                    <a:pt x="2929" y="1785"/>
                  </a:cubicBezTo>
                  <a:cubicBezTo>
                    <a:pt x="2858" y="1880"/>
                    <a:pt x="2858" y="1975"/>
                    <a:pt x="2953" y="2023"/>
                  </a:cubicBezTo>
                  <a:lnTo>
                    <a:pt x="5430" y="3999"/>
                  </a:lnTo>
                  <a:cubicBezTo>
                    <a:pt x="5464" y="4016"/>
                    <a:pt x="5509" y="4033"/>
                    <a:pt x="5550" y="4033"/>
                  </a:cubicBezTo>
                  <a:cubicBezTo>
                    <a:pt x="5567" y="4033"/>
                    <a:pt x="5583" y="4030"/>
                    <a:pt x="5597" y="4023"/>
                  </a:cubicBezTo>
                  <a:cubicBezTo>
                    <a:pt x="5668" y="3999"/>
                    <a:pt x="5692" y="3928"/>
                    <a:pt x="5692" y="3880"/>
                  </a:cubicBezTo>
                  <a:cubicBezTo>
                    <a:pt x="5692" y="3761"/>
                    <a:pt x="5763" y="3666"/>
                    <a:pt x="5882" y="3642"/>
                  </a:cubicBezTo>
                  <a:cubicBezTo>
                    <a:pt x="5898" y="3639"/>
                    <a:pt x="5913" y="3638"/>
                    <a:pt x="5928" y="3638"/>
                  </a:cubicBezTo>
                  <a:cubicBezTo>
                    <a:pt x="6031" y="3638"/>
                    <a:pt x="6124" y="3705"/>
                    <a:pt x="6144" y="3809"/>
                  </a:cubicBezTo>
                  <a:lnTo>
                    <a:pt x="6383" y="4952"/>
                  </a:lnTo>
                  <a:cubicBezTo>
                    <a:pt x="6406" y="5000"/>
                    <a:pt x="6383" y="5095"/>
                    <a:pt x="6311" y="5166"/>
                  </a:cubicBezTo>
                  <a:cubicBezTo>
                    <a:pt x="6276" y="5201"/>
                    <a:pt x="6229" y="5223"/>
                    <a:pt x="6178" y="5223"/>
                  </a:cubicBezTo>
                  <a:cubicBezTo>
                    <a:pt x="6159" y="5223"/>
                    <a:pt x="6140" y="5220"/>
                    <a:pt x="6121" y="5214"/>
                  </a:cubicBezTo>
                  <a:lnTo>
                    <a:pt x="4977" y="5071"/>
                  </a:lnTo>
                  <a:cubicBezTo>
                    <a:pt x="4930" y="5071"/>
                    <a:pt x="4858" y="5047"/>
                    <a:pt x="4835" y="4976"/>
                  </a:cubicBezTo>
                  <a:cubicBezTo>
                    <a:pt x="4811" y="4928"/>
                    <a:pt x="4763" y="4857"/>
                    <a:pt x="4763" y="4809"/>
                  </a:cubicBezTo>
                  <a:cubicBezTo>
                    <a:pt x="4763" y="4714"/>
                    <a:pt x="4858" y="4618"/>
                    <a:pt x="4954" y="4595"/>
                  </a:cubicBezTo>
                  <a:cubicBezTo>
                    <a:pt x="5001" y="4571"/>
                    <a:pt x="5073" y="4523"/>
                    <a:pt x="5073" y="4476"/>
                  </a:cubicBezTo>
                  <a:cubicBezTo>
                    <a:pt x="5073" y="4404"/>
                    <a:pt x="5073" y="4357"/>
                    <a:pt x="5001" y="4285"/>
                  </a:cubicBezTo>
                  <a:lnTo>
                    <a:pt x="453" y="761"/>
                  </a:lnTo>
                  <a:cubicBezTo>
                    <a:pt x="405" y="713"/>
                    <a:pt x="357" y="665"/>
                    <a:pt x="357" y="594"/>
                  </a:cubicBezTo>
                  <a:cubicBezTo>
                    <a:pt x="357" y="546"/>
                    <a:pt x="357" y="475"/>
                    <a:pt x="429" y="427"/>
                  </a:cubicBezTo>
                  <a:cubicBezTo>
                    <a:pt x="453" y="356"/>
                    <a:pt x="524" y="332"/>
                    <a:pt x="572" y="332"/>
                  </a:cubicBezTo>
                  <a:cubicBezTo>
                    <a:pt x="643" y="332"/>
                    <a:pt x="691" y="332"/>
                    <a:pt x="762" y="403"/>
                  </a:cubicBezTo>
                  <a:lnTo>
                    <a:pt x="2310" y="1618"/>
                  </a:lnTo>
                  <a:cubicBezTo>
                    <a:pt x="2342" y="1639"/>
                    <a:pt x="2379" y="1651"/>
                    <a:pt x="2417" y="1651"/>
                  </a:cubicBezTo>
                  <a:cubicBezTo>
                    <a:pt x="2463" y="1651"/>
                    <a:pt x="2509" y="1633"/>
                    <a:pt x="2548" y="1594"/>
                  </a:cubicBezTo>
                  <a:cubicBezTo>
                    <a:pt x="2596" y="1499"/>
                    <a:pt x="2596" y="1404"/>
                    <a:pt x="2501" y="1356"/>
                  </a:cubicBezTo>
                  <a:lnTo>
                    <a:pt x="953" y="118"/>
                  </a:lnTo>
                  <a:cubicBezTo>
                    <a:pt x="853" y="38"/>
                    <a:pt x="729" y="0"/>
                    <a:pt x="60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75" name="Google Shape;3075;p55"/>
          <p:cNvGrpSpPr/>
          <p:nvPr/>
        </p:nvGrpSpPr>
        <p:grpSpPr>
          <a:xfrm>
            <a:off x="5510974" y="3002186"/>
            <a:ext cx="354351" cy="336582"/>
            <a:chOff x="5549061" y="3002186"/>
            <a:chExt cx="354351" cy="336582"/>
          </a:xfrm>
        </p:grpSpPr>
        <p:sp>
          <p:nvSpPr>
            <p:cNvPr id="3076" name="Google Shape;3076;p55"/>
            <p:cNvSpPr/>
            <p:nvPr/>
          </p:nvSpPr>
          <p:spPr>
            <a:xfrm>
              <a:off x="5624345" y="3007880"/>
              <a:ext cx="202384" cy="202384"/>
            </a:xfrm>
            <a:custGeom>
              <a:avLst/>
              <a:gdLst/>
              <a:ahLst/>
              <a:cxnLst/>
              <a:rect l="l" t="t" r="r" b="b"/>
              <a:pathLst>
                <a:path w="6788" h="6788" extrusionOk="0">
                  <a:moveTo>
                    <a:pt x="3406" y="0"/>
                  </a:moveTo>
                  <a:cubicBezTo>
                    <a:pt x="1524" y="0"/>
                    <a:pt x="0" y="1524"/>
                    <a:pt x="0" y="3382"/>
                  </a:cubicBezTo>
                  <a:cubicBezTo>
                    <a:pt x="0" y="5263"/>
                    <a:pt x="1524" y="6787"/>
                    <a:pt x="3406" y="6787"/>
                  </a:cubicBezTo>
                  <a:cubicBezTo>
                    <a:pt x="5263" y="6787"/>
                    <a:pt x="6787" y="5263"/>
                    <a:pt x="6787" y="3382"/>
                  </a:cubicBezTo>
                  <a:cubicBezTo>
                    <a:pt x="6787" y="1524"/>
                    <a:pt x="5263" y="0"/>
                    <a:pt x="3406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7" name="Google Shape;3077;p55"/>
            <p:cNvSpPr/>
            <p:nvPr/>
          </p:nvSpPr>
          <p:spPr>
            <a:xfrm>
              <a:off x="5669784" y="3016378"/>
              <a:ext cx="156946" cy="193887"/>
            </a:xfrm>
            <a:custGeom>
              <a:avLst/>
              <a:gdLst/>
              <a:ahLst/>
              <a:cxnLst/>
              <a:rect l="l" t="t" r="r" b="b"/>
              <a:pathLst>
                <a:path w="5264" h="6503" extrusionOk="0">
                  <a:moveTo>
                    <a:pt x="3311" y="1"/>
                  </a:moveTo>
                  <a:lnTo>
                    <a:pt x="3311" y="1"/>
                  </a:lnTo>
                  <a:cubicBezTo>
                    <a:pt x="4239" y="596"/>
                    <a:pt x="4835" y="1644"/>
                    <a:pt x="4835" y="2835"/>
                  </a:cubicBezTo>
                  <a:cubicBezTo>
                    <a:pt x="4835" y="4716"/>
                    <a:pt x="3311" y="6240"/>
                    <a:pt x="1429" y="6240"/>
                  </a:cubicBezTo>
                  <a:cubicBezTo>
                    <a:pt x="929" y="6240"/>
                    <a:pt x="453" y="6145"/>
                    <a:pt x="0" y="5931"/>
                  </a:cubicBezTo>
                  <a:lnTo>
                    <a:pt x="0" y="5931"/>
                  </a:lnTo>
                  <a:cubicBezTo>
                    <a:pt x="548" y="6288"/>
                    <a:pt x="1191" y="6502"/>
                    <a:pt x="1882" y="6502"/>
                  </a:cubicBezTo>
                  <a:cubicBezTo>
                    <a:pt x="3763" y="6502"/>
                    <a:pt x="5263" y="4978"/>
                    <a:pt x="5263" y="3097"/>
                  </a:cubicBezTo>
                  <a:cubicBezTo>
                    <a:pt x="5263" y="1739"/>
                    <a:pt x="4477" y="572"/>
                    <a:pt x="331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8" name="Google Shape;3078;p55"/>
            <p:cNvSpPr/>
            <p:nvPr/>
          </p:nvSpPr>
          <p:spPr>
            <a:xfrm>
              <a:off x="5553325" y="3132837"/>
              <a:ext cx="202384" cy="202384"/>
            </a:xfrm>
            <a:custGeom>
              <a:avLst/>
              <a:gdLst/>
              <a:ahLst/>
              <a:cxnLst/>
              <a:rect l="l" t="t" r="r" b="b"/>
              <a:pathLst>
                <a:path w="6788" h="6788" extrusionOk="0">
                  <a:moveTo>
                    <a:pt x="3406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406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406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9" name="Google Shape;3079;p55"/>
            <p:cNvSpPr/>
            <p:nvPr/>
          </p:nvSpPr>
          <p:spPr>
            <a:xfrm>
              <a:off x="5598764" y="3142079"/>
              <a:ext cx="156946" cy="193142"/>
            </a:xfrm>
            <a:custGeom>
              <a:avLst/>
              <a:gdLst/>
              <a:ahLst/>
              <a:cxnLst/>
              <a:rect l="l" t="t" r="r" b="b"/>
              <a:pathLst>
                <a:path w="5264" h="6478" extrusionOk="0">
                  <a:moveTo>
                    <a:pt x="3311" y="0"/>
                  </a:moveTo>
                  <a:cubicBezTo>
                    <a:pt x="4240" y="595"/>
                    <a:pt x="4835" y="1619"/>
                    <a:pt x="4835" y="2810"/>
                  </a:cubicBezTo>
                  <a:cubicBezTo>
                    <a:pt x="4835" y="4691"/>
                    <a:pt x="3311" y="6216"/>
                    <a:pt x="1430" y="6216"/>
                  </a:cubicBezTo>
                  <a:cubicBezTo>
                    <a:pt x="930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49" y="6263"/>
                    <a:pt x="1192" y="6478"/>
                    <a:pt x="1882" y="6478"/>
                  </a:cubicBezTo>
                  <a:cubicBezTo>
                    <a:pt x="3764" y="6478"/>
                    <a:pt x="5264" y="4953"/>
                    <a:pt x="5264" y="3096"/>
                  </a:cubicBezTo>
                  <a:cubicBezTo>
                    <a:pt x="5264" y="1715"/>
                    <a:pt x="4478" y="524"/>
                    <a:pt x="331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0" name="Google Shape;3080;p55"/>
            <p:cNvSpPr/>
            <p:nvPr/>
          </p:nvSpPr>
          <p:spPr>
            <a:xfrm>
              <a:off x="5694620" y="3132837"/>
              <a:ext cx="202384" cy="202384"/>
            </a:xfrm>
            <a:custGeom>
              <a:avLst/>
              <a:gdLst/>
              <a:ahLst/>
              <a:cxnLst/>
              <a:rect l="l" t="t" r="r" b="b"/>
              <a:pathLst>
                <a:path w="6788" h="6788" extrusionOk="0">
                  <a:moveTo>
                    <a:pt x="3382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382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38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1" name="Google Shape;3081;p55"/>
            <p:cNvSpPr/>
            <p:nvPr/>
          </p:nvSpPr>
          <p:spPr>
            <a:xfrm>
              <a:off x="5740059" y="3142079"/>
              <a:ext cx="156946" cy="193142"/>
            </a:xfrm>
            <a:custGeom>
              <a:avLst/>
              <a:gdLst/>
              <a:ahLst/>
              <a:cxnLst/>
              <a:rect l="l" t="t" r="r" b="b"/>
              <a:pathLst>
                <a:path w="5264" h="6478" extrusionOk="0">
                  <a:moveTo>
                    <a:pt x="3311" y="0"/>
                  </a:moveTo>
                  <a:lnTo>
                    <a:pt x="3311" y="0"/>
                  </a:lnTo>
                  <a:cubicBezTo>
                    <a:pt x="4216" y="595"/>
                    <a:pt x="4811" y="1619"/>
                    <a:pt x="4811" y="2810"/>
                  </a:cubicBezTo>
                  <a:cubicBezTo>
                    <a:pt x="4811" y="4691"/>
                    <a:pt x="3287" y="6216"/>
                    <a:pt x="1430" y="6216"/>
                  </a:cubicBezTo>
                  <a:cubicBezTo>
                    <a:pt x="906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25" y="6263"/>
                    <a:pt x="1192" y="6478"/>
                    <a:pt x="1858" y="6478"/>
                  </a:cubicBezTo>
                  <a:cubicBezTo>
                    <a:pt x="3740" y="6478"/>
                    <a:pt x="5264" y="4953"/>
                    <a:pt x="5264" y="3096"/>
                  </a:cubicBezTo>
                  <a:cubicBezTo>
                    <a:pt x="5264" y="1715"/>
                    <a:pt x="4454" y="524"/>
                    <a:pt x="3311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2" name="Google Shape;3082;p55"/>
            <p:cNvSpPr/>
            <p:nvPr/>
          </p:nvSpPr>
          <p:spPr>
            <a:xfrm>
              <a:off x="5698884" y="3132837"/>
              <a:ext cx="124299" cy="77430"/>
            </a:xfrm>
            <a:custGeom>
              <a:avLst/>
              <a:gdLst/>
              <a:ahLst/>
              <a:cxnLst/>
              <a:rect l="l" t="t" r="r" b="b"/>
              <a:pathLst>
                <a:path w="4169" h="2597" extrusionOk="0">
                  <a:moveTo>
                    <a:pt x="3287" y="0"/>
                  </a:moveTo>
                  <a:cubicBezTo>
                    <a:pt x="1739" y="0"/>
                    <a:pt x="406" y="1048"/>
                    <a:pt x="1" y="2477"/>
                  </a:cubicBezTo>
                  <a:cubicBezTo>
                    <a:pt x="286" y="2549"/>
                    <a:pt x="572" y="2596"/>
                    <a:pt x="906" y="2596"/>
                  </a:cubicBezTo>
                  <a:cubicBezTo>
                    <a:pt x="2454" y="2596"/>
                    <a:pt x="3787" y="1548"/>
                    <a:pt x="4168" y="120"/>
                  </a:cubicBezTo>
                  <a:cubicBezTo>
                    <a:pt x="3882" y="24"/>
                    <a:pt x="3573" y="0"/>
                    <a:pt x="3287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3" name="Google Shape;3083;p55"/>
            <p:cNvSpPr/>
            <p:nvPr/>
          </p:nvSpPr>
          <p:spPr>
            <a:xfrm>
              <a:off x="5693904" y="3161251"/>
              <a:ext cx="61806" cy="145557"/>
            </a:xfrm>
            <a:custGeom>
              <a:avLst/>
              <a:gdLst/>
              <a:ahLst/>
              <a:cxnLst/>
              <a:rect l="l" t="t" r="r" b="b"/>
              <a:pathLst>
                <a:path w="2073" h="4882" extrusionOk="0">
                  <a:moveTo>
                    <a:pt x="1049" y="0"/>
                  </a:moveTo>
                  <a:cubicBezTo>
                    <a:pt x="382" y="619"/>
                    <a:pt x="1" y="1500"/>
                    <a:pt x="1" y="2453"/>
                  </a:cubicBezTo>
                  <a:cubicBezTo>
                    <a:pt x="1" y="3406"/>
                    <a:pt x="406" y="4263"/>
                    <a:pt x="1049" y="4882"/>
                  </a:cubicBezTo>
                  <a:cubicBezTo>
                    <a:pt x="1692" y="4263"/>
                    <a:pt x="2073" y="3406"/>
                    <a:pt x="2073" y="2453"/>
                  </a:cubicBezTo>
                  <a:cubicBezTo>
                    <a:pt x="2073" y="1500"/>
                    <a:pt x="1692" y="619"/>
                    <a:pt x="1049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4" name="Google Shape;3084;p55"/>
            <p:cNvSpPr/>
            <p:nvPr/>
          </p:nvSpPr>
          <p:spPr>
            <a:xfrm>
              <a:off x="5627178" y="3132837"/>
              <a:ext cx="124984" cy="77430"/>
            </a:xfrm>
            <a:custGeom>
              <a:avLst/>
              <a:gdLst/>
              <a:ahLst/>
              <a:cxnLst/>
              <a:rect l="l" t="t" r="r" b="b"/>
              <a:pathLst>
                <a:path w="4192" h="2597" extrusionOk="0">
                  <a:moveTo>
                    <a:pt x="929" y="0"/>
                  </a:moveTo>
                  <a:cubicBezTo>
                    <a:pt x="596" y="0"/>
                    <a:pt x="310" y="24"/>
                    <a:pt x="0" y="120"/>
                  </a:cubicBezTo>
                  <a:cubicBezTo>
                    <a:pt x="429" y="1548"/>
                    <a:pt x="1739" y="2596"/>
                    <a:pt x="3287" y="2596"/>
                  </a:cubicBezTo>
                  <a:cubicBezTo>
                    <a:pt x="3596" y="2596"/>
                    <a:pt x="3906" y="2549"/>
                    <a:pt x="4192" y="2477"/>
                  </a:cubicBezTo>
                  <a:cubicBezTo>
                    <a:pt x="3811" y="1048"/>
                    <a:pt x="2501" y="0"/>
                    <a:pt x="929" y="0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5" name="Google Shape;3085;p55"/>
            <p:cNvSpPr/>
            <p:nvPr/>
          </p:nvSpPr>
          <p:spPr>
            <a:xfrm>
              <a:off x="5698168" y="3161251"/>
              <a:ext cx="53995" cy="49284"/>
            </a:xfrm>
            <a:custGeom>
              <a:avLst/>
              <a:gdLst/>
              <a:ahLst/>
              <a:cxnLst/>
              <a:rect l="l" t="t" r="r" b="b"/>
              <a:pathLst>
                <a:path w="1811" h="1653" extrusionOk="0">
                  <a:moveTo>
                    <a:pt x="882" y="0"/>
                  </a:moveTo>
                  <a:lnTo>
                    <a:pt x="858" y="24"/>
                  </a:lnTo>
                  <a:cubicBezTo>
                    <a:pt x="811" y="119"/>
                    <a:pt x="739" y="167"/>
                    <a:pt x="691" y="238"/>
                  </a:cubicBezTo>
                  <a:cubicBezTo>
                    <a:pt x="596" y="333"/>
                    <a:pt x="501" y="476"/>
                    <a:pt x="430" y="595"/>
                  </a:cubicBezTo>
                  <a:cubicBezTo>
                    <a:pt x="263" y="857"/>
                    <a:pt x="120" y="1167"/>
                    <a:pt x="25" y="1453"/>
                  </a:cubicBezTo>
                  <a:cubicBezTo>
                    <a:pt x="1" y="1500"/>
                    <a:pt x="1" y="1500"/>
                    <a:pt x="1" y="1524"/>
                  </a:cubicBezTo>
                  <a:cubicBezTo>
                    <a:pt x="72" y="1524"/>
                    <a:pt x="96" y="1548"/>
                    <a:pt x="120" y="1548"/>
                  </a:cubicBezTo>
                  <a:cubicBezTo>
                    <a:pt x="215" y="1572"/>
                    <a:pt x="334" y="1572"/>
                    <a:pt x="453" y="1619"/>
                  </a:cubicBezTo>
                  <a:cubicBezTo>
                    <a:pt x="549" y="1643"/>
                    <a:pt x="596" y="1643"/>
                    <a:pt x="691" y="1643"/>
                  </a:cubicBezTo>
                  <a:cubicBezTo>
                    <a:pt x="763" y="1649"/>
                    <a:pt x="837" y="1652"/>
                    <a:pt x="914" y="1652"/>
                  </a:cubicBezTo>
                  <a:cubicBezTo>
                    <a:pt x="1142" y="1652"/>
                    <a:pt x="1388" y="1625"/>
                    <a:pt x="1620" y="1572"/>
                  </a:cubicBezTo>
                  <a:cubicBezTo>
                    <a:pt x="1668" y="1572"/>
                    <a:pt x="1692" y="1548"/>
                    <a:pt x="1763" y="1548"/>
                  </a:cubicBezTo>
                  <a:cubicBezTo>
                    <a:pt x="1787" y="1524"/>
                    <a:pt x="1787" y="1524"/>
                    <a:pt x="1811" y="1524"/>
                  </a:cubicBezTo>
                  <a:lnTo>
                    <a:pt x="1811" y="1429"/>
                  </a:lnTo>
                  <a:cubicBezTo>
                    <a:pt x="1763" y="1215"/>
                    <a:pt x="1668" y="1000"/>
                    <a:pt x="1549" y="810"/>
                  </a:cubicBezTo>
                  <a:cubicBezTo>
                    <a:pt x="1430" y="619"/>
                    <a:pt x="1311" y="476"/>
                    <a:pt x="1192" y="286"/>
                  </a:cubicBezTo>
                  <a:cubicBezTo>
                    <a:pt x="1120" y="262"/>
                    <a:pt x="1096" y="214"/>
                    <a:pt x="1073" y="167"/>
                  </a:cubicBezTo>
                  <a:lnTo>
                    <a:pt x="930" y="24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6" name="Google Shape;3086;p55"/>
            <p:cNvSpPr/>
            <p:nvPr/>
          </p:nvSpPr>
          <p:spPr>
            <a:xfrm>
              <a:off x="5704578" y="3053319"/>
              <a:ext cx="43321" cy="50447"/>
            </a:xfrm>
            <a:custGeom>
              <a:avLst/>
              <a:gdLst/>
              <a:ahLst/>
              <a:cxnLst/>
              <a:rect l="l" t="t" r="r" b="b"/>
              <a:pathLst>
                <a:path w="1453" h="1692" extrusionOk="0">
                  <a:moveTo>
                    <a:pt x="715" y="596"/>
                  </a:moveTo>
                  <a:lnTo>
                    <a:pt x="858" y="1000"/>
                  </a:lnTo>
                  <a:lnTo>
                    <a:pt x="572" y="1000"/>
                  </a:lnTo>
                  <a:lnTo>
                    <a:pt x="715" y="596"/>
                  </a:lnTo>
                  <a:close/>
                  <a:moveTo>
                    <a:pt x="715" y="0"/>
                  </a:moveTo>
                  <a:cubicBezTo>
                    <a:pt x="619" y="0"/>
                    <a:pt x="572" y="48"/>
                    <a:pt x="524" y="119"/>
                  </a:cubicBezTo>
                  <a:lnTo>
                    <a:pt x="24" y="1453"/>
                  </a:lnTo>
                  <a:cubicBezTo>
                    <a:pt x="0" y="1548"/>
                    <a:pt x="24" y="1620"/>
                    <a:pt x="119" y="1667"/>
                  </a:cubicBezTo>
                  <a:cubicBezTo>
                    <a:pt x="145" y="1680"/>
                    <a:pt x="172" y="1686"/>
                    <a:pt x="199" y="1686"/>
                  </a:cubicBezTo>
                  <a:cubicBezTo>
                    <a:pt x="272" y="1686"/>
                    <a:pt x="340" y="1642"/>
                    <a:pt x="357" y="1572"/>
                  </a:cubicBezTo>
                  <a:lnTo>
                    <a:pt x="453" y="1358"/>
                  </a:lnTo>
                  <a:lnTo>
                    <a:pt x="1000" y="1358"/>
                  </a:lnTo>
                  <a:lnTo>
                    <a:pt x="1096" y="1572"/>
                  </a:lnTo>
                  <a:cubicBezTo>
                    <a:pt x="1119" y="1620"/>
                    <a:pt x="1191" y="1691"/>
                    <a:pt x="1239" y="1691"/>
                  </a:cubicBezTo>
                  <a:lnTo>
                    <a:pt x="1310" y="1691"/>
                  </a:lnTo>
                  <a:cubicBezTo>
                    <a:pt x="1405" y="1667"/>
                    <a:pt x="1453" y="1572"/>
                    <a:pt x="1405" y="1477"/>
                  </a:cubicBezTo>
                  <a:lnTo>
                    <a:pt x="881" y="119"/>
                  </a:lnTo>
                  <a:cubicBezTo>
                    <a:pt x="858" y="24"/>
                    <a:pt x="762" y="0"/>
                    <a:pt x="7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7" name="Google Shape;3087;p55"/>
            <p:cNvSpPr/>
            <p:nvPr/>
          </p:nvSpPr>
          <p:spPr>
            <a:xfrm>
              <a:off x="5612270" y="3211639"/>
              <a:ext cx="35539" cy="51878"/>
            </a:xfrm>
            <a:custGeom>
              <a:avLst/>
              <a:gdLst/>
              <a:ahLst/>
              <a:cxnLst/>
              <a:rect l="l" t="t" r="r" b="b"/>
              <a:pathLst>
                <a:path w="1192" h="1740" extrusionOk="0">
                  <a:moveTo>
                    <a:pt x="572" y="358"/>
                  </a:moveTo>
                  <a:cubicBezTo>
                    <a:pt x="619" y="358"/>
                    <a:pt x="691" y="406"/>
                    <a:pt x="715" y="477"/>
                  </a:cubicBezTo>
                  <a:cubicBezTo>
                    <a:pt x="739" y="572"/>
                    <a:pt x="643" y="668"/>
                    <a:pt x="572" y="668"/>
                  </a:cubicBezTo>
                  <a:lnTo>
                    <a:pt x="334" y="668"/>
                  </a:lnTo>
                  <a:lnTo>
                    <a:pt x="334" y="358"/>
                  </a:lnTo>
                  <a:close/>
                  <a:moveTo>
                    <a:pt x="643" y="1001"/>
                  </a:moveTo>
                  <a:cubicBezTo>
                    <a:pt x="762" y="1001"/>
                    <a:pt x="834" y="1073"/>
                    <a:pt x="834" y="1168"/>
                  </a:cubicBezTo>
                  <a:cubicBezTo>
                    <a:pt x="834" y="1263"/>
                    <a:pt x="739" y="1382"/>
                    <a:pt x="643" y="1382"/>
                  </a:cubicBezTo>
                  <a:lnTo>
                    <a:pt x="358" y="1382"/>
                  </a:lnTo>
                  <a:lnTo>
                    <a:pt x="358" y="1001"/>
                  </a:lnTo>
                  <a:close/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549"/>
                  </a:lnTo>
                  <a:lnTo>
                    <a:pt x="0" y="1620"/>
                  </a:lnTo>
                  <a:cubicBezTo>
                    <a:pt x="24" y="1716"/>
                    <a:pt x="96" y="1739"/>
                    <a:pt x="167" y="1739"/>
                  </a:cubicBezTo>
                  <a:lnTo>
                    <a:pt x="643" y="1739"/>
                  </a:lnTo>
                  <a:cubicBezTo>
                    <a:pt x="953" y="1739"/>
                    <a:pt x="1191" y="1501"/>
                    <a:pt x="1191" y="1192"/>
                  </a:cubicBezTo>
                  <a:cubicBezTo>
                    <a:pt x="1191" y="1025"/>
                    <a:pt x="1096" y="882"/>
                    <a:pt x="977" y="787"/>
                  </a:cubicBezTo>
                  <a:cubicBezTo>
                    <a:pt x="1048" y="691"/>
                    <a:pt x="1072" y="572"/>
                    <a:pt x="1048" y="430"/>
                  </a:cubicBezTo>
                  <a:cubicBezTo>
                    <a:pt x="1001" y="191"/>
                    <a:pt x="810" y="1"/>
                    <a:pt x="5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55"/>
            <p:cNvSpPr/>
            <p:nvPr/>
          </p:nvSpPr>
          <p:spPr>
            <a:xfrm>
              <a:off x="5794024" y="3211639"/>
              <a:ext cx="45468" cy="51878"/>
            </a:xfrm>
            <a:custGeom>
              <a:avLst/>
              <a:gdLst/>
              <a:ahLst/>
              <a:cxnLst/>
              <a:rect l="l" t="t" r="r" b="b"/>
              <a:pathLst>
                <a:path w="1525" h="1740" extrusionOk="0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4"/>
                    <a:pt x="382" y="1739"/>
                    <a:pt x="858" y="1739"/>
                  </a:cubicBezTo>
                  <a:cubicBezTo>
                    <a:pt x="1049" y="1739"/>
                    <a:pt x="1215" y="1668"/>
                    <a:pt x="1334" y="1549"/>
                  </a:cubicBezTo>
                  <a:cubicBezTo>
                    <a:pt x="1382" y="1525"/>
                    <a:pt x="1406" y="1501"/>
                    <a:pt x="1406" y="1454"/>
                  </a:cubicBezTo>
                  <a:cubicBezTo>
                    <a:pt x="1525" y="1382"/>
                    <a:pt x="1525" y="1287"/>
                    <a:pt x="1430" y="1239"/>
                  </a:cubicBezTo>
                  <a:cubicBezTo>
                    <a:pt x="1408" y="1206"/>
                    <a:pt x="1370" y="1188"/>
                    <a:pt x="1329" y="1188"/>
                  </a:cubicBezTo>
                  <a:cubicBezTo>
                    <a:pt x="1282" y="1188"/>
                    <a:pt x="1230" y="1212"/>
                    <a:pt x="1192" y="1263"/>
                  </a:cubicBezTo>
                  <a:lnTo>
                    <a:pt x="1168" y="1287"/>
                  </a:lnTo>
                  <a:cubicBezTo>
                    <a:pt x="1096" y="1358"/>
                    <a:pt x="1025" y="1382"/>
                    <a:pt x="906" y="1382"/>
                  </a:cubicBezTo>
                  <a:cubicBezTo>
                    <a:pt x="620" y="1382"/>
                    <a:pt x="382" y="1144"/>
                    <a:pt x="382" y="882"/>
                  </a:cubicBezTo>
                  <a:cubicBezTo>
                    <a:pt x="382" y="596"/>
                    <a:pt x="620" y="358"/>
                    <a:pt x="906" y="358"/>
                  </a:cubicBezTo>
                  <a:cubicBezTo>
                    <a:pt x="977" y="358"/>
                    <a:pt x="1096" y="406"/>
                    <a:pt x="1168" y="453"/>
                  </a:cubicBezTo>
                  <a:cubicBezTo>
                    <a:pt x="1199" y="469"/>
                    <a:pt x="1229" y="477"/>
                    <a:pt x="1256" y="477"/>
                  </a:cubicBezTo>
                  <a:cubicBezTo>
                    <a:pt x="1311" y="477"/>
                    <a:pt x="1358" y="445"/>
                    <a:pt x="1406" y="382"/>
                  </a:cubicBezTo>
                  <a:cubicBezTo>
                    <a:pt x="1454" y="310"/>
                    <a:pt x="1430" y="215"/>
                    <a:pt x="1334" y="144"/>
                  </a:cubicBezTo>
                  <a:cubicBezTo>
                    <a:pt x="1192" y="72"/>
                    <a:pt x="1049" y="1"/>
                    <a:pt x="85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55"/>
            <p:cNvSpPr/>
            <p:nvPr/>
          </p:nvSpPr>
          <p:spPr>
            <a:xfrm>
              <a:off x="5549061" y="3002186"/>
              <a:ext cx="354351" cy="336582"/>
            </a:xfrm>
            <a:custGeom>
              <a:avLst/>
              <a:gdLst/>
              <a:ahLst/>
              <a:cxnLst/>
              <a:rect l="l" t="t" r="r" b="b"/>
              <a:pathLst>
                <a:path w="11885" h="11289" extrusionOk="0">
                  <a:moveTo>
                    <a:pt x="3549" y="4525"/>
                  </a:moveTo>
                  <a:cubicBezTo>
                    <a:pt x="4359" y="4525"/>
                    <a:pt x="5097" y="4835"/>
                    <a:pt x="5669" y="5335"/>
                  </a:cubicBezTo>
                  <a:cubicBezTo>
                    <a:pt x="5288" y="5716"/>
                    <a:pt x="5026" y="6169"/>
                    <a:pt x="4883" y="6645"/>
                  </a:cubicBezTo>
                  <a:cubicBezTo>
                    <a:pt x="3930" y="6311"/>
                    <a:pt x="3192" y="5573"/>
                    <a:pt x="2859" y="4621"/>
                  </a:cubicBezTo>
                  <a:cubicBezTo>
                    <a:pt x="3073" y="4549"/>
                    <a:pt x="3311" y="4525"/>
                    <a:pt x="3549" y="4525"/>
                  </a:cubicBezTo>
                  <a:close/>
                  <a:moveTo>
                    <a:pt x="8288" y="4573"/>
                  </a:moveTo>
                  <a:cubicBezTo>
                    <a:pt x="8526" y="4573"/>
                    <a:pt x="8765" y="4597"/>
                    <a:pt x="8955" y="4621"/>
                  </a:cubicBezTo>
                  <a:cubicBezTo>
                    <a:pt x="8645" y="5573"/>
                    <a:pt x="7883" y="6311"/>
                    <a:pt x="6931" y="6645"/>
                  </a:cubicBezTo>
                  <a:cubicBezTo>
                    <a:pt x="6788" y="6169"/>
                    <a:pt x="6526" y="5716"/>
                    <a:pt x="6169" y="5335"/>
                  </a:cubicBezTo>
                  <a:cubicBezTo>
                    <a:pt x="6740" y="4859"/>
                    <a:pt x="7479" y="4573"/>
                    <a:pt x="8288" y="4573"/>
                  </a:cubicBezTo>
                  <a:close/>
                  <a:moveTo>
                    <a:pt x="5931" y="5573"/>
                  </a:moveTo>
                  <a:cubicBezTo>
                    <a:pt x="6216" y="5907"/>
                    <a:pt x="6455" y="6288"/>
                    <a:pt x="6621" y="6740"/>
                  </a:cubicBezTo>
                  <a:cubicBezTo>
                    <a:pt x="6407" y="6788"/>
                    <a:pt x="6169" y="6835"/>
                    <a:pt x="5931" y="6835"/>
                  </a:cubicBezTo>
                  <a:cubicBezTo>
                    <a:pt x="5692" y="6835"/>
                    <a:pt x="5454" y="6788"/>
                    <a:pt x="5240" y="6764"/>
                  </a:cubicBezTo>
                  <a:cubicBezTo>
                    <a:pt x="5383" y="6288"/>
                    <a:pt x="5621" y="5907"/>
                    <a:pt x="5931" y="5573"/>
                  </a:cubicBezTo>
                  <a:close/>
                  <a:moveTo>
                    <a:pt x="6669" y="7073"/>
                  </a:moveTo>
                  <a:cubicBezTo>
                    <a:pt x="6693" y="7240"/>
                    <a:pt x="6717" y="7431"/>
                    <a:pt x="6717" y="7597"/>
                  </a:cubicBezTo>
                  <a:cubicBezTo>
                    <a:pt x="6764" y="8312"/>
                    <a:pt x="6550" y="9026"/>
                    <a:pt x="6169" y="9598"/>
                  </a:cubicBezTo>
                  <a:cubicBezTo>
                    <a:pt x="6121" y="9622"/>
                    <a:pt x="6121" y="9645"/>
                    <a:pt x="6097" y="9645"/>
                  </a:cubicBezTo>
                  <a:cubicBezTo>
                    <a:pt x="6143" y="9714"/>
                    <a:pt x="5949" y="9957"/>
                    <a:pt x="5932" y="9957"/>
                  </a:cubicBezTo>
                  <a:cubicBezTo>
                    <a:pt x="5931" y="9957"/>
                    <a:pt x="5931" y="9956"/>
                    <a:pt x="5931" y="9955"/>
                  </a:cubicBezTo>
                  <a:cubicBezTo>
                    <a:pt x="5454" y="9455"/>
                    <a:pt x="5121" y="8764"/>
                    <a:pt x="5073" y="8026"/>
                  </a:cubicBezTo>
                  <a:lnTo>
                    <a:pt x="5073" y="7455"/>
                  </a:lnTo>
                  <a:cubicBezTo>
                    <a:pt x="5073" y="7335"/>
                    <a:pt x="5097" y="7216"/>
                    <a:pt x="5121" y="7073"/>
                  </a:cubicBezTo>
                  <a:cubicBezTo>
                    <a:pt x="5359" y="7121"/>
                    <a:pt x="5621" y="7145"/>
                    <a:pt x="5883" y="7145"/>
                  </a:cubicBezTo>
                  <a:cubicBezTo>
                    <a:pt x="6169" y="7145"/>
                    <a:pt x="6431" y="7121"/>
                    <a:pt x="6669" y="7073"/>
                  </a:cubicBezTo>
                  <a:close/>
                  <a:moveTo>
                    <a:pt x="9288" y="4668"/>
                  </a:moveTo>
                  <a:cubicBezTo>
                    <a:pt x="10574" y="5097"/>
                    <a:pt x="11503" y="6311"/>
                    <a:pt x="11503" y="7740"/>
                  </a:cubicBezTo>
                  <a:cubicBezTo>
                    <a:pt x="11503" y="9574"/>
                    <a:pt x="10074" y="11003"/>
                    <a:pt x="8288" y="11003"/>
                  </a:cubicBezTo>
                  <a:cubicBezTo>
                    <a:pt x="7479" y="11003"/>
                    <a:pt x="6740" y="10693"/>
                    <a:pt x="6169" y="10193"/>
                  </a:cubicBezTo>
                  <a:cubicBezTo>
                    <a:pt x="6788" y="9526"/>
                    <a:pt x="7121" y="8669"/>
                    <a:pt x="7098" y="7740"/>
                  </a:cubicBezTo>
                  <a:lnTo>
                    <a:pt x="7121" y="7740"/>
                  </a:lnTo>
                  <a:cubicBezTo>
                    <a:pt x="7121" y="7478"/>
                    <a:pt x="7098" y="7216"/>
                    <a:pt x="7026" y="6931"/>
                  </a:cubicBezTo>
                  <a:cubicBezTo>
                    <a:pt x="8098" y="6573"/>
                    <a:pt x="8931" y="5740"/>
                    <a:pt x="9288" y="4668"/>
                  </a:cubicBezTo>
                  <a:close/>
                  <a:moveTo>
                    <a:pt x="5931" y="1"/>
                  </a:moveTo>
                  <a:cubicBezTo>
                    <a:pt x="3954" y="1"/>
                    <a:pt x="2358" y="1620"/>
                    <a:pt x="2358" y="3573"/>
                  </a:cubicBezTo>
                  <a:cubicBezTo>
                    <a:pt x="2358" y="3859"/>
                    <a:pt x="2382" y="4121"/>
                    <a:pt x="2454" y="4382"/>
                  </a:cubicBezTo>
                  <a:cubicBezTo>
                    <a:pt x="1025" y="4859"/>
                    <a:pt x="1" y="6192"/>
                    <a:pt x="1" y="7788"/>
                  </a:cubicBezTo>
                  <a:cubicBezTo>
                    <a:pt x="1" y="8264"/>
                    <a:pt x="96" y="8693"/>
                    <a:pt x="263" y="9122"/>
                  </a:cubicBezTo>
                  <a:cubicBezTo>
                    <a:pt x="299" y="9194"/>
                    <a:pt x="377" y="9225"/>
                    <a:pt x="444" y="9225"/>
                  </a:cubicBezTo>
                  <a:cubicBezTo>
                    <a:pt x="465" y="9225"/>
                    <a:pt x="484" y="9222"/>
                    <a:pt x="501" y="9217"/>
                  </a:cubicBezTo>
                  <a:cubicBezTo>
                    <a:pt x="596" y="9169"/>
                    <a:pt x="620" y="9050"/>
                    <a:pt x="596" y="8979"/>
                  </a:cubicBezTo>
                  <a:cubicBezTo>
                    <a:pt x="453" y="8574"/>
                    <a:pt x="358" y="8169"/>
                    <a:pt x="358" y="7740"/>
                  </a:cubicBezTo>
                  <a:cubicBezTo>
                    <a:pt x="358" y="6311"/>
                    <a:pt x="1287" y="5121"/>
                    <a:pt x="2573" y="4692"/>
                  </a:cubicBezTo>
                  <a:cubicBezTo>
                    <a:pt x="2930" y="5764"/>
                    <a:pt x="3764" y="6597"/>
                    <a:pt x="4835" y="6954"/>
                  </a:cubicBezTo>
                  <a:cubicBezTo>
                    <a:pt x="4788" y="7097"/>
                    <a:pt x="4764" y="7240"/>
                    <a:pt x="4764" y="7359"/>
                  </a:cubicBezTo>
                  <a:cubicBezTo>
                    <a:pt x="4740" y="7550"/>
                    <a:pt x="4740" y="7716"/>
                    <a:pt x="4764" y="7907"/>
                  </a:cubicBezTo>
                  <a:cubicBezTo>
                    <a:pt x="4788" y="8717"/>
                    <a:pt x="5145" y="9526"/>
                    <a:pt x="5716" y="10122"/>
                  </a:cubicBezTo>
                  <a:cubicBezTo>
                    <a:pt x="5145" y="10646"/>
                    <a:pt x="4407" y="10931"/>
                    <a:pt x="3597" y="10931"/>
                  </a:cubicBezTo>
                  <a:cubicBezTo>
                    <a:pt x="2573" y="10931"/>
                    <a:pt x="1573" y="10431"/>
                    <a:pt x="977" y="9598"/>
                  </a:cubicBezTo>
                  <a:cubicBezTo>
                    <a:pt x="952" y="9547"/>
                    <a:pt x="906" y="9523"/>
                    <a:pt x="857" y="9523"/>
                  </a:cubicBezTo>
                  <a:cubicBezTo>
                    <a:pt x="816" y="9523"/>
                    <a:pt x="772" y="9541"/>
                    <a:pt x="739" y="9574"/>
                  </a:cubicBezTo>
                  <a:cubicBezTo>
                    <a:pt x="668" y="9622"/>
                    <a:pt x="668" y="9741"/>
                    <a:pt x="715" y="9812"/>
                  </a:cubicBezTo>
                  <a:cubicBezTo>
                    <a:pt x="1406" y="10717"/>
                    <a:pt x="2478" y="11289"/>
                    <a:pt x="3597" y="11289"/>
                  </a:cubicBezTo>
                  <a:cubicBezTo>
                    <a:pt x="4502" y="11289"/>
                    <a:pt x="5335" y="10955"/>
                    <a:pt x="5954" y="10408"/>
                  </a:cubicBezTo>
                  <a:cubicBezTo>
                    <a:pt x="6574" y="10955"/>
                    <a:pt x="7407" y="11289"/>
                    <a:pt x="8312" y="11289"/>
                  </a:cubicBezTo>
                  <a:cubicBezTo>
                    <a:pt x="10265" y="11289"/>
                    <a:pt x="11884" y="9693"/>
                    <a:pt x="11884" y="7716"/>
                  </a:cubicBezTo>
                  <a:cubicBezTo>
                    <a:pt x="11860" y="6192"/>
                    <a:pt x="10813" y="4859"/>
                    <a:pt x="9408" y="4382"/>
                  </a:cubicBezTo>
                  <a:cubicBezTo>
                    <a:pt x="9479" y="4121"/>
                    <a:pt x="9503" y="3859"/>
                    <a:pt x="9503" y="3573"/>
                  </a:cubicBezTo>
                  <a:cubicBezTo>
                    <a:pt x="9503" y="2763"/>
                    <a:pt x="9241" y="2001"/>
                    <a:pt x="8717" y="1382"/>
                  </a:cubicBezTo>
                  <a:cubicBezTo>
                    <a:pt x="8691" y="1331"/>
                    <a:pt x="8645" y="1307"/>
                    <a:pt x="8597" y="1307"/>
                  </a:cubicBezTo>
                  <a:cubicBezTo>
                    <a:pt x="8555" y="1307"/>
                    <a:pt x="8512" y="1325"/>
                    <a:pt x="8479" y="1358"/>
                  </a:cubicBezTo>
                  <a:cubicBezTo>
                    <a:pt x="8407" y="1406"/>
                    <a:pt x="8407" y="1525"/>
                    <a:pt x="8455" y="1572"/>
                  </a:cubicBezTo>
                  <a:cubicBezTo>
                    <a:pt x="8907" y="2144"/>
                    <a:pt x="9146" y="2835"/>
                    <a:pt x="9146" y="3573"/>
                  </a:cubicBezTo>
                  <a:cubicBezTo>
                    <a:pt x="9146" y="3811"/>
                    <a:pt x="9122" y="4049"/>
                    <a:pt x="9050" y="4287"/>
                  </a:cubicBezTo>
                  <a:cubicBezTo>
                    <a:pt x="8812" y="4240"/>
                    <a:pt x="8550" y="4216"/>
                    <a:pt x="8288" y="4216"/>
                  </a:cubicBezTo>
                  <a:cubicBezTo>
                    <a:pt x="7383" y="4216"/>
                    <a:pt x="6550" y="4525"/>
                    <a:pt x="5931" y="5097"/>
                  </a:cubicBezTo>
                  <a:cubicBezTo>
                    <a:pt x="5311" y="4525"/>
                    <a:pt x="4478" y="4216"/>
                    <a:pt x="3573" y="4216"/>
                  </a:cubicBezTo>
                  <a:cubicBezTo>
                    <a:pt x="3311" y="4216"/>
                    <a:pt x="3049" y="4240"/>
                    <a:pt x="2811" y="4287"/>
                  </a:cubicBezTo>
                  <a:cubicBezTo>
                    <a:pt x="2739" y="4049"/>
                    <a:pt x="2716" y="3811"/>
                    <a:pt x="2716" y="3573"/>
                  </a:cubicBezTo>
                  <a:cubicBezTo>
                    <a:pt x="2716" y="1787"/>
                    <a:pt x="4168" y="358"/>
                    <a:pt x="5931" y="358"/>
                  </a:cubicBezTo>
                  <a:cubicBezTo>
                    <a:pt x="6669" y="358"/>
                    <a:pt x="7360" y="596"/>
                    <a:pt x="7931" y="1048"/>
                  </a:cubicBezTo>
                  <a:cubicBezTo>
                    <a:pt x="7964" y="1082"/>
                    <a:pt x="8002" y="1099"/>
                    <a:pt x="8041" y="1099"/>
                  </a:cubicBezTo>
                  <a:cubicBezTo>
                    <a:pt x="8086" y="1099"/>
                    <a:pt x="8131" y="1076"/>
                    <a:pt x="8169" y="1025"/>
                  </a:cubicBezTo>
                  <a:cubicBezTo>
                    <a:pt x="8217" y="929"/>
                    <a:pt x="8217" y="834"/>
                    <a:pt x="8122" y="787"/>
                  </a:cubicBezTo>
                  <a:cubicBezTo>
                    <a:pt x="7502" y="286"/>
                    <a:pt x="6740" y="1"/>
                    <a:pt x="593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90" name="Google Shape;3090;p55"/>
          <p:cNvGrpSpPr/>
          <p:nvPr/>
        </p:nvGrpSpPr>
        <p:grpSpPr>
          <a:xfrm>
            <a:off x="6296026" y="2994553"/>
            <a:ext cx="307482" cy="354172"/>
            <a:chOff x="6181713" y="2994553"/>
            <a:chExt cx="307482" cy="354172"/>
          </a:xfrm>
        </p:grpSpPr>
        <p:sp>
          <p:nvSpPr>
            <p:cNvPr id="3091" name="Google Shape;3091;p55"/>
            <p:cNvSpPr/>
            <p:nvPr/>
          </p:nvSpPr>
          <p:spPr>
            <a:xfrm>
              <a:off x="6186692" y="3000069"/>
              <a:ext cx="296093" cy="342962"/>
            </a:xfrm>
            <a:custGeom>
              <a:avLst/>
              <a:gdLst/>
              <a:ahLst/>
              <a:cxnLst/>
              <a:rect l="l" t="t" r="r" b="b"/>
              <a:pathLst>
                <a:path w="9931" h="11503" extrusionOk="0">
                  <a:moveTo>
                    <a:pt x="5001" y="0"/>
                  </a:moveTo>
                  <a:lnTo>
                    <a:pt x="0" y="2882"/>
                  </a:lnTo>
                  <a:lnTo>
                    <a:pt x="0" y="8621"/>
                  </a:lnTo>
                  <a:lnTo>
                    <a:pt x="4954" y="11503"/>
                  </a:lnTo>
                  <a:lnTo>
                    <a:pt x="9931" y="8621"/>
                  </a:lnTo>
                  <a:lnTo>
                    <a:pt x="9931" y="2882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55"/>
            <p:cNvSpPr/>
            <p:nvPr/>
          </p:nvSpPr>
          <p:spPr>
            <a:xfrm>
              <a:off x="6320176" y="3076754"/>
              <a:ext cx="163327" cy="266278"/>
            </a:xfrm>
            <a:custGeom>
              <a:avLst/>
              <a:gdLst/>
              <a:ahLst/>
              <a:cxnLst/>
              <a:rect l="l" t="t" r="r" b="b"/>
              <a:pathLst>
                <a:path w="5478" h="8931" extrusionOk="0">
                  <a:moveTo>
                    <a:pt x="5001" y="0"/>
                  </a:moveTo>
                  <a:lnTo>
                    <a:pt x="5001" y="5763"/>
                  </a:lnTo>
                  <a:lnTo>
                    <a:pt x="0" y="8645"/>
                  </a:lnTo>
                  <a:lnTo>
                    <a:pt x="477" y="8931"/>
                  </a:lnTo>
                  <a:lnTo>
                    <a:pt x="5478" y="6049"/>
                  </a:lnTo>
                  <a:lnTo>
                    <a:pt x="5478" y="310"/>
                  </a:lnTo>
                  <a:lnTo>
                    <a:pt x="5001" y="0"/>
                  </a:ln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55"/>
            <p:cNvSpPr/>
            <p:nvPr/>
          </p:nvSpPr>
          <p:spPr>
            <a:xfrm>
              <a:off x="6229984" y="3049771"/>
              <a:ext cx="210911" cy="244990"/>
            </a:xfrm>
            <a:custGeom>
              <a:avLst/>
              <a:gdLst/>
              <a:ahLst/>
              <a:cxnLst/>
              <a:rect l="l" t="t" r="r" b="b"/>
              <a:pathLst>
                <a:path w="7074" h="8217" extrusionOk="0">
                  <a:moveTo>
                    <a:pt x="3549" y="0"/>
                  </a:moveTo>
                  <a:lnTo>
                    <a:pt x="1" y="2048"/>
                  </a:lnTo>
                  <a:lnTo>
                    <a:pt x="1" y="6144"/>
                  </a:lnTo>
                  <a:lnTo>
                    <a:pt x="3549" y="8216"/>
                  </a:lnTo>
                  <a:lnTo>
                    <a:pt x="7074" y="6144"/>
                  </a:lnTo>
                  <a:lnTo>
                    <a:pt x="7074" y="2048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55"/>
            <p:cNvSpPr/>
            <p:nvPr/>
          </p:nvSpPr>
          <p:spPr>
            <a:xfrm>
              <a:off x="6318745" y="3101590"/>
              <a:ext cx="122152" cy="193171"/>
            </a:xfrm>
            <a:custGeom>
              <a:avLst/>
              <a:gdLst/>
              <a:ahLst/>
              <a:cxnLst/>
              <a:rect l="l" t="t" r="r" b="b"/>
              <a:pathLst>
                <a:path w="4097" h="6479" extrusionOk="0">
                  <a:moveTo>
                    <a:pt x="3597" y="1"/>
                  </a:moveTo>
                  <a:lnTo>
                    <a:pt x="3597" y="3978"/>
                  </a:lnTo>
                  <a:cubicBezTo>
                    <a:pt x="3597" y="4025"/>
                    <a:pt x="3573" y="4049"/>
                    <a:pt x="3549" y="4097"/>
                  </a:cubicBezTo>
                  <a:lnTo>
                    <a:pt x="1" y="6145"/>
                  </a:lnTo>
                  <a:lnTo>
                    <a:pt x="572" y="6478"/>
                  </a:lnTo>
                  <a:lnTo>
                    <a:pt x="4097" y="4406"/>
                  </a:lnTo>
                  <a:lnTo>
                    <a:pt x="4097" y="310"/>
                  </a:lnTo>
                  <a:lnTo>
                    <a:pt x="3597" y="1"/>
                  </a:ln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55"/>
            <p:cNvSpPr/>
            <p:nvPr/>
          </p:nvSpPr>
          <p:spPr>
            <a:xfrm>
              <a:off x="6187408" y="3000069"/>
              <a:ext cx="148419" cy="110793"/>
            </a:xfrm>
            <a:custGeom>
              <a:avLst/>
              <a:gdLst/>
              <a:ahLst/>
              <a:cxnLst/>
              <a:rect l="l" t="t" r="r" b="b"/>
              <a:pathLst>
                <a:path w="4978" h="3716" extrusionOk="0">
                  <a:moveTo>
                    <a:pt x="4977" y="0"/>
                  </a:moveTo>
                  <a:lnTo>
                    <a:pt x="0" y="2882"/>
                  </a:lnTo>
                  <a:lnTo>
                    <a:pt x="1429" y="3715"/>
                  </a:lnTo>
                  <a:lnTo>
                    <a:pt x="4977" y="1667"/>
                  </a:lnTo>
                  <a:lnTo>
                    <a:pt x="4977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55"/>
            <p:cNvSpPr/>
            <p:nvPr/>
          </p:nvSpPr>
          <p:spPr>
            <a:xfrm>
              <a:off x="6335799" y="3000069"/>
              <a:ext cx="147704" cy="110793"/>
            </a:xfrm>
            <a:custGeom>
              <a:avLst/>
              <a:gdLst/>
              <a:ahLst/>
              <a:cxnLst/>
              <a:rect l="l" t="t" r="r" b="b"/>
              <a:pathLst>
                <a:path w="4954" h="3716" extrusionOk="0">
                  <a:moveTo>
                    <a:pt x="0" y="0"/>
                  </a:moveTo>
                  <a:lnTo>
                    <a:pt x="0" y="1667"/>
                  </a:lnTo>
                  <a:lnTo>
                    <a:pt x="3525" y="3715"/>
                  </a:lnTo>
                  <a:lnTo>
                    <a:pt x="495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55"/>
            <p:cNvSpPr/>
            <p:nvPr/>
          </p:nvSpPr>
          <p:spPr>
            <a:xfrm>
              <a:off x="6469282" y="3078155"/>
              <a:ext cx="14222" cy="15653"/>
            </a:xfrm>
            <a:custGeom>
              <a:avLst/>
              <a:gdLst/>
              <a:ahLst/>
              <a:cxnLst/>
              <a:rect l="l" t="t" r="r" b="b"/>
              <a:pathLst>
                <a:path w="477" h="525" extrusionOk="0">
                  <a:moveTo>
                    <a:pt x="0" y="1"/>
                  </a:moveTo>
                  <a:lnTo>
                    <a:pt x="0" y="525"/>
                  </a:lnTo>
                  <a:lnTo>
                    <a:pt x="477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55"/>
            <p:cNvSpPr/>
            <p:nvPr/>
          </p:nvSpPr>
          <p:spPr>
            <a:xfrm>
              <a:off x="6187408" y="3232241"/>
              <a:ext cx="148419" cy="110793"/>
            </a:xfrm>
            <a:custGeom>
              <a:avLst/>
              <a:gdLst/>
              <a:ahLst/>
              <a:cxnLst/>
              <a:rect l="l" t="t" r="r" b="b"/>
              <a:pathLst>
                <a:path w="4978" h="3716" extrusionOk="0">
                  <a:moveTo>
                    <a:pt x="1429" y="0"/>
                  </a:moveTo>
                  <a:lnTo>
                    <a:pt x="0" y="834"/>
                  </a:lnTo>
                  <a:lnTo>
                    <a:pt x="4977" y="3716"/>
                  </a:lnTo>
                  <a:lnTo>
                    <a:pt x="4977" y="2049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55"/>
            <p:cNvSpPr/>
            <p:nvPr/>
          </p:nvSpPr>
          <p:spPr>
            <a:xfrm>
              <a:off x="6335799" y="3232241"/>
              <a:ext cx="147704" cy="110793"/>
            </a:xfrm>
            <a:custGeom>
              <a:avLst/>
              <a:gdLst/>
              <a:ahLst/>
              <a:cxnLst/>
              <a:rect l="l" t="t" r="r" b="b"/>
              <a:pathLst>
                <a:path w="4954" h="3716" extrusionOk="0">
                  <a:moveTo>
                    <a:pt x="3525" y="0"/>
                  </a:moveTo>
                  <a:lnTo>
                    <a:pt x="0" y="2049"/>
                  </a:lnTo>
                  <a:lnTo>
                    <a:pt x="0" y="3716"/>
                  </a:lnTo>
                  <a:lnTo>
                    <a:pt x="4954" y="834"/>
                  </a:lnTo>
                  <a:lnTo>
                    <a:pt x="3525" y="0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55"/>
            <p:cNvSpPr/>
            <p:nvPr/>
          </p:nvSpPr>
          <p:spPr>
            <a:xfrm>
              <a:off x="6334368" y="3249295"/>
              <a:ext cx="149135" cy="93738"/>
            </a:xfrm>
            <a:custGeom>
              <a:avLst/>
              <a:gdLst/>
              <a:ahLst/>
              <a:cxnLst/>
              <a:rect l="l" t="t" r="r" b="b"/>
              <a:pathLst>
                <a:path w="5002" h="3144" extrusionOk="0">
                  <a:moveTo>
                    <a:pt x="4502" y="0"/>
                  </a:moveTo>
                  <a:lnTo>
                    <a:pt x="1" y="2596"/>
                  </a:lnTo>
                  <a:lnTo>
                    <a:pt x="1" y="3144"/>
                  </a:lnTo>
                  <a:lnTo>
                    <a:pt x="5002" y="262"/>
                  </a:lnTo>
                  <a:lnTo>
                    <a:pt x="4502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55"/>
            <p:cNvSpPr/>
            <p:nvPr/>
          </p:nvSpPr>
          <p:spPr>
            <a:xfrm>
              <a:off x="6321577" y="3326666"/>
              <a:ext cx="14252" cy="16368"/>
            </a:xfrm>
            <a:custGeom>
              <a:avLst/>
              <a:gdLst/>
              <a:ahLst/>
              <a:cxnLst/>
              <a:rect l="l" t="t" r="r" b="b"/>
              <a:pathLst>
                <a:path w="478" h="549" extrusionOk="0">
                  <a:moveTo>
                    <a:pt x="477" y="1"/>
                  </a:moveTo>
                  <a:lnTo>
                    <a:pt x="1" y="263"/>
                  </a:lnTo>
                  <a:lnTo>
                    <a:pt x="477" y="54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55"/>
            <p:cNvSpPr/>
            <p:nvPr/>
          </p:nvSpPr>
          <p:spPr>
            <a:xfrm>
              <a:off x="6290360" y="3140648"/>
              <a:ext cx="89475" cy="10674"/>
            </a:xfrm>
            <a:custGeom>
              <a:avLst/>
              <a:gdLst/>
              <a:ahLst/>
              <a:cxnLst/>
              <a:rect l="l" t="t" r="r" b="b"/>
              <a:pathLst>
                <a:path w="3001" h="358" extrusionOk="0">
                  <a:moveTo>
                    <a:pt x="214" y="0"/>
                  </a:moveTo>
                  <a:cubicBezTo>
                    <a:pt x="119" y="0"/>
                    <a:pt x="48" y="72"/>
                    <a:pt x="24" y="167"/>
                  </a:cubicBezTo>
                  <a:cubicBezTo>
                    <a:pt x="0" y="286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6" y="358"/>
                    <a:pt x="2977" y="310"/>
                    <a:pt x="3001" y="215"/>
                  </a:cubicBezTo>
                  <a:cubicBezTo>
                    <a:pt x="3001" y="120"/>
                    <a:pt x="2906" y="0"/>
                    <a:pt x="28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55"/>
            <p:cNvSpPr/>
            <p:nvPr/>
          </p:nvSpPr>
          <p:spPr>
            <a:xfrm>
              <a:off x="6290360" y="3166916"/>
              <a:ext cx="89475" cy="10674"/>
            </a:xfrm>
            <a:custGeom>
              <a:avLst/>
              <a:gdLst/>
              <a:ahLst/>
              <a:cxnLst/>
              <a:rect l="l" t="t" r="r" b="b"/>
              <a:pathLst>
                <a:path w="3001" h="358" extrusionOk="0">
                  <a:moveTo>
                    <a:pt x="214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5" y="358"/>
                    <a:pt x="214" y="358"/>
                  </a:cubicBezTo>
                  <a:lnTo>
                    <a:pt x="2834" y="358"/>
                  </a:lnTo>
                  <a:cubicBezTo>
                    <a:pt x="2906" y="358"/>
                    <a:pt x="2977" y="286"/>
                    <a:pt x="3001" y="191"/>
                  </a:cubicBezTo>
                  <a:cubicBezTo>
                    <a:pt x="3001" y="72"/>
                    <a:pt x="2906" y="1"/>
                    <a:pt x="28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55"/>
            <p:cNvSpPr/>
            <p:nvPr/>
          </p:nvSpPr>
          <p:spPr>
            <a:xfrm>
              <a:off x="6308816" y="3191782"/>
              <a:ext cx="51848" cy="10674"/>
            </a:xfrm>
            <a:custGeom>
              <a:avLst/>
              <a:gdLst/>
              <a:ahLst/>
              <a:cxnLst/>
              <a:rect l="l" t="t" r="r" b="b"/>
              <a:pathLst>
                <a:path w="1739" h="358" extrusionOk="0">
                  <a:moveTo>
                    <a:pt x="215" y="0"/>
                  </a:moveTo>
                  <a:cubicBezTo>
                    <a:pt x="119" y="0"/>
                    <a:pt x="48" y="48"/>
                    <a:pt x="24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1524" y="357"/>
                  </a:lnTo>
                  <a:cubicBezTo>
                    <a:pt x="1620" y="357"/>
                    <a:pt x="1667" y="286"/>
                    <a:pt x="1691" y="191"/>
                  </a:cubicBezTo>
                  <a:cubicBezTo>
                    <a:pt x="1739" y="72"/>
                    <a:pt x="1644" y="0"/>
                    <a:pt x="1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55"/>
            <p:cNvSpPr/>
            <p:nvPr/>
          </p:nvSpPr>
          <p:spPr>
            <a:xfrm>
              <a:off x="6181713" y="2994553"/>
              <a:ext cx="307482" cy="354172"/>
            </a:xfrm>
            <a:custGeom>
              <a:avLst/>
              <a:gdLst/>
              <a:ahLst/>
              <a:cxnLst/>
              <a:rect l="l" t="t" r="r" b="b"/>
              <a:pathLst>
                <a:path w="10313" h="11879" extrusionOk="0">
                  <a:moveTo>
                    <a:pt x="4954" y="471"/>
                  </a:moveTo>
                  <a:lnTo>
                    <a:pt x="4954" y="1733"/>
                  </a:lnTo>
                  <a:lnTo>
                    <a:pt x="1596" y="3662"/>
                  </a:lnTo>
                  <a:lnTo>
                    <a:pt x="477" y="3067"/>
                  </a:lnTo>
                  <a:lnTo>
                    <a:pt x="929" y="2805"/>
                  </a:lnTo>
                  <a:lnTo>
                    <a:pt x="4954" y="471"/>
                  </a:lnTo>
                  <a:close/>
                  <a:moveTo>
                    <a:pt x="9955" y="3353"/>
                  </a:moveTo>
                  <a:lnTo>
                    <a:pt x="9955" y="8520"/>
                  </a:lnTo>
                  <a:lnTo>
                    <a:pt x="8860" y="7877"/>
                  </a:lnTo>
                  <a:lnTo>
                    <a:pt x="8860" y="3995"/>
                  </a:lnTo>
                  <a:lnTo>
                    <a:pt x="9955" y="3353"/>
                  </a:lnTo>
                  <a:close/>
                  <a:moveTo>
                    <a:pt x="5311" y="471"/>
                  </a:moveTo>
                  <a:lnTo>
                    <a:pt x="9764" y="3067"/>
                  </a:lnTo>
                  <a:lnTo>
                    <a:pt x="8669" y="3686"/>
                  </a:lnTo>
                  <a:lnTo>
                    <a:pt x="6669" y="2519"/>
                  </a:lnTo>
                  <a:cubicBezTo>
                    <a:pt x="6645" y="2503"/>
                    <a:pt x="6618" y="2495"/>
                    <a:pt x="6591" y="2495"/>
                  </a:cubicBezTo>
                  <a:cubicBezTo>
                    <a:pt x="6536" y="2495"/>
                    <a:pt x="6478" y="2527"/>
                    <a:pt x="6430" y="2590"/>
                  </a:cubicBezTo>
                  <a:cubicBezTo>
                    <a:pt x="6383" y="2686"/>
                    <a:pt x="6407" y="2757"/>
                    <a:pt x="6502" y="2829"/>
                  </a:cubicBezTo>
                  <a:lnTo>
                    <a:pt x="8502" y="3995"/>
                  </a:lnTo>
                  <a:lnTo>
                    <a:pt x="8502" y="7877"/>
                  </a:lnTo>
                  <a:lnTo>
                    <a:pt x="5121" y="9830"/>
                  </a:lnTo>
                  <a:lnTo>
                    <a:pt x="1763" y="7877"/>
                  </a:lnTo>
                  <a:lnTo>
                    <a:pt x="1763" y="3995"/>
                  </a:lnTo>
                  <a:lnTo>
                    <a:pt x="5121" y="2043"/>
                  </a:lnTo>
                  <a:lnTo>
                    <a:pt x="5811" y="2424"/>
                  </a:lnTo>
                  <a:cubicBezTo>
                    <a:pt x="5849" y="2452"/>
                    <a:pt x="5886" y="2465"/>
                    <a:pt x="5921" y="2465"/>
                  </a:cubicBezTo>
                  <a:cubicBezTo>
                    <a:pt x="5974" y="2465"/>
                    <a:pt x="6021" y="2434"/>
                    <a:pt x="6049" y="2376"/>
                  </a:cubicBezTo>
                  <a:cubicBezTo>
                    <a:pt x="6121" y="2281"/>
                    <a:pt x="6073" y="2186"/>
                    <a:pt x="6002" y="2138"/>
                  </a:cubicBezTo>
                  <a:lnTo>
                    <a:pt x="5311" y="1757"/>
                  </a:lnTo>
                  <a:lnTo>
                    <a:pt x="5311" y="471"/>
                  </a:lnTo>
                  <a:close/>
                  <a:moveTo>
                    <a:pt x="1620" y="8211"/>
                  </a:moveTo>
                  <a:lnTo>
                    <a:pt x="4978" y="10140"/>
                  </a:lnTo>
                  <a:lnTo>
                    <a:pt x="4978" y="11402"/>
                  </a:lnTo>
                  <a:lnTo>
                    <a:pt x="2739" y="10116"/>
                  </a:lnTo>
                  <a:lnTo>
                    <a:pt x="524" y="8830"/>
                  </a:lnTo>
                  <a:lnTo>
                    <a:pt x="1620" y="8211"/>
                  </a:lnTo>
                  <a:close/>
                  <a:moveTo>
                    <a:pt x="8669" y="8211"/>
                  </a:moveTo>
                  <a:lnTo>
                    <a:pt x="9764" y="8830"/>
                  </a:lnTo>
                  <a:lnTo>
                    <a:pt x="7550" y="10116"/>
                  </a:lnTo>
                  <a:lnTo>
                    <a:pt x="5311" y="11402"/>
                  </a:lnTo>
                  <a:lnTo>
                    <a:pt x="5311" y="10140"/>
                  </a:lnTo>
                  <a:lnTo>
                    <a:pt x="8669" y="8211"/>
                  </a:lnTo>
                  <a:close/>
                  <a:moveTo>
                    <a:pt x="5156" y="1"/>
                  </a:moveTo>
                  <a:cubicBezTo>
                    <a:pt x="5127" y="1"/>
                    <a:pt x="5097" y="7"/>
                    <a:pt x="5073" y="18"/>
                  </a:cubicBezTo>
                  <a:lnTo>
                    <a:pt x="96" y="2924"/>
                  </a:lnTo>
                  <a:cubicBezTo>
                    <a:pt x="48" y="2948"/>
                    <a:pt x="1" y="2995"/>
                    <a:pt x="1" y="3067"/>
                  </a:cubicBezTo>
                  <a:lnTo>
                    <a:pt x="1" y="6520"/>
                  </a:lnTo>
                  <a:cubicBezTo>
                    <a:pt x="1" y="6615"/>
                    <a:pt x="72" y="6663"/>
                    <a:pt x="167" y="6687"/>
                  </a:cubicBezTo>
                  <a:cubicBezTo>
                    <a:pt x="189" y="6695"/>
                    <a:pt x="209" y="6699"/>
                    <a:pt x="227" y="6699"/>
                  </a:cubicBezTo>
                  <a:cubicBezTo>
                    <a:pt x="310" y="6699"/>
                    <a:pt x="358" y="6617"/>
                    <a:pt x="358" y="6520"/>
                  </a:cubicBezTo>
                  <a:lnTo>
                    <a:pt x="358" y="3353"/>
                  </a:lnTo>
                  <a:lnTo>
                    <a:pt x="1477" y="3995"/>
                  </a:lnTo>
                  <a:lnTo>
                    <a:pt x="1477" y="7877"/>
                  </a:lnTo>
                  <a:lnTo>
                    <a:pt x="358" y="8520"/>
                  </a:lnTo>
                  <a:lnTo>
                    <a:pt x="358" y="7329"/>
                  </a:lnTo>
                  <a:cubicBezTo>
                    <a:pt x="358" y="7234"/>
                    <a:pt x="310" y="7163"/>
                    <a:pt x="215" y="7139"/>
                  </a:cubicBezTo>
                  <a:cubicBezTo>
                    <a:pt x="202" y="7136"/>
                    <a:pt x="190" y="7135"/>
                    <a:pt x="178" y="7135"/>
                  </a:cubicBezTo>
                  <a:cubicBezTo>
                    <a:pt x="77" y="7135"/>
                    <a:pt x="1" y="7223"/>
                    <a:pt x="1" y="7329"/>
                  </a:cubicBezTo>
                  <a:lnTo>
                    <a:pt x="1" y="8806"/>
                  </a:lnTo>
                  <a:cubicBezTo>
                    <a:pt x="1" y="8877"/>
                    <a:pt x="48" y="8925"/>
                    <a:pt x="96" y="8949"/>
                  </a:cubicBezTo>
                  <a:lnTo>
                    <a:pt x="5073" y="11854"/>
                  </a:lnTo>
                  <a:cubicBezTo>
                    <a:pt x="5097" y="11878"/>
                    <a:pt x="5121" y="11878"/>
                    <a:pt x="5168" y="11878"/>
                  </a:cubicBezTo>
                  <a:cubicBezTo>
                    <a:pt x="5192" y="11878"/>
                    <a:pt x="5216" y="11878"/>
                    <a:pt x="5240" y="11854"/>
                  </a:cubicBezTo>
                  <a:lnTo>
                    <a:pt x="10217" y="8949"/>
                  </a:lnTo>
                  <a:cubicBezTo>
                    <a:pt x="10288" y="8925"/>
                    <a:pt x="10312" y="8877"/>
                    <a:pt x="10312" y="8806"/>
                  </a:cubicBezTo>
                  <a:lnTo>
                    <a:pt x="10312" y="3067"/>
                  </a:lnTo>
                  <a:cubicBezTo>
                    <a:pt x="10312" y="2995"/>
                    <a:pt x="10241" y="2948"/>
                    <a:pt x="10217" y="2924"/>
                  </a:cubicBezTo>
                  <a:lnTo>
                    <a:pt x="5240" y="18"/>
                  </a:lnTo>
                  <a:cubicBezTo>
                    <a:pt x="5216" y="7"/>
                    <a:pt x="5186" y="1"/>
                    <a:pt x="515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06" name="Google Shape;3106;p55"/>
          <p:cNvGrpSpPr/>
          <p:nvPr/>
        </p:nvGrpSpPr>
        <p:grpSpPr>
          <a:xfrm>
            <a:off x="7000129" y="2994374"/>
            <a:ext cx="353606" cy="353636"/>
            <a:chOff x="6733416" y="2994374"/>
            <a:chExt cx="353606" cy="353636"/>
          </a:xfrm>
        </p:grpSpPr>
        <p:sp>
          <p:nvSpPr>
            <p:cNvPr id="3107" name="Google Shape;3107;p55"/>
            <p:cNvSpPr/>
            <p:nvPr/>
          </p:nvSpPr>
          <p:spPr>
            <a:xfrm>
              <a:off x="6791645" y="3159820"/>
              <a:ext cx="67471" cy="159779"/>
            </a:xfrm>
            <a:custGeom>
              <a:avLst/>
              <a:gdLst/>
              <a:ahLst/>
              <a:cxnLst/>
              <a:rect l="l" t="t" r="r" b="b"/>
              <a:pathLst>
                <a:path w="2263" h="5359" extrusionOk="0">
                  <a:moveTo>
                    <a:pt x="0" y="0"/>
                  </a:moveTo>
                  <a:lnTo>
                    <a:pt x="0" y="5359"/>
                  </a:lnTo>
                  <a:lnTo>
                    <a:pt x="2263" y="5359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55"/>
            <p:cNvSpPr/>
            <p:nvPr/>
          </p:nvSpPr>
          <p:spPr>
            <a:xfrm>
              <a:off x="6825725" y="3159820"/>
              <a:ext cx="33393" cy="159779"/>
            </a:xfrm>
            <a:custGeom>
              <a:avLst/>
              <a:gdLst/>
              <a:ahLst/>
              <a:cxnLst/>
              <a:rect l="l" t="t" r="r" b="b"/>
              <a:pathLst>
                <a:path w="1120" h="5359" extrusionOk="0">
                  <a:moveTo>
                    <a:pt x="1120" y="0"/>
                  </a:moveTo>
                  <a:lnTo>
                    <a:pt x="0" y="643"/>
                  </a:lnTo>
                  <a:lnTo>
                    <a:pt x="0" y="5359"/>
                  </a:lnTo>
                  <a:lnTo>
                    <a:pt x="1120" y="5359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55"/>
            <p:cNvSpPr/>
            <p:nvPr/>
          </p:nvSpPr>
          <p:spPr>
            <a:xfrm>
              <a:off x="6844896" y="3159820"/>
              <a:ext cx="14222" cy="159779"/>
            </a:xfrm>
            <a:custGeom>
              <a:avLst/>
              <a:gdLst/>
              <a:ahLst/>
              <a:cxnLst/>
              <a:rect l="l" t="t" r="r" b="b"/>
              <a:pathLst>
                <a:path w="477" h="5359" extrusionOk="0">
                  <a:moveTo>
                    <a:pt x="477" y="0"/>
                  </a:moveTo>
                  <a:lnTo>
                    <a:pt x="0" y="262"/>
                  </a:lnTo>
                  <a:lnTo>
                    <a:pt x="0" y="5359"/>
                  </a:lnTo>
                  <a:lnTo>
                    <a:pt x="477" y="5359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55"/>
            <p:cNvSpPr/>
            <p:nvPr/>
          </p:nvSpPr>
          <p:spPr>
            <a:xfrm>
              <a:off x="6886071" y="3048340"/>
              <a:ext cx="67471" cy="271257"/>
            </a:xfrm>
            <a:custGeom>
              <a:avLst/>
              <a:gdLst/>
              <a:ahLst/>
              <a:cxnLst/>
              <a:rect l="l" t="t" r="r" b="b"/>
              <a:pathLst>
                <a:path w="2263" h="9098" extrusionOk="0">
                  <a:moveTo>
                    <a:pt x="1" y="1"/>
                  </a:moveTo>
                  <a:lnTo>
                    <a:pt x="1" y="9098"/>
                  </a:lnTo>
                  <a:lnTo>
                    <a:pt x="2263" y="9098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F6F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55"/>
            <p:cNvSpPr/>
            <p:nvPr/>
          </p:nvSpPr>
          <p:spPr>
            <a:xfrm>
              <a:off x="6919434" y="3049771"/>
              <a:ext cx="34108" cy="269826"/>
            </a:xfrm>
            <a:custGeom>
              <a:avLst/>
              <a:gdLst/>
              <a:ahLst/>
              <a:cxnLst/>
              <a:rect l="l" t="t" r="r" b="b"/>
              <a:pathLst>
                <a:path w="1144" h="9050" extrusionOk="0">
                  <a:moveTo>
                    <a:pt x="1144" y="0"/>
                  </a:moveTo>
                  <a:lnTo>
                    <a:pt x="1" y="643"/>
                  </a:lnTo>
                  <a:lnTo>
                    <a:pt x="1" y="9050"/>
                  </a:lnTo>
                  <a:lnTo>
                    <a:pt x="1144" y="905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55"/>
            <p:cNvSpPr/>
            <p:nvPr/>
          </p:nvSpPr>
          <p:spPr>
            <a:xfrm>
              <a:off x="6939321" y="3048340"/>
              <a:ext cx="14222" cy="271257"/>
            </a:xfrm>
            <a:custGeom>
              <a:avLst/>
              <a:gdLst/>
              <a:ahLst/>
              <a:cxnLst/>
              <a:rect l="l" t="t" r="r" b="b"/>
              <a:pathLst>
                <a:path w="477" h="9098" extrusionOk="0">
                  <a:moveTo>
                    <a:pt x="477" y="1"/>
                  </a:moveTo>
                  <a:lnTo>
                    <a:pt x="1" y="310"/>
                  </a:lnTo>
                  <a:lnTo>
                    <a:pt x="1" y="9098"/>
                  </a:lnTo>
                  <a:lnTo>
                    <a:pt x="477" y="9098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55"/>
            <p:cNvSpPr/>
            <p:nvPr/>
          </p:nvSpPr>
          <p:spPr>
            <a:xfrm>
              <a:off x="6979095" y="3111548"/>
              <a:ext cx="67471" cy="208049"/>
            </a:xfrm>
            <a:custGeom>
              <a:avLst/>
              <a:gdLst/>
              <a:ahLst/>
              <a:cxnLst/>
              <a:rect l="l" t="t" r="r" b="b"/>
              <a:pathLst>
                <a:path w="2263" h="6978" extrusionOk="0">
                  <a:moveTo>
                    <a:pt x="0" y="0"/>
                  </a:moveTo>
                  <a:lnTo>
                    <a:pt x="0" y="6978"/>
                  </a:lnTo>
                  <a:lnTo>
                    <a:pt x="2263" y="6978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55"/>
            <p:cNvSpPr/>
            <p:nvPr/>
          </p:nvSpPr>
          <p:spPr>
            <a:xfrm>
              <a:off x="7012458" y="3112234"/>
              <a:ext cx="34108" cy="207363"/>
            </a:xfrm>
            <a:custGeom>
              <a:avLst/>
              <a:gdLst/>
              <a:ahLst/>
              <a:cxnLst/>
              <a:rect l="l" t="t" r="r" b="b"/>
              <a:pathLst>
                <a:path w="1144" h="6955" extrusionOk="0">
                  <a:moveTo>
                    <a:pt x="1144" y="1"/>
                  </a:moveTo>
                  <a:lnTo>
                    <a:pt x="0" y="668"/>
                  </a:lnTo>
                  <a:lnTo>
                    <a:pt x="0" y="6955"/>
                  </a:lnTo>
                  <a:lnTo>
                    <a:pt x="1144" y="6955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55"/>
            <p:cNvSpPr/>
            <p:nvPr/>
          </p:nvSpPr>
          <p:spPr>
            <a:xfrm>
              <a:off x="7033060" y="3111548"/>
              <a:ext cx="13506" cy="208049"/>
            </a:xfrm>
            <a:custGeom>
              <a:avLst/>
              <a:gdLst/>
              <a:ahLst/>
              <a:cxnLst/>
              <a:rect l="l" t="t" r="r" b="b"/>
              <a:pathLst>
                <a:path w="453" h="6978" extrusionOk="0">
                  <a:moveTo>
                    <a:pt x="453" y="0"/>
                  </a:moveTo>
                  <a:lnTo>
                    <a:pt x="0" y="310"/>
                  </a:lnTo>
                  <a:lnTo>
                    <a:pt x="0" y="6978"/>
                  </a:lnTo>
                  <a:lnTo>
                    <a:pt x="453" y="6978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55"/>
            <p:cNvSpPr/>
            <p:nvPr/>
          </p:nvSpPr>
          <p:spPr>
            <a:xfrm>
              <a:off x="6791645" y="3140112"/>
              <a:ext cx="67471" cy="38909"/>
            </a:xfrm>
            <a:custGeom>
              <a:avLst/>
              <a:gdLst/>
              <a:ahLst/>
              <a:cxnLst/>
              <a:rect l="l" t="t" r="r" b="b"/>
              <a:pathLst>
                <a:path w="2263" h="1305" extrusionOk="0">
                  <a:moveTo>
                    <a:pt x="1131" y="1"/>
                  </a:moveTo>
                  <a:cubicBezTo>
                    <a:pt x="1102" y="1"/>
                    <a:pt x="1072" y="7"/>
                    <a:pt x="1048" y="18"/>
                  </a:cubicBezTo>
                  <a:lnTo>
                    <a:pt x="0" y="661"/>
                  </a:lnTo>
                  <a:lnTo>
                    <a:pt x="1143" y="1304"/>
                  </a:lnTo>
                  <a:lnTo>
                    <a:pt x="2263" y="661"/>
                  </a:lnTo>
                  <a:lnTo>
                    <a:pt x="1215" y="18"/>
                  </a:lnTo>
                  <a:cubicBezTo>
                    <a:pt x="1191" y="7"/>
                    <a:pt x="1161" y="1"/>
                    <a:pt x="1131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7" name="Google Shape;3117;p55"/>
            <p:cNvSpPr/>
            <p:nvPr/>
          </p:nvSpPr>
          <p:spPr>
            <a:xfrm>
              <a:off x="6886071" y="3030063"/>
              <a:ext cx="67471" cy="38909"/>
            </a:xfrm>
            <a:custGeom>
              <a:avLst/>
              <a:gdLst/>
              <a:ahLst/>
              <a:cxnLst/>
              <a:rect l="l" t="t" r="r" b="b"/>
              <a:pathLst>
                <a:path w="2263" h="1305" extrusionOk="0">
                  <a:moveTo>
                    <a:pt x="1120" y="0"/>
                  </a:moveTo>
                  <a:cubicBezTo>
                    <a:pt x="1090" y="0"/>
                    <a:pt x="1060" y="6"/>
                    <a:pt x="1025" y="18"/>
                  </a:cubicBezTo>
                  <a:lnTo>
                    <a:pt x="1" y="661"/>
                  </a:lnTo>
                  <a:lnTo>
                    <a:pt x="1120" y="1304"/>
                  </a:lnTo>
                  <a:lnTo>
                    <a:pt x="2263" y="661"/>
                  </a:lnTo>
                  <a:lnTo>
                    <a:pt x="1215" y="18"/>
                  </a:lnTo>
                  <a:cubicBezTo>
                    <a:pt x="1179" y="6"/>
                    <a:pt x="1150" y="0"/>
                    <a:pt x="1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8" name="Google Shape;3118;p55"/>
            <p:cNvSpPr/>
            <p:nvPr/>
          </p:nvSpPr>
          <p:spPr>
            <a:xfrm>
              <a:off x="6912338" y="3030063"/>
              <a:ext cx="41204" cy="38193"/>
            </a:xfrm>
            <a:custGeom>
              <a:avLst/>
              <a:gdLst/>
              <a:ahLst/>
              <a:cxnLst/>
              <a:rect l="l" t="t" r="r" b="b"/>
              <a:pathLst>
                <a:path w="1382" h="1281" extrusionOk="0">
                  <a:moveTo>
                    <a:pt x="275" y="0"/>
                  </a:moveTo>
                  <a:cubicBezTo>
                    <a:pt x="245" y="0"/>
                    <a:pt x="215" y="6"/>
                    <a:pt x="191" y="18"/>
                  </a:cubicBezTo>
                  <a:lnTo>
                    <a:pt x="1" y="113"/>
                  </a:lnTo>
                  <a:lnTo>
                    <a:pt x="787" y="566"/>
                  </a:lnTo>
                  <a:cubicBezTo>
                    <a:pt x="834" y="590"/>
                    <a:pt x="834" y="661"/>
                    <a:pt x="787" y="685"/>
                  </a:cubicBezTo>
                  <a:lnTo>
                    <a:pt x="1" y="1137"/>
                  </a:lnTo>
                  <a:lnTo>
                    <a:pt x="239" y="1280"/>
                  </a:lnTo>
                  <a:lnTo>
                    <a:pt x="1382" y="614"/>
                  </a:lnTo>
                  <a:lnTo>
                    <a:pt x="358" y="18"/>
                  </a:lnTo>
                  <a:cubicBezTo>
                    <a:pt x="334" y="6"/>
                    <a:pt x="304" y="0"/>
                    <a:pt x="275" y="0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9" name="Google Shape;3119;p55"/>
            <p:cNvSpPr/>
            <p:nvPr/>
          </p:nvSpPr>
          <p:spPr>
            <a:xfrm>
              <a:off x="6818629" y="3141006"/>
              <a:ext cx="40489" cy="38014"/>
            </a:xfrm>
            <a:custGeom>
              <a:avLst/>
              <a:gdLst/>
              <a:ahLst/>
              <a:cxnLst/>
              <a:rect l="l" t="t" r="r" b="b"/>
              <a:pathLst>
                <a:path w="1358" h="1275" extrusionOk="0">
                  <a:moveTo>
                    <a:pt x="262" y="0"/>
                  </a:moveTo>
                  <a:cubicBezTo>
                    <a:pt x="232" y="0"/>
                    <a:pt x="203" y="12"/>
                    <a:pt x="167" y="36"/>
                  </a:cubicBezTo>
                  <a:lnTo>
                    <a:pt x="0" y="108"/>
                  </a:lnTo>
                  <a:lnTo>
                    <a:pt x="762" y="560"/>
                  </a:lnTo>
                  <a:cubicBezTo>
                    <a:pt x="834" y="584"/>
                    <a:pt x="834" y="655"/>
                    <a:pt x="762" y="679"/>
                  </a:cubicBezTo>
                  <a:lnTo>
                    <a:pt x="0" y="1132"/>
                  </a:lnTo>
                  <a:lnTo>
                    <a:pt x="238" y="1274"/>
                  </a:lnTo>
                  <a:lnTo>
                    <a:pt x="1358" y="631"/>
                  </a:lnTo>
                  <a:lnTo>
                    <a:pt x="357" y="36"/>
                  </a:lnTo>
                  <a:cubicBezTo>
                    <a:pt x="322" y="12"/>
                    <a:pt x="292" y="0"/>
                    <a:pt x="262" y="0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0" name="Google Shape;3120;p55"/>
            <p:cNvSpPr/>
            <p:nvPr/>
          </p:nvSpPr>
          <p:spPr>
            <a:xfrm>
              <a:off x="6979095" y="3093242"/>
              <a:ext cx="67471" cy="38909"/>
            </a:xfrm>
            <a:custGeom>
              <a:avLst/>
              <a:gdLst/>
              <a:ahLst/>
              <a:cxnLst/>
              <a:rect l="l" t="t" r="r" b="b"/>
              <a:pathLst>
                <a:path w="2263" h="1305" extrusionOk="0">
                  <a:moveTo>
                    <a:pt x="1131" y="1"/>
                  </a:moveTo>
                  <a:cubicBezTo>
                    <a:pt x="1102" y="1"/>
                    <a:pt x="1072" y="7"/>
                    <a:pt x="1048" y="19"/>
                  </a:cubicBezTo>
                  <a:lnTo>
                    <a:pt x="0" y="638"/>
                  </a:lnTo>
                  <a:lnTo>
                    <a:pt x="1119" y="1305"/>
                  </a:lnTo>
                  <a:lnTo>
                    <a:pt x="2263" y="638"/>
                  </a:lnTo>
                  <a:lnTo>
                    <a:pt x="1215" y="19"/>
                  </a:lnTo>
                  <a:cubicBezTo>
                    <a:pt x="1191" y="7"/>
                    <a:pt x="1161" y="1"/>
                    <a:pt x="1131" y="1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1" name="Google Shape;3121;p55"/>
            <p:cNvSpPr/>
            <p:nvPr/>
          </p:nvSpPr>
          <p:spPr>
            <a:xfrm>
              <a:off x="7005362" y="3093957"/>
              <a:ext cx="41204" cy="38193"/>
            </a:xfrm>
            <a:custGeom>
              <a:avLst/>
              <a:gdLst/>
              <a:ahLst/>
              <a:cxnLst/>
              <a:rect l="l" t="t" r="r" b="b"/>
              <a:pathLst>
                <a:path w="1382" h="1281" extrusionOk="0">
                  <a:moveTo>
                    <a:pt x="274" y="1"/>
                  </a:moveTo>
                  <a:cubicBezTo>
                    <a:pt x="244" y="1"/>
                    <a:pt x="215" y="7"/>
                    <a:pt x="191" y="19"/>
                  </a:cubicBezTo>
                  <a:lnTo>
                    <a:pt x="0" y="114"/>
                  </a:lnTo>
                  <a:lnTo>
                    <a:pt x="786" y="566"/>
                  </a:lnTo>
                  <a:cubicBezTo>
                    <a:pt x="834" y="590"/>
                    <a:pt x="834" y="661"/>
                    <a:pt x="786" y="685"/>
                  </a:cubicBezTo>
                  <a:lnTo>
                    <a:pt x="0" y="1138"/>
                  </a:lnTo>
                  <a:lnTo>
                    <a:pt x="238" y="1281"/>
                  </a:lnTo>
                  <a:lnTo>
                    <a:pt x="1382" y="614"/>
                  </a:lnTo>
                  <a:lnTo>
                    <a:pt x="358" y="19"/>
                  </a:lnTo>
                  <a:cubicBezTo>
                    <a:pt x="334" y="7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2" name="Google Shape;3122;p55"/>
            <p:cNvSpPr/>
            <p:nvPr/>
          </p:nvSpPr>
          <p:spPr>
            <a:xfrm>
              <a:off x="6737680" y="3319570"/>
              <a:ext cx="343678" cy="23464"/>
            </a:xfrm>
            <a:custGeom>
              <a:avLst/>
              <a:gdLst/>
              <a:ahLst/>
              <a:cxnLst/>
              <a:rect l="l" t="t" r="r" b="b"/>
              <a:pathLst>
                <a:path w="11527" h="787" extrusionOk="0">
                  <a:moveTo>
                    <a:pt x="119" y="1"/>
                  </a:moveTo>
                  <a:cubicBezTo>
                    <a:pt x="48" y="1"/>
                    <a:pt x="0" y="48"/>
                    <a:pt x="0" y="120"/>
                  </a:cubicBezTo>
                  <a:lnTo>
                    <a:pt x="0" y="667"/>
                  </a:lnTo>
                  <a:cubicBezTo>
                    <a:pt x="0" y="739"/>
                    <a:pt x="48" y="787"/>
                    <a:pt x="119" y="787"/>
                  </a:cubicBezTo>
                  <a:lnTo>
                    <a:pt x="11407" y="787"/>
                  </a:lnTo>
                  <a:cubicBezTo>
                    <a:pt x="11455" y="787"/>
                    <a:pt x="11526" y="739"/>
                    <a:pt x="11526" y="667"/>
                  </a:cubicBezTo>
                  <a:lnTo>
                    <a:pt x="11526" y="120"/>
                  </a:lnTo>
                  <a:cubicBezTo>
                    <a:pt x="11526" y="48"/>
                    <a:pt x="11455" y="1"/>
                    <a:pt x="11407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3" name="Google Shape;3123;p55"/>
            <p:cNvSpPr/>
            <p:nvPr/>
          </p:nvSpPr>
          <p:spPr>
            <a:xfrm>
              <a:off x="7063591" y="3319570"/>
              <a:ext cx="17770" cy="23464"/>
            </a:xfrm>
            <a:custGeom>
              <a:avLst/>
              <a:gdLst/>
              <a:ahLst/>
              <a:cxnLst/>
              <a:rect l="l" t="t" r="r" b="b"/>
              <a:pathLst>
                <a:path w="596" h="787" extrusionOk="0">
                  <a:moveTo>
                    <a:pt x="0" y="1"/>
                  </a:moveTo>
                  <a:cubicBezTo>
                    <a:pt x="48" y="1"/>
                    <a:pt x="119" y="48"/>
                    <a:pt x="119" y="120"/>
                  </a:cubicBezTo>
                  <a:lnTo>
                    <a:pt x="119" y="667"/>
                  </a:lnTo>
                  <a:cubicBezTo>
                    <a:pt x="119" y="739"/>
                    <a:pt x="48" y="787"/>
                    <a:pt x="0" y="787"/>
                  </a:cubicBezTo>
                  <a:lnTo>
                    <a:pt x="476" y="787"/>
                  </a:lnTo>
                  <a:cubicBezTo>
                    <a:pt x="524" y="787"/>
                    <a:pt x="595" y="739"/>
                    <a:pt x="595" y="667"/>
                  </a:cubicBezTo>
                  <a:lnTo>
                    <a:pt x="595" y="120"/>
                  </a:lnTo>
                  <a:cubicBezTo>
                    <a:pt x="595" y="48"/>
                    <a:pt x="524" y="1"/>
                    <a:pt x="476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4" name="Google Shape;3124;p55"/>
            <p:cNvSpPr/>
            <p:nvPr/>
          </p:nvSpPr>
          <p:spPr>
            <a:xfrm>
              <a:off x="6733416" y="2994374"/>
              <a:ext cx="353606" cy="353636"/>
            </a:xfrm>
            <a:custGeom>
              <a:avLst/>
              <a:gdLst/>
              <a:ahLst/>
              <a:cxnLst/>
              <a:rect l="l" t="t" r="r" b="b"/>
              <a:pathLst>
                <a:path w="11860" h="11861" extrusionOk="0">
                  <a:moveTo>
                    <a:pt x="6240" y="1382"/>
                  </a:moveTo>
                  <a:lnTo>
                    <a:pt x="7026" y="1858"/>
                  </a:lnTo>
                  <a:lnTo>
                    <a:pt x="6240" y="2334"/>
                  </a:lnTo>
                  <a:lnTo>
                    <a:pt x="5478" y="1858"/>
                  </a:lnTo>
                  <a:lnTo>
                    <a:pt x="6240" y="1382"/>
                  </a:lnTo>
                  <a:close/>
                  <a:moveTo>
                    <a:pt x="9359" y="3478"/>
                  </a:moveTo>
                  <a:lnTo>
                    <a:pt x="10145" y="3954"/>
                  </a:lnTo>
                  <a:lnTo>
                    <a:pt x="9907" y="4121"/>
                  </a:lnTo>
                  <a:lnTo>
                    <a:pt x="9359" y="4430"/>
                  </a:lnTo>
                  <a:lnTo>
                    <a:pt x="8597" y="3954"/>
                  </a:lnTo>
                  <a:lnTo>
                    <a:pt x="9359" y="3478"/>
                  </a:lnTo>
                  <a:close/>
                  <a:moveTo>
                    <a:pt x="3072" y="5073"/>
                  </a:moveTo>
                  <a:lnTo>
                    <a:pt x="3858" y="5549"/>
                  </a:lnTo>
                  <a:lnTo>
                    <a:pt x="3644" y="5668"/>
                  </a:lnTo>
                  <a:lnTo>
                    <a:pt x="3072" y="5978"/>
                  </a:lnTo>
                  <a:lnTo>
                    <a:pt x="2310" y="5549"/>
                  </a:lnTo>
                  <a:lnTo>
                    <a:pt x="3072" y="5073"/>
                  </a:lnTo>
                  <a:close/>
                  <a:moveTo>
                    <a:pt x="5287" y="2120"/>
                  </a:moveTo>
                  <a:lnTo>
                    <a:pt x="6049" y="2573"/>
                  </a:lnTo>
                  <a:lnTo>
                    <a:pt x="6049" y="10693"/>
                  </a:lnTo>
                  <a:lnTo>
                    <a:pt x="5287" y="10693"/>
                  </a:lnTo>
                  <a:lnTo>
                    <a:pt x="5287" y="2120"/>
                  </a:lnTo>
                  <a:close/>
                  <a:moveTo>
                    <a:pt x="4049" y="5835"/>
                  </a:moveTo>
                  <a:lnTo>
                    <a:pt x="4049" y="5978"/>
                  </a:lnTo>
                  <a:lnTo>
                    <a:pt x="4049" y="10717"/>
                  </a:lnTo>
                  <a:lnTo>
                    <a:pt x="3263" y="10717"/>
                  </a:lnTo>
                  <a:lnTo>
                    <a:pt x="3263" y="6311"/>
                  </a:lnTo>
                  <a:lnTo>
                    <a:pt x="3954" y="5930"/>
                  </a:lnTo>
                  <a:lnTo>
                    <a:pt x="4049" y="5835"/>
                  </a:lnTo>
                  <a:close/>
                  <a:moveTo>
                    <a:pt x="7216" y="2144"/>
                  </a:moveTo>
                  <a:lnTo>
                    <a:pt x="7216" y="10717"/>
                  </a:lnTo>
                  <a:lnTo>
                    <a:pt x="6454" y="10717"/>
                  </a:lnTo>
                  <a:lnTo>
                    <a:pt x="6454" y="2596"/>
                  </a:lnTo>
                  <a:lnTo>
                    <a:pt x="6549" y="2525"/>
                  </a:lnTo>
                  <a:lnTo>
                    <a:pt x="7216" y="2144"/>
                  </a:lnTo>
                  <a:close/>
                  <a:moveTo>
                    <a:pt x="8407" y="4263"/>
                  </a:moveTo>
                  <a:lnTo>
                    <a:pt x="9193" y="4716"/>
                  </a:lnTo>
                  <a:lnTo>
                    <a:pt x="9193" y="10717"/>
                  </a:lnTo>
                  <a:lnTo>
                    <a:pt x="8407" y="10717"/>
                  </a:lnTo>
                  <a:lnTo>
                    <a:pt x="8407" y="4263"/>
                  </a:lnTo>
                  <a:close/>
                  <a:moveTo>
                    <a:pt x="11455" y="11051"/>
                  </a:moveTo>
                  <a:lnTo>
                    <a:pt x="11455" y="11527"/>
                  </a:lnTo>
                  <a:lnTo>
                    <a:pt x="286" y="11527"/>
                  </a:lnTo>
                  <a:lnTo>
                    <a:pt x="286" y="11051"/>
                  </a:lnTo>
                  <a:close/>
                  <a:moveTo>
                    <a:pt x="905" y="1"/>
                  </a:moveTo>
                  <a:cubicBezTo>
                    <a:pt x="786" y="1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05" y="977"/>
                    <a:pt x="310" y="1049"/>
                    <a:pt x="310" y="1144"/>
                  </a:cubicBezTo>
                  <a:cubicBezTo>
                    <a:pt x="310" y="1263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05" y="2239"/>
                    <a:pt x="310" y="2287"/>
                    <a:pt x="310" y="2382"/>
                  </a:cubicBezTo>
                  <a:cubicBezTo>
                    <a:pt x="310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8"/>
                  </a:lnTo>
                  <a:lnTo>
                    <a:pt x="500" y="3478"/>
                  </a:lnTo>
                  <a:cubicBezTo>
                    <a:pt x="405" y="3478"/>
                    <a:pt x="310" y="3549"/>
                    <a:pt x="310" y="3644"/>
                  </a:cubicBezTo>
                  <a:cubicBezTo>
                    <a:pt x="310" y="3763"/>
                    <a:pt x="381" y="3835"/>
                    <a:pt x="500" y="3835"/>
                  </a:cubicBezTo>
                  <a:lnTo>
                    <a:pt x="715" y="3835"/>
                  </a:lnTo>
                  <a:lnTo>
                    <a:pt x="715" y="4740"/>
                  </a:lnTo>
                  <a:lnTo>
                    <a:pt x="500" y="4740"/>
                  </a:lnTo>
                  <a:cubicBezTo>
                    <a:pt x="405" y="4740"/>
                    <a:pt x="310" y="4787"/>
                    <a:pt x="310" y="4883"/>
                  </a:cubicBezTo>
                  <a:cubicBezTo>
                    <a:pt x="310" y="5002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05" y="5978"/>
                    <a:pt x="310" y="6050"/>
                    <a:pt x="310" y="6145"/>
                  </a:cubicBezTo>
                  <a:cubicBezTo>
                    <a:pt x="310" y="6264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05" y="7240"/>
                    <a:pt x="310" y="7288"/>
                    <a:pt x="310" y="7383"/>
                  </a:cubicBezTo>
                  <a:cubicBezTo>
                    <a:pt x="310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9"/>
                  </a:lnTo>
                  <a:lnTo>
                    <a:pt x="500" y="8479"/>
                  </a:lnTo>
                  <a:cubicBezTo>
                    <a:pt x="405" y="8479"/>
                    <a:pt x="310" y="8550"/>
                    <a:pt x="310" y="8645"/>
                  </a:cubicBezTo>
                  <a:cubicBezTo>
                    <a:pt x="310" y="8764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1"/>
                  </a:lnTo>
                  <a:lnTo>
                    <a:pt x="524" y="9741"/>
                  </a:lnTo>
                  <a:cubicBezTo>
                    <a:pt x="429" y="9741"/>
                    <a:pt x="358" y="9788"/>
                    <a:pt x="358" y="9884"/>
                  </a:cubicBezTo>
                  <a:cubicBezTo>
                    <a:pt x="358" y="9979"/>
                    <a:pt x="405" y="10074"/>
                    <a:pt x="500" y="10074"/>
                  </a:cubicBezTo>
                  <a:lnTo>
                    <a:pt x="715" y="10074"/>
                  </a:lnTo>
                  <a:lnTo>
                    <a:pt x="715" y="10693"/>
                  </a:lnTo>
                  <a:lnTo>
                    <a:pt x="286" y="10693"/>
                  </a:lnTo>
                  <a:cubicBezTo>
                    <a:pt x="143" y="10693"/>
                    <a:pt x="0" y="10812"/>
                    <a:pt x="0" y="10979"/>
                  </a:cubicBezTo>
                  <a:lnTo>
                    <a:pt x="0" y="11551"/>
                  </a:lnTo>
                  <a:cubicBezTo>
                    <a:pt x="0" y="11694"/>
                    <a:pt x="119" y="11860"/>
                    <a:pt x="286" y="11860"/>
                  </a:cubicBezTo>
                  <a:lnTo>
                    <a:pt x="11574" y="11860"/>
                  </a:lnTo>
                  <a:cubicBezTo>
                    <a:pt x="11717" y="11860"/>
                    <a:pt x="11860" y="11741"/>
                    <a:pt x="11860" y="11551"/>
                  </a:cubicBezTo>
                  <a:lnTo>
                    <a:pt x="11860" y="10979"/>
                  </a:lnTo>
                  <a:cubicBezTo>
                    <a:pt x="11812" y="10836"/>
                    <a:pt x="11693" y="10717"/>
                    <a:pt x="11503" y="10717"/>
                  </a:cubicBezTo>
                  <a:lnTo>
                    <a:pt x="10669" y="10717"/>
                  </a:lnTo>
                  <a:lnTo>
                    <a:pt x="10669" y="6216"/>
                  </a:lnTo>
                  <a:cubicBezTo>
                    <a:pt x="10669" y="6145"/>
                    <a:pt x="10622" y="6050"/>
                    <a:pt x="10526" y="6050"/>
                  </a:cubicBezTo>
                  <a:cubicBezTo>
                    <a:pt x="10407" y="6050"/>
                    <a:pt x="10312" y="6097"/>
                    <a:pt x="10312" y="6216"/>
                  </a:cubicBezTo>
                  <a:lnTo>
                    <a:pt x="10312" y="10717"/>
                  </a:lnTo>
                  <a:lnTo>
                    <a:pt x="9550" y="10717"/>
                  </a:lnTo>
                  <a:lnTo>
                    <a:pt x="9550" y="4716"/>
                  </a:lnTo>
                  <a:lnTo>
                    <a:pt x="10312" y="4263"/>
                  </a:lnTo>
                  <a:lnTo>
                    <a:pt x="10312" y="5407"/>
                  </a:lnTo>
                  <a:cubicBezTo>
                    <a:pt x="10312" y="5502"/>
                    <a:pt x="10384" y="5597"/>
                    <a:pt x="10479" y="5597"/>
                  </a:cubicBezTo>
                  <a:cubicBezTo>
                    <a:pt x="10598" y="5597"/>
                    <a:pt x="10669" y="5526"/>
                    <a:pt x="10669" y="5407"/>
                  </a:cubicBezTo>
                  <a:lnTo>
                    <a:pt x="10669" y="3930"/>
                  </a:lnTo>
                  <a:cubicBezTo>
                    <a:pt x="10669" y="3859"/>
                    <a:pt x="10645" y="3811"/>
                    <a:pt x="10598" y="3787"/>
                  </a:cubicBezTo>
                  <a:lnTo>
                    <a:pt x="9550" y="3144"/>
                  </a:lnTo>
                  <a:cubicBezTo>
                    <a:pt x="9490" y="3120"/>
                    <a:pt x="9431" y="3108"/>
                    <a:pt x="9374" y="3108"/>
                  </a:cubicBezTo>
                  <a:cubicBezTo>
                    <a:pt x="9318" y="3108"/>
                    <a:pt x="9264" y="3120"/>
                    <a:pt x="9217" y="3144"/>
                  </a:cubicBezTo>
                  <a:lnTo>
                    <a:pt x="8169" y="3787"/>
                  </a:lnTo>
                  <a:cubicBezTo>
                    <a:pt x="8121" y="3811"/>
                    <a:pt x="8097" y="3859"/>
                    <a:pt x="8097" y="3930"/>
                  </a:cubicBezTo>
                  <a:lnTo>
                    <a:pt x="8097" y="10693"/>
                  </a:lnTo>
                  <a:lnTo>
                    <a:pt x="7526" y="10693"/>
                  </a:lnTo>
                  <a:lnTo>
                    <a:pt x="7526" y="1811"/>
                  </a:lnTo>
                  <a:lnTo>
                    <a:pt x="7526" y="1787"/>
                  </a:lnTo>
                  <a:cubicBezTo>
                    <a:pt x="7526" y="1739"/>
                    <a:pt x="7502" y="1691"/>
                    <a:pt x="7431" y="1668"/>
                  </a:cubicBezTo>
                  <a:lnTo>
                    <a:pt x="6383" y="1049"/>
                  </a:lnTo>
                  <a:cubicBezTo>
                    <a:pt x="6323" y="1013"/>
                    <a:pt x="6264" y="995"/>
                    <a:pt x="6210" y="995"/>
                  </a:cubicBezTo>
                  <a:cubicBezTo>
                    <a:pt x="6156" y="995"/>
                    <a:pt x="6109" y="1013"/>
                    <a:pt x="6073" y="1049"/>
                  </a:cubicBezTo>
                  <a:lnTo>
                    <a:pt x="5025" y="1668"/>
                  </a:lnTo>
                  <a:cubicBezTo>
                    <a:pt x="5001" y="1668"/>
                    <a:pt x="5001" y="1691"/>
                    <a:pt x="5001" y="1691"/>
                  </a:cubicBezTo>
                  <a:cubicBezTo>
                    <a:pt x="4954" y="1739"/>
                    <a:pt x="4954" y="1763"/>
                    <a:pt x="4954" y="1811"/>
                  </a:cubicBezTo>
                  <a:lnTo>
                    <a:pt x="4954" y="10693"/>
                  </a:lnTo>
                  <a:lnTo>
                    <a:pt x="4430" y="10693"/>
                  </a:lnTo>
                  <a:lnTo>
                    <a:pt x="4430" y="5502"/>
                  </a:lnTo>
                  <a:cubicBezTo>
                    <a:pt x="4430" y="5478"/>
                    <a:pt x="4406" y="5454"/>
                    <a:pt x="4358" y="5430"/>
                  </a:cubicBezTo>
                  <a:cubicBezTo>
                    <a:pt x="4335" y="5430"/>
                    <a:pt x="4335" y="5383"/>
                    <a:pt x="4311" y="5383"/>
                  </a:cubicBezTo>
                  <a:cubicBezTo>
                    <a:pt x="4287" y="5359"/>
                    <a:pt x="3287" y="4787"/>
                    <a:pt x="3287" y="4787"/>
                  </a:cubicBezTo>
                  <a:cubicBezTo>
                    <a:pt x="3227" y="4764"/>
                    <a:pt x="3168" y="4752"/>
                    <a:pt x="3114" y="4752"/>
                  </a:cubicBezTo>
                  <a:cubicBezTo>
                    <a:pt x="3061" y="4752"/>
                    <a:pt x="3013" y="4764"/>
                    <a:pt x="2977" y="4787"/>
                  </a:cubicBezTo>
                  <a:lnTo>
                    <a:pt x="1929" y="5430"/>
                  </a:lnTo>
                  <a:lnTo>
                    <a:pt x="1906" y="5454"/>
                  </a:lnTo>
                  <a:cubicBezTo>
                    <a:pt x="1858" y="5478"/>
                    <a:pt x="1834" y="5549"/>
                    <a:pt x="1858" y="5573"/>
                  </a:cubicBezTo>
                  <a:lnTo>
                    <a:pt x="1858" y="8598"/>
                  </a:lnTo>
                  <a:cubicBezTo>
                    <a:pt x="1858" y="8693"/>
                    <a:pt x="1929" y="8788"/>
                    <a:pt x="2048" y="8788"/>
                  </a:cubicBezTo>
                  <a:cubicBezTo>
                    <a:pt x="2168" y="8788"/>
                    <a:pt x="2191" y="8598"/>
                    <a:pt x="2191" y="8598"/>
                  </a:cubicBezTo>
                  <a:lnTo>
                    <a:pt x="2191" y="5835"/>
                  </a:lnTo>
                  <a:lnTo>
                    <a:pt x="2977" y="6288"/>
                  </a:lnTo>
                  <a:lnTo>
                    <a:pt x="2977" y="10693"/>
                  </a:lnTo>
                  <a:lnTo>
                    <a:pt x="2191" y="10693"/>
                  </a:lnTo>
                  <a:lnTo>
                    <a:pt x="2191" y="9384"/>
                  </a:lnTo>
                  <a:cubicBezTo>
                    <a:pt x="2191" y="9288"/>
                    <a:pt x="2144" y="9241"/>
                    <a:pt x="2072" y="9193"/>
                  </a:cubicBezTo>
                  <a:cubicBezTo>
                    <a:pt x="2060" y="9191"/>
                    <a:pt x="2047" y="9189"/>
                    <a:pt x="2035" y="9189"/>
                  </a:cubicBezTo>
                  <a:cubicBezTo>
                    <a:pt x="1930" y="9189"/>
                    <a:pt x="1834" y="9277"/>
                    <a:pt x="1834" y="9384"/>
                  </a:cubicBezTo>
                  <a:lnTo>
                    <a:pt x="1834" y="10693"/>
                  </a:lnTo>
                  <a:lnTo>
                    <a:pt x="1072" y="10693"/>
                  </a:lnTo>
                  <a:lnTo>
                    <a:pt x="1072" y="191"/>
                  </a:lnTo>
                  <a:cubicBezTo>
                    <a:pt x="1072" y="96"/>
                    <a:pt x="1001" y="1"/>
                    <a:pt x="9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25" name="Google Shape;3125;p55"/>
          <p:cNvGrpSpPr/>
          <p:nvPr/>
        </p:nvGrpSpPr>
        <p:grpSpPr>
          <a:xfrm>
            <a:off x="7743976" y="2994374"/>
            <a:ext cx="340845" cy="355037"/>
            <a:chOff x="7401063" y="2994374"/>
            <a:chExt cx="340845" cy="355037"/>
          </a:xfrm>
        </p:grpSpPr>
        <p:sp>
          <p:nvSpPr>
            <p:cNvPr id="3126" name="Google Shape;3126;p55"/>
            <p:cNvSpPr/>
            <p:nvPr/>
          </p:nvSpPr>
          <p:spPr>
            <a:xfrm>
              <a:off x="7570772" y="3174012"/>
              <a:ext cx="165473" cy="169021"/>
            </a:xfrm>
            <a:custGeom>
              <a:avLst/>
              <a:gdLst/>
              <a:ahLst/>
              <a:cxnLst/>
              <a:rect l="l" t="t" r="r" b="b"/>
              <a:pathLst>
                <a:path w="5550" h="5669" extrusionOk="0">
                  <a:moveTo>
                    <a:pt x="3668" y="1"/>
                  </a:moveTo>
                  <a:lnTo>
                    <a:pt x="1" y="1715"/>
                  </a:lnTo>
                  <a:lnTo>
                    <a:pt x="1" y="5669"/>
                  </a:lnTo>
                  <a:lnTo>
                    <a:pt x="5478" y="3025"/>
                  </a:lnTo>
                  <a:cubicBezTo>
                    <a:pt x="5502" y="3001"/>
                    <a:pt x="5549" y="2954"/>
                    <a:pt x="5502" y="2930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7" name="Google Shape;3127;p55"/>
            <p:cNvSpPr/>
            <p:nvPr/>
          </p:nvSpPr>
          <p:spPr>
            <a:xfrm>
              <a:off x="7570772" y="3083134"/>
              <a:ext cx="109361" cy="142039"/>
            </a:xfrm>
            <a:custGeom>
              <a:avLst/>
              <a:gdLst/>
              <a:ahLst/>
              <a:cxnLst/>
              <a:rect l="l" t="t" r="r" b="b"/>
              <a:pathLst>
                <a:path w="3668" h="4764" extrusionOk="0">
                  <a:moveTo>
                    <a:pt x="1763" y="0"/>
                  </a:moveTo>
                  <a:lnTo>
                    <a:pt x="1" y="905"/>
                  </a:lnTo>
                  <a:lnTo>
                    <a:pt x="1" y="4763"/>
                  </a:lnTo>
                  <a:lnTo>
                    <a:pt x="3668" y="3049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8" name="Google Shape;3128;p55"/>
            <p:cNvSpPr/>
            <p:nvPr/>
          </p:nvSpPr>
          <p:spPr>
            <a:xfrm>
              <a:off x="7570772" y="3000069"/>
              <a:ext cx="52564" cy="110077"/>
            </a:xfrm>
            <a:custGeom>
              <a:avLst/>
              <a:gdLst/>
              <a:ahLst/>
              <a:cxnLst/>
              <a:rect l="l" t="t" r="r" b="b"/>
              <a:pathLst>
                <a:path w="1763" h="3692" extrusionOk="0">
                  <a:moveTo>
                    <a:pt x="1" y="0"/>
                  </a:moveTo>
                  <a:lnTo>
                    <a:pt x="1" y="3691"/>
                  </a:lnTo>
                  <a:lnTo>
                    <a:pt x="1763" y="27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D3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9" name="Google Shape;3129;p55"/>
            <p:cNvSpPr/>
            <p:nvPr/>
          </p:nvSpPr>
          <p:spPr>
            <a:xfrm>
              <a:off x="7665913" y="3173296"/>
              <a:ext cx="68902" cy="96601"/>
            </a:xfrm>
            <a:custGeom>
              <a:avLst/>
              <a:gdLst/>
              <a:ahLst/>
              <a:cxnLst/>
              <a:rect l="l" t="t" r="r" b="b"/>
              <a:pathLst>
                <a:path w="2311" h="3240" extrusionOk="0">
                  <a:moveTo>
                    <a:pt x="453" y="1"/>
                  </a:moveTo>
                  <a:lnTo>
                    <a:pt x="1" y="215"/>
                  </a:lnTo>
                  <a:lnTo>
                    <a:pt x="1882" y="3240"/>
                  </a:lnTo>
                  <a:lnTo>
                    <a:pt x="2263" y="3049"/>
                  </a:lnTo>
                  <a:cubicBezTo>
                    <a:pt x="2311" y="3049"/>
                    <a:pt x="2311" y="3002"/>
                    <a:pt x="2287" y="2954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0" name="Google Shape;3130;p55"/>
            <p:cNvSpPr/>
            <p:nvPr/>
          </p:nvSpPr>
          <p:spPr>
            <a:xfrm>
              <a:off x="7610546" y="3082419"/>
              <a:ext cx="69588" cy="97316"/>
            </a:xfrm>
            <a:custGeom>
              <a:avLst/>
              <a:gdLst/>
              <a:ahLst/>
              <a:cxnLst/>
              <a:rect l="l" t="t" r="r" b="b"/>
              <a:pathLst>
                <a:path w="2334" h="3264" extrusionOk="0">
                  <a:moveTo>
                    <a:pt x="453" y="1"/>
                  </a:moveTo>
                  <a:lnTo>
                    <a:pt x="0" y="239"/>
                  </a:lnTo>
                  <a:lnTo>
                    <a:pt x="1881" y="3263"/>
                  </a:lnTo>
                  <a:lnTo>
                    <a:pt x="2334" y="3073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1" name="Google Shape;3131;p55"/>
            <p:cNvSpPr/>
            <p:nvPr/>
          </p:nvSpPr>
          <p:spPr>
            <a:xfrm>
              <a:off x="7570772" y="3000069"/>
              <a:ext cx="52564" cy="90190"/>
            </a:xfrm>
            <a:custGeom>
              <a:avLst/>
              <a:gdLst/>
              <a:ahLst/>
              <a:cxnLst/>
              <a:rect l="l" t="t" r="r" b="b"/>
              <a:pathLst>
                <a:path w="1763" h="3025" extrusionOk="0">
                  <a:moveTo>
                    <a:pt x="1" y="0"/>
                  </a:moveTo>
                  <a:lnTo>
                    <a:pt x="1" y="953"/>
                  </a:lnTo>
                  <a:lnTo>
                    <a:pt x="1310" y="3025"/>
                  </a:lnTo>
                  <a:lnTo>
                    <a:pt x="1763" y="27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6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2" name="Google Shape;3132;p55"/>
            <p:cNvSpPr/>
            <p:nvPr/>
          </p:nvSpPr>
          <p:spPr>
            <a:xfrm>
              <a:off x="7405327" y="3174012"/>
              <a:ext cx="165473" cy="169021"/>
            </a:xfrm>
            <a:custGeom>
              <a:avLst/>
              <a:gdLst/>
              <a:ahLst/>
              <a:cxnLst/>
              <a:rect l="l" t="t" r="r" b="b"/>
              <a:pathLst>
                <a:path w="5550" h="5669" extrusionOk="0">
                  <a:moveTo>
                    <a:pt x="1882" y="1"/>
                  </a:moveTo>
                  <a:lnTo>
                    <a:pt x="48" y="2930"/>
                  </a:lnTo>
                  <a:cubicBezTo>
                    <a:pt x="1" y="2954"/>
                    <a:pt x="48" y="3001"/>
                    <a:pt x="72" y="3025"/>
                  </a:cubicBezTo>
                  <a:lnTo>
                    <a:pt x="5550" y="5669"/>
                  </a:lnTo>
                  <a:lnTo>
                    <a:pt x="5550" y="1715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7461439" y="3083134"/>
              <a:ext cx="109361" cy="142039"/>
            </a:xfrm>
            <a:custGeom>
              <a:avLst/>
              <a:gdLst/>
              <a:ahLst/>
              <a:cxnLst/>
              <a:rect l="l" t="t" r="r" b="b"/>
              <a:pathLst>
                <a:path w="3668" h="4764" extrusionOk="0">
                  <a:moveTo>
                    <a:pt x="1905" y="0"/>
                  </a:moveTo>
                  <a:lnTo>
                    <a:pt x="0" y="3049"/>
                  </a:lnTo>
                  <a:lnTo>
                    <a:pt x="3668" y="4763"/>
                  </a:lnTo>
                  <a:lnTo>
                    <a:pt x="3668" y="90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7570772" y="3089515"/>
              <a:ext cx="39087" cy="20632"/>
            </a:xfrm>
            <a:custGeom>
              <a:avLst/>
              <a:gdLst/>
              <a:ahLst/>
              <a:cxnLst/>
              <a:rect l="l" t="t" r="r" b="b"/>
              <a:pathLst>
                <a:path w="1311" h="692" extrusionOk="0">
                  <a:moveTo>
                    <a:pt x="1310" y="1"/>
                  </a:moveTo>
                  <a:lnTo>
                    <a:pt x="1" y="691"/>
                  </a:lnTo>
                  <a:lnTo>
                    <a:pt x="1" y="691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7518238" y="3000069"/>
              <a:ext cx="52564" cy="110077"/>
            </a:xfrm>
            <a:custGeom>
              <a:avLst/>
              <a:gdLst/>
              <a:ahLst/>
              <a:cxnLst/>
              <a:rect l="l" t="t" r="r" b="b"/>
              <a:pathLst>
                <a:path w="1763" h="3692" extrusionOk="0">
                  <a:moveTo>
                    <a:pt x="1763" y="0"/>
                  </a:moveTo>
                  <a:lnTo>
                    <a:pt x="0" y="2786"/>
                  </a:lnTo>
                  <a:lnTo>
                    <a:pt x="1763" y="3691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7401063" y="2994374"/>
              <a:ext cx="340845" cy="355037"/>
            </a:xfrm>
            <a:custGeom>
              <a:avLst/>
              <a:gdLst/>
              <a:ahLst/>
              <a:cxnLst/>
              <a:rect l="l" t="t" r="r" b="b"/>
              <a:pathLst>
                <a:path w="11432" h="11908" extrusionOk="0">
                  <a:moveTo>
                    <a:pt x="5526" y="787"/>
                  </a:moveTo>
                  <a:lnTo>
                    <a:pt x="5526" y="3573"/>
                  </a:lnTo>
                  <a:lnTo>
                    <a:pt x="4168" y="2882"/>
                  </a:lnTo>
                  <a:lnTo>
                    <a:pt x="5526" y="787"/>
                  </a:lnTo>
                  <a:close/>
                  <a:moveTo>
                    <a:pt x="4002" y="3192"/>
                  </a:moveTo>
                  <a:lnTo>
                    <a:pt x="5526" y="3954"/>
                  </a:lnTo>
                  <a:lnTo>
                    <a:pt x="5526" y="7455"/>
                  </a:lnTo>
                  <a:lnTo>
                    <a:pt x="2263" y="5930"/>
                  </a:lnTo>
                  <a:lnTo>
                    <a:pt x="4002" y="3192"/>
                  </a:lnTo>
                  <a:close/>
                  <a:moveTo>
                    <a:pt x="7383" y="3216"/>
                  </a:moveTo>
                  <a:lnTo>
                    <a:pt x="9098" y="5954"/>
                  </a:lnTo>
                  <a:lnTo>
                    <a:pt x="5883" y="7478"/>
                  </a:lnTo>
                  <a:lnTo>
                    <a:pt x="5883" y="4001"/>
                  </a:lnTo>
                  <a:lnTo>
                    <a:pt x="7383" y="3216"/>
                  </a:lnTo>
                  <a:close/>
                  <a:moveTo>
                    <a:pt x="9289" y="6264"/>
                  </a:moveTo>
                  <a:lnTo>
                    <a:pt x="11003" y="8955"/>
                  </a:lnTo>
                  <a:lnTo>
                    <a:pt x="5883" y="11432"/>
                  </a:lnTo>
                  <a:lnTo>
                    <a:pt x="5883" y="7859"/>
                  </a:lnTo>
                  <a:lnTo>
                    <a:pt x="9289" y="6264"/>
                  </a:lnTo>
                  <a:close/>
                  <a:moveTo>
                    <a:pt x="5693" y="1"/>
                  </a:moveTo>
                  <a:cubicBezTo>
                    <a:pt x="5669" y="1"/>
                    <a:pt x="5645" y="24"/>
                    <a:pt x="5597" y="72"/>
                  </a:cubicBezTo>
                  <a:lnTo>
                    <a:pt x="5573" y="96"/>
                  </a:lnTo>
                  <a:lnTo>
                    <a:pt x="72" y="8883"/>
                  </a:lnTo>
                  <a:cubicBezTo>
                    <a:pt x="48" y="8931"/>
                    <a:pt x="1" y="9003"/>
                    <a:pt x="48" y="9074"/>
                  </a:cubicBezTo>
                  <a:cubicBezTo>
                    <a:pt x="72" y="9145"/>
                    <a:pt x="96" y="9193"/>
                    <a:pt x="168" y="9241"/>
                  </a:cubicBezTo>
                  <a:lnTo>
                    <a:pt x="1501" y="9884"/>
                  </a:lnTo>
                  <a:cubicBezTo>
                    <a:pt x="1536" y="9892"/>
                    <a:pt x="1568" y="9898"/>
                    <a:pt x="1597" y="9898"/>
                  </a:cubicBezTo>
                  <a:cubicBezTo>
                    <a:pt x="1649" y="9898"/>
                    <a:pt x="1694" y="9881"/>
                    <a:pt x="1739" y="9836"/>
                  </a:cubicBezTo>
                  <a:cubicBezTo>
                    <a:pt x="1787" y="9741"/>
                    <a:pt x="1763" y="9622"/>
                    <a:pt x="1668" y="9598"/>
                  </a:cubicBezTo>
                  <a:lnTo>
                    <a:pt x="453" y="9003"/>
                  </a:lnTo>
                  <a:lnTo>
                    <a:pt x="2144" y="6288"/>
                  </a:lnTo>
                  <a:lnTo>
                    <a:pt x="5573" y="7883"/>
                  </a:lnTo>
                  <a:lnTo>
                    <a:pt x="5573" y="11455"/>
                  </a:lnTo>
                  <a:lnTo>
                    <a:pt x="2430" y="9955"/>
                  </a:lnTo>
                  <a:cubicBezTo>
                    <a:pt x="2403" y="9942"/>
                    <a:pt x="2377" y="9936"/>
                    <a:pt x="2351" y="9936"/>
                  </a:cubicBezTo>
                  <a:cubicBezTo>
                    <a:pt x="2285" y="9936"/>
                    <a:pt x="2226" y="9975"/>
                    <a:pt x="2192" y="10027"/>
                  </a:cubicBezTo>
                  <a:cubicBezTo>
                    <a:pt x="2144" y="10122"/>
                    <a:pt x="2192" y="10217"/>
                    <a:pt x="2263" y="10265"/>
                  </a:cubicBezTo>
                  <a:lnTo>
                    <a:pt x="5669" y="11908"/>
                  </a:lnTo>
                  <a:lnTo>
                    <a:pt x="5835" y="11908"/>
                  </a:lnTo>
                  <a:lnTo>
                    <a:pt x="11313" y="9264"/>
                  </a:lnTo>
                  <a:cubicBezTo>
                    <a:pt x="11384" y="9241"/>
                    <a:pt x="11432" y="9169"/>
                    <a:pt x="11432" y="9122"/>
                  </a:cubicBezTo>
                  <a:cubicBezTo>
                    <a:pt x="11384" y="9003"/>
                    <a:pt x="11384" y="8931"/>
                    <a:pt x="11360" y="8883"/>
                  </a:cubicBezTo>
                  <a:lnTo>
                    <a:pt x="7098" y="2049"/>
                  </a:lnTo>
                  <a:cubicBezTo>
                    <a:pt x="7051" y="2002"/>
                    <a:pt x="7005" y="1966"/>
                    <a:pt x="6951" y="1966"/>
                  </a:cubicBezTo>
                  <a:cubicBezTo>
                    <a:pt x="6923" y="1966"/>
                    <a:pt x="6893" y="1976"/>
                    <a:pt x="6859" y="2001"/>
                  </a:cubicBezTo>
                  <a:cubicBezTo>
                    <a:pt x="6764" y="2049"/>
                    <a:pt x="6740" y="2144"/>
                    <a:pt x="6788" y="2239"/>
                  </a:cubicBezTo>
                  <a:lnTo>
                    <a:pt x="7217" y="2882"/>
                  </a:lnTo>
                  <a:lnTo>
                    <a:pt x="5883" y="3573"/>
                  </a:lnTo>
                  <a:lnTo>
                    <a:pt x="5883" y="787"/>
                  </a:lnTo>
                  <a:lnTo>
                    <a:pt x="6383" y="1549"/>
                  </a:lnTo>
                  <a:cubicBezTo>
                    <a:pt x="6415" y="1612"/>
                    <a:pt x="6468" y="1644"/>
                    <a:pt x="6528" y="1644"/>
                  </a:cubicBezTo>
                  <a:cubicBezTo>
                    <a:pt x="6558" y="1644"/>
                    <a:pt x="6590" y="1636"/>
                    <a:pt x="6621" y="1620"/>
                  </a:cubicBezTo>
                  <a:cubicBezTo>
                    <a:pt x="6717" y="1549"/>
                    <a:pt x="6740" y="1453"/>
                    <a:pt x="6669" y="1382"/>
                  </a:cubicBezTo>
                  <a:lnTo>
                    <a:pt x="5883" y="96"/>
                  </a:lnTo>
                  <a:cubicBezTo>
                    <a:pt x="5835" y="24"/>
                    <a:pt x="5764" y="1"/>
                    <a:pt x="569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37" name="Google Shape;3137;p55"/>
          <p:cNvGrpSpPr/>
          <p:nvPr/>
        </p:nvGrpSpPr>
        <p:grpSpPr>
          <a:xfrm>
            <a:off x="7000129" y="3573776"/>
            <a:ext cx="345825" cy="351489"/>
            <a:chOff x="6733416" y="3573776"/>
            <a:chExt cx="345825" cy="351489"/>
          </a:xfrm>
        </p:grpSpPr>
        <p:sp>
          <p:nvSpPr>
            <p:cNvPr id="3138" name="Google Shape;3138;p55"/>
            <p:cNvSpPr/>
            <p:nvPr/>
          </p:nvSpPr>
          <p:spPr>
            <a:xfrm>
              <a:off x="6798027" y="3639787"/>
              <a:ext cx="221555" cy="221555"/>
            </a:xfrm>
            <a:custGeom>
              <a:avLst/>
              <a:gdLst/>
              <a:ahLst/>
              <a:cxnLst/>
              <a:rect l="l" t="t" r="r" b="b"/>
              <a:pathLst>
                <a:path w="7431" h="7431" extrusionOk="0">
                  <a:moveTo>
                    <a:pt x="3716" y="1"/>
                  </a:moveTo>
                  <a:cubicBezTo>
                    <a:pt x="1668" y="1"/>
                    <a:pt x="1" y="1668"/>
                    <a:pt x="1" y="3716"/>
                  </a:cubicBezTo>
                  <a:cubicBezTo>
                    <a:pt x="1" y="5764"/>
                    <a:pt x="1668" y="7431"/>
                    <a:pt x="3716" y="7431"/>
                  </a:cubicBezTo>
                  <a:cubicBezTo>
                    <a:pt x="5764" y="7431"/>
                    <a:pt x="7431" y="5764"/>
                    <a:pt x="7431" y="3716"/>
                  </a:cubicBezTo>
                  <a:cubicBezTo>
                    <a:pt x="7431" y="1668"/>
                    <a:pt x="5764" y="1"/>
                    <a:pt x="37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6834938" y="3658272"/>
              <a:ext cx="195288" cy="202951"/>
            </a:xfrm>
            <a:custGeom>
              <a:avLst/>
              <a:gdLst/>
              <a:ahLst/>
              <a:cxnLst/>
              <a:rect l="l" t="t" r="r" b="b"/>
              <a:pathLst>
                <a:path w="6550" h="6807" extrusionOk="0">
                  <a:moveTo>
                    <a:pt x="4597" y="0"/>
                  </a:moveTo>
                  <a:cubicBezTo>
                    <a:pt x="4621" y="72"/>
                    <a:pt x="4692" y="95"/>
                    <a:pt x="4740" y="143"/>
                  </a:cubicBezTo>
                  <a:cubicBezTo>
                    <a:pt x="6193" y="1619"/>
                    <a:pt x="6193" y="3953"/>
                    <a:pt x="4740" y="5430"/>
                  </a:cubicBezTo>
                  <a:cubicBezTo>
                    <a:pt x="4018" y="6165"/>
                    <a:pt x="3079" y="6532"/>
                    <a:pt x="2133" y="6532"/>
                  </a:cubicBezTo>
                  <a:cubicBezTo>
                    <a:pt x="1393" y="6532"/>
                    <a:pt x="649" y="6308"/>
                    <a:pt x="1" y="5858"/>
                  </a:cubicBezTo>
                  <a:lnTo>
                    <a:pt x="1" y="5858"/>
                  </a:lnTo>
                  <a:cubicBezTo>
                    <a:pt x="713" y="6490"/>
                    <a:pt x="1597" y="6806"/>
                    <a:pt x="2480" y="6806"/>
                  </a:cubicBezTo>
                  <a:cubicBezTo>
                    <a:pt x="3426" y="6806"/>
                    <a:pt x="4370" y="6443"/>
                    <a:pt x="5097" y="5716"/>
                  </a:cubicBezTo>
                  <a:cubicBezTo>
                    <a:pt x="6550" y="4263"/>
                    <a:pt x="6550" y="1905"/>
                    <a:pt x="5097" y="453"/>
                  </a:cubicBezTo>
                  <a:cubicBezTo>
                    <a:pt x="4954" y="262"/>
                    <a:pt x="4764" y="119"/>
                    <a:pt x="4597" y="0"/>
                  </a:cubicBezTo>
                  <a:close/>
                </a:path>
              </a:pathLst>
            </a:custGeom>
            <a:solidFill>
              <a:srgbClr val="F9FB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6739081" y="3595958"/>
              <a:ext cx="339444" cy="309241"/>
            </a:xfrm>
            <a:custGeom>
              <a:avLst/>
              <a:gdLst/>
              <a:ahLst/>
              <a:cxnLst/>
              <a:rect l="l" t="t" r="r" b="b"/>
              <a:pathLst>
                <a:path w="11385" h="10372" extrusionOk="0">
                  <a:moveTo>
                    <a:pt x="5681" y="1453"/>
                  </a:moveTo>
                  <a:cubicBezTo>
                    <a:pt x="6633" y="1453"/>
                    <a:pt x="7586" y="1816"/>
                    <a:pt x="8312" y="2543"/>
                  </a:cubicBezTo>
                  <a:cubicBezTo>
                    <a:pt x="9765" y="3995"/>
                    <a:pt x="9765" y="6353"/>
                    <a:pt x="8312" y="7806"/>
                  </a:cubicBezTo>
                  <a:cubicBezTo>
                    <a:pt x="7586" y="8532"/>
                    <a:pt x="6633" y="8895"/>
                    <a:pt x="5681" y="8895"/>
                  </a:cubicBezTo>
                  <a:cubicBezTo>
                    <a:pt x="4728" y="8895"/>
                    <a:pt x="3776" y="8532"/>
                    <a:pt x="3049" y="7806"/>
                  </a:cubicBezTo>
                  <a:cubicBezTo>
                    <a:pt x="1596" y="6353"/>
                    <a:pt x="1596" y="3995"/>
                    <a:pt x="3049" y="2543"/>
                  </a:cubicBezTo>
                  <a:cubicBezTo>
                    <a:pt x="3776" y="1816"/>
                    <a:pt x="4728" y="1453"/>
                    <a:pt x="5681" y="1453"/>
                  </a:cubicBezTo>
                  <a:close/>
                  <a:moveTo>
                    <a:pt x="5693" y="0"/>
                  </a:moveTo>
                  <a:cubicBezTo>
                    <a:pt x="4365" y="0"/>
                    <a:pt x="3037" y="506"/>
                    <a:pt x="2025" y="1519"/>
                  </a:cubicBezTo>
                  <a:cubicBezTo>
                    <a:pt x="1" y="3543"/>
                    <a:pt x="1" y="6829"/>
                    <a:pt x="2025" y="8853"/>
                  </a:cubicBezTo>
                  <a:cubicBezTo>
                    <a:pt x="3037" y="9865"/>
                    <a:pt x="4365" y="10372"/>
                    <a:pt x="5693" y="10372"/>
                  </a:cubicBezTo>
                  <a:cubicBezTo>
                    <a:pt x="7020" y="10372"/>
                    <a:pt x="8348" y="9865"/>
                    <a:pt x="9360" y="8853"/>
                  </a:cubicBezTo>
                  <a:cubicBezTo>
                    <a:pt x="11384" y="6829"/>
                    <a:pt x="11384" y="3543"/>
                    <a:pt x="9360" y="1519"/>
                  </a:cubicBezTo>
                  <a:cubicBezTo>
                    <a:pt x="8348" y="506"/>
                    <a:pt x="7020" y="0"/>
                    <a:pt x="5693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6873280" y="3597896"/>
              <a:ext cx="205246" cy="306796"/>
            </a:xfrm>
            <a:custGeom>
              <a:avLst/>
              <a:gdLst/>
              <a:ahLst/>
              <a:cxnLst/>
              <a:rect l="l" t="t" r="r" b="b"/>
              <a:pathLst>
                <a:path w="6884" h="10290" extrusionOk="0">
                  <a:moveTo>
                    <a:pt x="1906" y="1"/>
                  </a:moveTo>
                  <a:lnTo>
                    <a:pt x="1906" y="1"/>
                  </a:lnTo>
                  <a:cubicBezTo>
                    <a:pt x="2811" y="215"/>
                    <a:pt x="3668" y="692"/>
                    <a:pt x="4383" y="1382"/>
                  </a:cubicBezTo>
                  <a:cubicBezTo>
                    <a:pt x="6407" y="3406"/>
                    <a:pt x="6407" y="6669"/>
                    <a:pt x="4383" y="8693"/>
                  </a:cubicBezTo>
                  <a:cubicBezTo>
                    <a:pt x="3385" y="9691"/>
                    <a:pt x="2070" y="10204"/>
                    <a:pt x="759" y="10204"/>
                  </a:cubicBezTo>
                  <a:cubicBezTo>
                    <a:pt x="505" y="10204"/>
                    <a:pt x="252" y="10184"/>
                    <a:pt x="1" y="10146"/>
                  </a:cubicBezTo>
                  <a:lnTo>
                    <a:pt x="1" y="10146"/>
                  </a:lnTo>
                  <a:cubicBezTo>
                    <a:pt x="400" y="10241"/>
                    <a:pt x="809" y="10289"/>
                    <a:pt x="1217" y="10289"/>
                  </a:cubicBezTo>
                  <a:cubicBezTo>
                    <a:pt x="2538" y="10289"/>
                    <a:pt x="3858" y="9789"/>
                    <a:pt x="4859" y="8788"/>
                  </a:cubicBezTo>
                  <a:cubicBezTo>
                    <a:pt x="6883" y="6764"/>
                    <a:pt x="6883" y="3478"/>
                    <a:pt x="4859" y="1454"/>
                  </a:cubicBezTo>
                  <a:cubicBezTo>
                    <a:pt x="4025" y="620"/>
                    <a:pt x="2978" y="144"/>
                    <a:pt x="190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6800859" y="3640502"/>
              <a:ext cx="278383" cy="263445"/>
            </a:xfrm>
            <a:custGeom>
              <a:avLst/>
              <a:gdLst/>
              <a:ahLst/>
              <a:cxnLst/>
              <a:rect l="l" t="t" r="r" b="b"/>
              <a:pathLst>
                <a:path w="9337" h="8836" extrusionOk="0">
                  <a:moveTo>
                    <a:pt x="7312" y="1"/>
                  </a:moveTo>
                  <a:lnTo>
                    <a:pt x="6264" y="1049"/>
                  </a:lnTo>
                  <a:cubicBezTo>
                    <a:pt x="7740" y="2501"/>
                    <a:pt x="7740" y="4859"/>
                    <a:pt x="6264" y="6312"/>
                  </a:cubicBezTo>
                  <a:cubicBezTo>
                    <a:pt x="5538" y="7038"/>
                    <a:pt x="4585" y="7401"/>
                    <a:pt x="3632" y="7401"/>
                  </a:cubicBezTo>
                  <a:cubicBezTo>
                    <a:pt x="2680" y="7401"/>
                    <a:pt x="1727" y="7038"/>
                    <a:pt x="1001" y="6312"/>
                  </a:cubicBezTo>
                  <a:lnTo>
                    <a:pt x="1" y="7336"/>
                  </a:lnTo>
                  <a:cubicBezTo>
                    <a:pt x="1013" y="8336"/>
                    <a:pt x="2335" y="8836"/>
                    <a:pt x="3656" y="8836"/>
                  </a:cubicBezTo>
                  <a:cubicBezTo>
                    <a:pt x="4978" y="8836"/>
                    <a:pt x="6300" y="8336"/>
                    <a:pt x="7312" y="7336"/>
                  </a:cubicBezTo>
                  <a:cubicBezTo>
                    <a:pt x="9336" y="5288"/>
                    <a:pt x="9336" y="2025"/>
                    <a:pt x="731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6873280" y="3641218"/>
              <a:ext cx="205246" cy="262819"/>
            </a:xfrm>
            <a:custGeom>
              <a:avLst/>
              <a:gdLst/>
              <a:ahLst/>
              <a:cxnLst/>
              <a:rect l="l" t="t" r="r" b="b"/>
              <a:pathLst>
                <a:path w="6884" h="8815" extrusionOk="0">
                  <a:moveTo>
                    <a:pt x="1" y="8693"/>
                  </a:moveTo>
                  <a:cubicBezTo>
                    <a:pt x="51" y="8700"/>
                    <a:pt x="100" y="8707"/>
                    <a:pt x="150" y="8713"/>
                  </a:cubicBezTo>
                  <a:lnTo>
                    <a:pt x="150" y="8713"/>
                  </a:lnTo>
                  <a:cubicBezTo>
                    <a:pt x="132" y="8693"/>
                    <a:pt x="114" y="8693"/>
                    <a:pt x="96" y="8693"/>
                  </a:cubicBezTo>
                  <a:close/>
                  <a:moveTo>
                    <a:pt x="4859" y="1"/>
                  </a:moveTo>
                  <a:lnTo>
                    <a:pt x="4645" y="215"/>
                  </a:lnTo>
                  <a:cubicBezTo>
                    <a:pt x="6407" y="2239"/>
                    <a:pt x="6312" y="5311"/>
                    <a:pt x="4383" y="7240"/>
                  </a:cubicBezTo>
                  <a:cubicBezTo>
                    <a:pt x="3385" y="8238"/>
                    <a:pt x="2070" y="8751"/>
                    <a:pt x="759" y="8751"/>
                  </a:cubicBezTo>
                  <a:cubicBezTo>
                    <a:pt x="556" y="8751"/>
                    <a:pt x="352" y="8738"/>
                    <a:pt x="150" y="8713"/>
                  </a:cubicBezTo>
                  <a:lnTo>
                    <a:pt x="150" y="8713"/>
                  </a:lnTo>
                  <a:cubicBezTo>
                    <a:pt x="156" y="8720"/>
                    <a:pt x="162" y="8729"/>
                    <a:pt x="168" y="8740"/>
                  </a:cubicBezTo>
                  <a:lnTo>
                    <a:pt x="239" y="8740"/>
                  </a:lnTo>
                  <a:cubicBezTo>
                    <a:pt x="334" y="8764"/>
                    <a:pt x="406" y="8764"/>
                    <a:pt x="501" y="8764"/>
                  </a:cubicBezTo>
                  <a:cubicBezTo>
                    <a:pt x="572" y="8764"/>
                    <a:pt x="620" y="8764"/>
                    <a:pt x="691" y="8788"/>
                  </a:cubicBezTo>
                  <a:cubicBezTo>
                    <a:pt x="763" y="8788"/>
                    <a:pt x="906" y="8812"/>
                    <a:pt x="977" y="8812"/>
                  </a:cubicBezTo>
                  <a:lnTo>
                    <a:pt x="1144" y="8812"/>
                  </a:lnTo>
                  <a:cubicBezTo>
                    <a:pt x="1200" y="8814"/>
                    <a:pt x="1255" y="8815"/>
                    <a:pt x="1311" y="8815"/>
                  </a:cubicBezTo>
                  <a:cubicBezTo>
                    <a:pt x="2590" y="8815"/>
                    <a:pt x="3878" y="8293"/>
                    <a:pt x="4859" y="7312"/>
                  </a:cubicBezTo>
                  <a:cubicBezTo>
                    <a:pt x="6883" y="5311"/>
                    <a:pt x="6883" y="2025"/>
                    <a:pt x="4859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6737680" y="3704427"/>
              <a:ext cx="171138" cy="217292"/>
            </a:xfrm>
            <a:custGeom>
              <a:avLst/>
              <a:gdLst/>
              <a:ahLst/>
              <a:cxnLst/>
              <a:rect l="l" t="t" r="r" b="b"/>
              <a:pathLst>
                <a:path w="5740" h="7288" extrusionOk="0">
                  <a:moveTo>
                    <a:pt x="215" y="0"/>
                  </a:moveTo>
                  <a:lnTo>
                    <a:pt x="215" y="0"/>
                  </a:lnTo>
                  <a:cubicBezTo>
                    <a:pt x="96" y="476"/>
                    <a:pt x="0" y="976"/>
                    <a:pt x="0" y="1524"/>
                  </a:cubicBezTo>
                  <a:lnTo>
                    <a:pt x="0" y="1548"/>
                  </a:lnTo>
                  <a:cubicBezTo>
                    <a:pt x="0" y="4715"/>
                    <a:pt x="2525" y="7263"/>
                    <a:pt x="5692" y="7287"/>
                  </a:cubicBezTo>
                  <a:cubicBezTo>
                    <a:pt x="5716" y="7287"/>
                    <a:pt x="5740" y="7263"/>
                    <a:pt x="5740" y="7240"/>
                  </a:cubicBezTo>
                  <a:lnTo>
                    <a:pt x="5740" y="6882"/>
                  </a:lnTo>
                  <a:cubicBezTo>
                    <a:pt x="5740" y="6882"/>
                    <a:pt x="96" y="4263"/>
                    <a:pt x="96" y="1143"/>
                  </a:cubicBezTo>
                  <a:lnTo>
                    <a:pt x="96" y="1096"/>
                  </a:lnTo>
                  <a:cubicBezTo>
                    <a:pt x="96" y="738"/>
                    <a:pt x="143" y="357"/>
                    <a:pt x="215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6737680" y="3579441"/>
              <a:ext cx="171138" cy="342992"/>
            </a:xfrm>
            <a:custGeom>
              <a:avLst/>
              <a:gdLst/>
              <a:ahLst/>
              <a:cxnLst/>
              <a:rect l="l" t="t" r="r" b="b"/>
              <a:pathLst>
                <a:path w="5740" h="11504" extrusionOk="0">
                  <a:moveTo>
                    <a:pt x="5692" y="1"/>
                  </a:moveTo>
                  <a:cubicBezTo>
                    <a:pt x="2525" y="25"/>
                    <a:pt x="0" y="2596"/>
                    <a:pt x="0" y="5740"/>
                  </a:cubicBezTo>
                  <a:lnTo>
                    <a:pt x="0" y="5764"/>
                  </a:lnTo>
                  <a:cubicBezTo>
                    <a:pt x="0" y="8931"/>
                    <a:pt x="2548" y="11479"/>
                    <a:pt x="5692" y="11503"/>
                  </a:cubicBezTo>
                  <a:cubicBezTo>
                    <a:pt x="5716" y="11503"/>
                    <a:pt x="5740" y="11479"/>
                    <a:pt x="5740" y="11455"/>
                  </a:cubicBezTo>
                  <a:lnTo>
                    <a:pt x="5740" y="8883"/>
                  </a:lnTo>
                  <a:cubicBezTo>
                    <a:pt x="5740" y="8860"/>
                    <a:pt x="5716" y="8836"/>
                    <a:pt x="5692" y="8836"/>
                  </a:cubicBezTo>
                  <a:cubicBezTo>
                    <a:pt x="4025" y="8812"/>
                    <a:pt x="2667" y="7431"/>
                    <a:pt x="2667" y="5764"/>
                  </a:cubicBezTo>
                  <a:cubicBezTo>
                    <a:pt x="2667" y="4097"/>
                    <a:pt x="4025" y="2739"/>
                    <a:pt x="5692" y="2692"/>
                  </a:cubicBezTo>
                  <a:cubicBezTo>
                    <a:pt x="5716" y="2644"/>
                    <a:pt x="5740" y="2620"/>
                    <a:pt x="5740" y="2596"/>
                  </a:cubicBezTo>
                  <a:lnTo>
                    <a:pt x="5740" y="48"/>
                  </a:lnTo>
                  <a:cubicBezTo>
                    <a:pt x="5740" y="25"/>
                    <a:pt x="5716" y="1"/>
                    <a:pt x="5692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6851277" y="3725715"/>
              <a:ext cx="102265" cy="10674"/>
            </a:xfrm>
            <a:custGeom>
              <a:avLst/>
              <a:gdLst/>
              <a:ahLst/>
              <a:cxnLst/>
              <a:rect l="l" t="t" r="r" b="b"/>
              <a:pathLst>
                <a:path w="3430" h="358" extrusionOk="0">
                  <a:moveTo>
                    <a:pt x="215" y="0"/>
                  </a:moveTo>
                  <a:cubicBezTo>
                    <a:pt x="120" y="0"/>
                    <a:pt x="48" y="72"/>
                    <a:pt x="24" y="143"/>
                  </a:cubicBezTo>
                  <a:cubicBezTo>
                    <a:pt x="1" y="262"/>
                    <a:pt x="96" y="358"/>
                    <a:pt x="215" y="358"/>
                  </a:cubicBezTo>
                  <a:lnTo>
                    <a:pt x="3239" y="358"/>
                  </a:lnTo>
                  <a:cubicBezTo>
                    <a:pt x="3335" y="358"/>
                    <a:pt x="3382" y="310"/>
                    <a:pt x="3430" y="215"/>
                  </a:cubicBezTo>
                  <a:cubicBezTo>
                    <a:pt x="3430" y="120"/>
                    <a:pt x="3335" y="0"/>
                    <a:pt x="32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6851277" y="3751266"/>
              <a:ext cx="102265" cy="10674"/>
            </a:xfrm>
            <a:custGeom>
              <a:avLst/>
              <a:gdLst/>
              <a:ahLst/>
              <a:cxnLst/>
              <a:rect l="l" t="t" r="r" b="b"/>
              <a:pathLst>
                <a:path w="3430" h="358" extrusionOk="0">
                  <a:moveTo>
                    <a:pt x="215" y="1"/>
                  </a:moveTo>
                  <a:cubicBezTo>
                    <a:pt x="120" y="1"/>
                    <a:pt x="48" y="72"/>
                    <a:pt x="24" y="167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3239" y="358"/>
                  </a:lnTo>
                  <a:cubicBezTo>
                    <a:pt x="3335" y="358"/>
                    <a:pt x="3382" y="310"/>
                    <a:pt x="3430" y="215"/>
                  </a:cubicBezTo>
                  <a:cubicBezTo>
                    <a:pt x="3430" y="96"/>
                    <a:pt x="3335" y="1"/>
                    <a:pt x="32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8" name="Google Shape;3148;p55"/>
            <p:cNvSpPr/>
            <p:nvPr/>
          </p:nvSpPr>
          <p:spPr>
            <a:xfrm>
              <a:off x="6873280" y="3777534"/>
              <a:ext cx="57543" cy="10704"/>
            </a:xfrm>
            <a:custGeom>
              <a:avLst/>
              <a:gdLst/>
              <a:ahLst/>
              <a:cxnLst/>
              <a:rect l="l" t="t" r="r" b="b"/>
              <a:pathLst>
                <a:path w="1930" h="359" extrusionOk="0">
                  <a:moveTo>
                    <a:pt x="215" y="1"/>
                  </a:moveTo>
                  <a:cubicBezTo>
                    <a:pt x="120" y="1"/>
                    <a:pt x="72" y="49"/>
                    <a:pt x="25" y="144"/>
                  </a:cubicBezTo>
                  <a:cubicBezTo>
                    <a:pt x="1" y="263"/>
                    <a:pt x="96" y="358"/>
                    <a:pt x="215" y="358"/>
                  </a:cubicBezTo>
                  <a:lnTo>
                    <a:pt x="1739" y="358"/>
                  </a:lnTo>
                  <a:cubicBezTo>
                    <a:pt x="1811" y="358"/>
                    <a:pt x="1882" y="287"/>
                    <a:pt x="1906" y="191"/>
                  </a:cubicBezTo>
                  <a:cubicBezTo>
                    <a:pt x="1930" y="72"/>
                    <a:pt x="1858" y="1"/>
                    <a:pt x="17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9" name="Google Shape;3149;p55"/>
            <p:cNvSpPr/>
            <p:nvPr/>
          </p:nvSpPr>
          <p:spPr>
            <a:xfrm>
              <a:off x="6733416" y="3573776"/>
              <a:ext cx="335150" cy="351489"/>
            </a:xfrm>
            <a:custGeom>
              <a:avLst/>
              <a:gdLst/>
              <a:ahLst/>
              <a:cxnLst/>
              <a:rect l="l" t="t" r="r" b="b"/>
              <a:pathLst>
                <a:path w="11241" h="11789" extrusionOk="0">
                  <a:moveTo>
                    <a:pt x="6073" y="929"/>
                  </a:moveTo>
                  <a:cubicBezTo>
                    <a:pt x="7288" y="953"/>
                    <a:pt x="8407" y="1429"/>
                    <a:pt x="9312" y="2263"/>
                  </a:cubicBezTo>
                  <a:lnTo>
                    <a:pt x="8502" y="3048"/>
                  </a:lnTo>
                  <a:cubicBezTo>
                    <a:pt x="7812" y="2429"/>
                    <a:pt x="6930" y="2072"/>
                    <a:pt x="6073" y="2024"/>
                  </a:cubicBezTo>
                  <a:lnTo>
                    <a:pt x="6073" y="929"/>
                  </a:lnTo>
                  <a:close/>
                  <a:moveTo>
                    <a:pt x="6049" y="2429"/>
                  </a:moveTo>
                  <a:cubicBezTo>
                    <a:pt x="6883" y="2453"/>
                    <a:pt x="7716" y="2810"/>
                    <a:pt x="8383" y="3453"/>
                  </a:cubicBezTo>
                  <a:cubicBezTo>
                    <a:pt x="9026" y="4120"/>
                    <a:pt x="9431" y="5001"/>
                    <a:pt x="9431" y="5954"/>
                  </a:cubicBezTo>
                  <a:cubicBezTo>
                    <a:pt x="9431" y="6859"/>
                    <a:pt x="9074" y="7716"/>
                    <a:pt x="8407" y="8383"/>
                  </a:cubicBezTo>
                  <a:cubicBezTo>
                    <a:pt x="7788" y="9026"/>
                    <a:pt x="6954" y="9407"/>
                    <a:pt x="6049" y="9455"/>
                  </a:cubicBezTo>
                  <a:lnTo>
                    <a:pt x="6049" y="9050"/>
                  </a:lnTo>
                  <a:cubicBezTo>
                    <a:pt x="6049" y="8931"/>
                    <a:pt x="5930" y="8812"/>
                    <a:pt x="5835" y="8812"/>
                  </a:cubicBezTo>
                  <a:cubicBezTo>
                    <a:pt x="5049" y="8788"/>
                    <a:pt x="4335" y="8502"/>
                    <a:pt x="3811" y="7954"/>
                  </a:cubicBezTo>
                  <a:cubicBezTo>
                    <a:pt x="3263" y="7430"/>
                    <a:pt x="2977" y="6668"/>
                    <a:pt x="2977" y="5930"/>
                  </a:cubicBezTo>
                  <a:cubicBezTo>
                    <a:pt x="2977" y="5168"/>
                    <a:pt x="3263" y="4453"/>
                    <a:pt x="3811" y="3906"/>
                  </a:cubicBezTo>
                  <a:cubicBezTo>
                    <a:pt x="4335" y="3382"/>
                    <a:pt x="5049" y="3048"/>
                    <a:pt x="5835" y="3048"/>
                  </a:cubicBezTo>
                  <a:cubicBezTo>
                    <a:pt x="5954" y="3048"/>
                    <a:pt x="6049" y="2929"/>
                    <a:pt x="6049" y="2810"/>
                  </a:cubicBezTo>
                  <a:lnTo>
                    <a:pt x="6049" y="2429"/>
                  </a:lnTo>
                  <a:close/>
                  <a:moveTo>
                    <a:pt x="5835" y="0"/>
                  </a:moveTo>
                  <a:cubicBezTo>
                    <a:pt x="4692" y="0"/>
                    <a:pt x="3596" y="357"/>
                    <a:pt x="2644" y="953"/>
                  </a:cubicBezTo>
                  <a:cubicBezTo>
                    <a:pt x="2572" y="1024"/>
                    <a:pt x="2549" y="1072"/>
                    <a:pt x="2572" y="1167"/>
                  </a:cubicBezTo>
                  <a:cubicBezTo>
                    <a:pt x="2605" y="1248"/>
                    <a:pt x="2682" y="1285"/>
                    <a:pt x="2758" y="1285"/>
                  </a:cubicBezTo>
                  <a:cubicBezTo>
                    <a:pt x="2793" y="1285"/>
                    <a:pt x="2828" y="1277"/>
                    <a:pt x="2858" y="1262"/>
                  </a:cubicBezTo>
                  <a:cubicBezTo>
                    <a:pt x="3715" y="691"/>
                    <a:pt x="4692" y="405"/>
                    <a:pt x="5740" y="334"/>
                  </a:cubicBezTo>
                  <a:lnTo>
                    <a:pt x="5740" y="2644"/>
                  </a:lnTo>
                  <a:cubicBezTo>
                    <a:pt x="4930" y="2691"/>
                    <a:pt x="4168" y="3048"/>
                    <a:pt x="3596" y="3644"/>
                  </a:cubicBezTo>
                  <a:cubicBezTo>
                    <a:pt x="3001" y="4263"/>
                    <a:pt x="2668" y="5073"/>
                    <a:pt x="2668" y="5906"/>
                  </a:cubicBezTo>
                  <a:cubicBezTo>
                    <a:pt x="2668" y="6763"/>
                    <a:pt x="3001" y="7573"/>
                    <a:pt x="3596" y="8169"/>
                  </a:cubicBezTo>
                  <a:cubicBezTo>
                    <a:pt x="4168" y="8764"/>
                    <a:pt x="4930" y="9097"/>
                    <a:pt x="5740" y="9145"/>
                  </a:cubicBezTo>
                  <a:lnTo>
                    <a:pt x="5740" y="11503"/>
                  </a:lnTo>
                  <a:cubicBezTo>
                    <a:pt x="4311" y="11455"/>
                    <a:pt x="2930" y="10860"/>
                    <a:pt x="1929" y="9836"/>
                  </a:cubicBezTo>
                  <a:cubicBezTo>
                    <a:pt x="882" y="8788"/>
                    <a:pt x="310" y="7383"/>
                    <a:pt x="310" y="5906"/>
                  </a:cubicBezTo>
                  <a:cubicBezTo>
                    <a:pt x="310" y="4287"/>
                    <a:pt x="1024" y="2763"/>
                    <a:pt x="2215" y="1691"/>
                  </a:cubicBezTo>
                  <a:cubicBezTo>
                    <a:pt x="2287" y="1643"/>
                    <a:pt x="2310" y="1524"/>
                    <a:pt x="2263" y="1453"/>
                  </a:cubicBezTo>
                  <a:cubicBezTo>
                    <a:pt x="2223" y="1414"/>
                    <a:pt x="2170" y="1396"/>
                    <a:pt x="2121" y="1396"/>
                  </a:cubicBezTo>
                  <a:cubicBezTo>
                    <a:pt x="2082" y="1396"/>
                    <a:pt x="2046" y="1408"/>
                    <a:pt x="2025" y="1429"/>
                  </a:cubicBezTo>
                  <a:cubicBezTo>
                    <a:pt x="739" y="2572"/>
                    <a:pt x="0" y="4168"/>
                    <a:pt x="0" y="5906"/>
                  </a:cubicBezTo>
                  <a:lnTo>
                    <a:pt x="24" y="5906"/>
                  </a:lnTo>
                  <a:cubicBezTo>
                    <a:pt x="24" y="7478"/>
                    <a:pt x="643" y="8931"/>
                    <a:pt x="1739" y="10026"/>
                  </a:cubicBezTo>
                  <a:cubicBezTo>
                    <a:pt x="2858" y="11145"/>
                    <a:pt x="4311" y="11764"/>
                    <a:pt x="5883" y="11788"/>
                  </a:cubicBezTo>
                  <a:cubicBezTo>
                    <a:pt x="5954" y="11788"/>
                    <a:pt x="6025" y="11764"/>
                    <a:pt x="6073" y="11693"/>
                  </a:cubicBezTo>
                  <a:cubicBezTo>
                    <a:pt x="6097" y="11669"/>
                    <a:pt x="6121" y="11622"/>
                    <a:pt x="6121" y="11550"/>
                  </a:cubicBezTo>
                  <a:lnTo>
                    <a:pt x="6121" y="11217"/>
                  </a:lnTo>
                  <a:cubicBezTo>
                    <a:pt x="7169" y="11193"/>
                    <a:pt x="8169" y="10836"/>
                    <a:pt x="9050" y="10240"/>
                  </a:cubicBezTo>
                  <a:cubicBezTo>
                    <a:pt x="9121" y="10193"/>
                    <a:pt x="9121" y="10097"/>
                    <a:pt x="9074" y="10002"/>
                  </a:cubicBezTo>
                  <a:cubicBezTo>
                    <a:pt x="9035" y="9951"/>
                    <a:pt x="8997" y="9927"/>
                    <a:pt x="8955" y="9927"/>
                  </a:cubicBezTo>
                  <a:cubicBezTo>
                    <a:pt x="8919" y="9927"/>
                    <a:pt x="8880" y="9945"/>
                    <a:pt x="8836" y="9978"/>
                  </a:cubicBezTo>
                  <a:cubicBezTo>
                    <a:pt x="8026" y="10550"/>
                    <a:pt x="7097" y="10860"/>
                    <a:pt x="6121" y="10907"/>
                  </a:cubicBezTo>
                  <a:lnTo>
                    <a:pt x="6121" y="9788"/>
                  </a:lnTo>
                  <a:cubicBezTo>
                    <a:pt x="7097" y="9764"/>
                    <a:pt x="8002" y="9359"/>
                    <a:pt x="8693" y="8669"/>
                  </a:cubicBezTo>
                  <a:cubicBezTo>
                    <a:pt x="9431" y="7930"/>
                    <a:pt x="9812" y="6978"/>
                    <a:pt x="9812" y="5930"/>
                  </a:cubicBezTo>
                  <a:cubicBezTo>
                    <a:pt x="9812" y="4954"/>
                    <a:pt x="9455" y="4025"/>
                    <a:pt x="8812" y="3310"/>
                  </a:cubicBezTo>
                  <a:lnTo>
                    <a:pt x="9574" y="2525"/>
                  </a:lnTo>
                  <a:cubicBezTo>
                    <a:pt x="10431" y="3453"/>
                    <a:pt x="10907" y="4644"/>
                    <a:pt x="10907" y="5930"/>
                  </a:cubicBezTo>
                  <a:cubicBezTo>
                    <a:pt x="10907" y="7264"/>
                    <a:pt x="10407" y="8526"/>
                    <a:pt x="9455" y="9431"/>
                  </a:cubicBezTo>
                  <a:lnTo>
                    <a:pt x="9383" y="9502"/>
                  </a:lnTo>
                  <a:cubicBezTo>
                    <a:pt x="9336" y="9550"/>
                    <a:pt x="9336" y="9669"/>
                    <a:pt x="9383" y="9740"/>
                  </a:cubicBezTo>
                  <a:cubicBezTo>
                    <a:pt x="9419" y="9764"/>
                    <a:pt x="9467" y="9776"/>
                    <a:pt x="9511" y="9776"/>
                  </a:cubicBezTo>
                  <a:cubicBezTo>
                    <a:pt x="9556" y="9776"/>
                    <a:pt x="9598" y="9764"/>
                    <a:pt x="9621" y="9740"/>
                  </a:cubicBezTo>
                  <a:lnTo>
                    <a:pt x="9693" y="9669"/>
                  </a:lnTo>
                  <a:cubicBezTo>
                    <a:pt x="10693" y="8669"/>
                    <a:pt x="11241" y="7335"/>
                    <a:pt x="11241" y="5906"/>
                  </a:cubicBezTo>
                  <a:cubicBezTo>
                    <a:pt x="11217" y="4501"/>
                    <a:pt x="10669" y="3168"/>
                    <a:pt x="9669" y="2143"/>
                  </a:cubicBezTo>
                  <a:cubicBezTo>
                    <a:pt x="8716" y="1191"/>
                    <a:pt x="7431" y="643"/>
                    <a:pt x="6073" y="596"/>
                  </a:cubicBezTo>
                  <a:lnTo>
                    <a:pt x="6073" y="238"/>
                  </a:lnTo>
                  <a:cubicBezTo>
                    <a:pt x="6073" y="191"/>
                    <a:pt x="6025" y="119"/>
                    <a:pt x="6002" y="95"/>
                  </a:cubicBezTo>
                  <a:cubicBezTo>
                    <a:pt x="5954" y="24"/>
                    <a:pt x="5883" y="0"/>
                    <a:pt x="583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50" name="Google Shape;3150;p55"/>
          <p:cNvGrpSpPr/>
          <p:nvPr/>
        </p:nvGrpSpPr>
        <p:grpSpPr>
          <a:xfrm>
            <a:off x="6271189" y="3573060"/>
            <a:ext cx="355037" cy="354321"/>
            <a:chOff x="6156877" y="3573060"/>
            <a:chExt cx="355037" cy="354321"/>
          </a:xfrm>
        </p:grpSpPr>
        <p:sp>
          <p:nvSpPr>
            <p:cNvPr id="3151" name="Google Shape;3151;p55"/>
            <p:cNvSpPr/>
            <p:nvPr/>
          </p:nvSpPr>
          <p:spPr>
            <a:xfrm>
              <a:off x="6206579" y="3648314"/>
              <a:ext cx="278353" cy="248538"/>
            </a:xfrm>
            <a:custGeom>
              <a:avLst/>
              <a:gdLst/>
              <a:ahLst/>
              <a:cxnLst/>
              <a:rect l="l" t="t" r="r" b="b"/>
              <a:pathLst>
                <a:path w="9336" h="8336" extrusionOk="0">
                  <a:moveTo>
                    <a:pt x="167" y="1"/>
                  </a:moveTo>
                  <a:cubicBezTo>
                    <a:pt x="95" y="1"/>
                    <a:pt x="0" y="48"/>
                    <a:pt x="0" y="96"/>
                  </a:cubicBezTo>
                  <a:lnTo>
                    <a:pt x="0" y="8336"/>
                  </a:lnTo>
                  <a:lnTo>
                    <a:pt x="9335" y="8336"/>
                  </a:lnTo>
                  <a:lnTo>
                    <a:pt x="9335" y="4930"/>
                  </a:lnTo>
                  <a:cubicBezTo>
                    <a:pt x="9335" y="4877"/>
                    <a:pt x="9295" y="4850"/>
                    <a:pt x="9255" y="4850"/>
                  </a:cubicBezTo>
                  <a:cubicBezTo>
                    <a:pt x="9242" y="4850"/>
                    <a:pt x="9228" y="4853"/>
                    <a:pt x="9216" y="4859"/>
                  </a:cubicBezTo>
                  <a:lnTo>
                    <a:pt x="7097" y="6073"/>
                  </a:lnTo>
                  <a:cubicBezTo>
                    <a:pt x="7089" y="6088"/>
                    <a:pt x="7080" y="6094"/>
                    <a:pt x="7069" y="6094"/>
                  </a:cubicBezTo>
                  <a:cubicBezTo>
                    <a:pt x="7046" y="6094"/>
                    <a:pt x="7018" y="6066"/>
                    <a:pt x="7002" y="6050"/>
                  </a:cubicBezTo>
                  <a:lnTo>
                    <a:pt x="4477" y="2430"/>
                  </a:lnTo>
                  <a:cubicBezTo>
                    <a:pt x="4453" y="2382"/>
                    <a:pt x="4406" y="2382"/>
                    <a:pt x="4382" y="2382"/>
                  </a:cubicBezTo>
                  <a:lnTo>
                    <a:pt x="2596" y="3549"/>
                  </a:lnTo>
                  <a:cubicBezTo>
                    <a:pt x="2589" y="3556"/>
                    <a:pt x="2578" y="3559"/>
                    <a:pt x="2566" y="3559"/>
                  </a:cubicBezTo>
                  <a:cubicBezTo>
                    <a:pt x="2536" y="3559"/>
                    <a:pt x="2501" y="3542"/>
                    <a:pt x="2501" y="3525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2" name="Google Shape;3152;p55"/>
            <p:cNvSpPr/>
            <p:nvPr/>
          </p:nvSpPr>
          <p:spPr>
            <a:xfrm>
              <a:off x="6206579" y="3649388"/>
              <a:ext cx="71019" cy="107155"/>
            </a:xfrm>
            <a:custGeom>
              <a:avLst/>
              <a:gdLst/>
              <a:ahLst/>
              <a:cxnLst/>
              <a:rect l="l" t="t" r="r" b="b"/>
              <a:pathLst>
                <a:path w="2382" h="3594" extrusionOk="0">
                  <a:moveTo>
                    <a:pt x="75" y="1"/>
                  </a:moveTo>
                  <a:cubicBezTo>
                    <a:pt x="40" y="1"/>
                    <a:pt x="0" y="37"/>
                    <a:pt x="0" y="84"/>
                  </a:cubicBezTo>
                  <a:lnTo>
                    <a:pt x="0" y="536"/>
                  </a:lnTo>
                  <a:lnTo>
                    <a:pt x="2024" y="3537"/>
                  </a:lnTo>
                  <a:cubicBezTo>
                    <a:pt x="2024" y="3572"/>
                    <a:pt x="2063" y="3594"/>
                    <a:pt x="2092" y="3594"/>
                  </a:cubicBezTo>
                  <a:cubicBezTo>
                    <a:pt x="2103" y="3594"/>
                    <a:pt x="2113" y="3591"/>
                    <a:pt x="2120" y="3584"/>
                  </a:cubicBezTo>
                  <a:lnTo>
                    <a:pt x="2381" y="3394"/>
                  </a:lnTo>
                  <a:lnTo>
                    <a:pt x="119" y="36"/>
                  </a:lnTo>
                  <a:cubicBezTo>
                    <a:pt x="111" y="11"/>
                    <a:pt x="94" y="1"/>
                    <a:pt x="7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3" name="Google Shape;3153;p55"/>
            <p:cNvSpPr/>
            <p:nvPr/>
          </p:nvSpPr>
          <p:spPr>
            <a:xfrm>
              <a:off x="6329389" y="3719841"/>
              <a:ext cx="82409" cy="110882"/>
            </a:xfrm>
            <a:custGeom>
              <a:avLst/>
              <a:gdLst/>
              <a:ahLst/>
              <a:cxnLst/>
              <a:rect l="l" t="t" r="r" b="b"/>
              <a:pathLst>
                <a:path w="2764" h="3719" extrusionOk="0">
                  <a:moveTo>
                    <a:pt x="270" y="0"/>
                  </a:moveTo>
                  <a:cubicBezTo>
                    <a:pt x="266" y="0"/>
                    <a:pt x="263" y="2"/>
                    <a:pt x="263" y="7"/>
                  </a:cubicBezTo>
                  <a:lnTo>
                    <a:pt x="1" y="197"/>
                  </a:lnTo>
                  <a:lnTo>
                    <a:pt x="2406" y="3674"/>
                  </a:lnTo>
                  <a:cubicBezTo>
                    <a:pt x="2423" y="3691"/>
                    <a:pt x="2450" y="3719"/>
                    <a:pt x="2474" y="3719"/>
                  </a:cubicBezTo>
                  <a:cubicBezTo>
                    <a:pt x="2484" y="3719"/>
                    <a:pt x="2494" y="3713"/>
                    <a:pt x="2501" y="3698"/>
                  </a:cubicBezTo>
                  <a:lnTo>
                    <a:pt x="2763" y="3555"/>
                  </a:lnTo>
                  <a:lnTo>
                    <a:pt x="334" y="55"/>
                  </a:lnTo>
                  <a:cubicBezTo>
                    <a:pt x="334" y="35"/>
                    <a:pt x="288" y="0"/>
                    <a:pt x="270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4" name="Google Shape;3154;p55"/>
            <p:cNvSpPr/>
            <p:nvPr/>
          </p:nvSpPr>
          <p:spPr>
            <a:xfrm>
              <a:off x="6469282" y="3792889"/>
              <a:ext cx="14222" cy="103965"/>
            </a:xfrm>
            <a:custGeom>
              <a:avLst/>
              <a:gdLst/>
              <a:ahLst/>
              <a:cxnLst/>
              <a:rect l="l" t="t" r="r" b="b"/>
              <a:pathLst>
                <a:path w="477" h="3487" extrusionOk="0">
                  <a:moveTo>
                    <a:pt x="416" y="1"/>
                  </a:moveTo>
                  <a:cubicBezTo>
                    <a:pt x="401" y="1"/>
                    <a:pt x="381" y="4"/>
                    <a:pt x="358" y="10"/>
                  </a:cubicBezTo>
                  <a:lnTo>
                    <a:pt x="0" y="224"/>
                  </a:lnTo>
                  <a:lnTo>
                    <a:pt x="0" y="3487"/>
                  </a:lnTo>
                  <a:lnTo>
                    <a:pt x="477" y="3487"/>
                  </a:lnTo>
                  <a:lnTo>
                    <a:pt x="477" y="81"/>
                  </a:lnTo>
                  <a:cubicBezTo>
                    <a:pt x="477" y="28"/>
                    <a:pt x="463" y="1"/>
                    <a:pt x="416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5" name="Google Shape;3155;p55"/>
            <p:cNvSpPr/>
            <p:nvPr/>
          </p:nvSpPr>
          <p:spPr>
            <a:xfrm>
              <a:off x="6163257" y="3896825"/>
              <a:ext cx="343678" cy="24180"/>
            </a:xfrm>
            <a:custGeom>
              <a:avLst/>
              <a:gdLst/>
              <a:ahLst/>
              <a:cxnLst/>
              <a:rect l="l" t="t" r="r" b="b"/>
              <a:pathLst>
                <a:path w="11527" h="811" extrusionOk="0">
                  <a:moveTo>
                    <a:pt x="119" y="1"/>
                  </a:moveTo>
                  <a:cubicBezTo>
                    <a:pt x="72" y="1"/>
                    <a:pt x="0" y="72"/>
                    <a:pt x="0" y="120"/>
                  </a:cubicBezTo>
                  <a:lnTo>
                    <a:pt x="0" y="691"/>
                  </a:lnTo>
                  <a:cubicBezTo>
                    <a:pt x="0" y="739"/>
                    <a:pt x="72" y="810"/>
                    <a:pt x="119" y="810"/>
                  </a:cubicBezTo>
                  <a:lnTo>
                    <a:pt x="11407" y="810"/>
                  </a:lnTo>
                  <a:cubicBezTo>
                    <a:pt x="11455" y="810"/>
                    <a:pt x="11503" y="787"/>
                    <a:pt x="11527" y="691"/>
                  </a:cubicBezTo>
                  <a:lnTo>
                    <a:pt x="11527" y="120"/>
                  </a:lnTo>
                  <a:cubicBezTo>
                    <a:pt x="11527" y="72"/>
                    <a:pt x="11455" y="1"/>
                    <a:pt x="11407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6" name="Google Shape;3156;p55"/>
            <p:cNvSpPr/>
            <p:nvPr/>
          </p:nvSpPr>
          <p:spPr>
            <a:xfrm>
              <a:off x="6488454" y="3896825"/>
              <a:ext cx="17770" cy="24180"/>
            </a:xfrm>
            <a:custGeom>
              <a:avLst/>
              <a:gdLst/>
              <a:ahLst/>
              <a:cxnLst/>
              <a:rect l="l" t="t" r="r" b="b"/>
              <a:pathLst>
                <a:path w="596" h="811" extrusionOk="0">
                  <a:moveTo>
                    <a:pt x="0" y="1"/>
                  </a:moveTo>
                  <a:cubicBezTo>
                    <a:pt x="48" y="1"/>
                    <a:pt x="119" y="72"/>
                    <a:pt x="119" y="120"/>
                  </a:cubicBezTo>
                  <a:lnTo>
                    <a:pt x="119" y="691"/>
                  </a:lnTo>
                  <a:cubicBezTo>
                    <a:pt x="119" y="739"/>
                    <a:pt x="48" y="810"/>
                    <a:pt x="0" y="810"/>
                  </a:cubicBezTo>
                  <a:lnTo>
                    <a:pt x="477" y="810"/>
                  </a:lnTo>
                  <a:cubicBezTo>
                    <a:pt x="524" y="810"/>
                    <a:pt x="596" y="763"/>
                    <a:pt x="596" y="691"/>
                  </a:cubicBezTo>
                  <a:lnTo>
                    <a:pt x="596" y="120"/>
                  </a:lnTo>
                  <a:cubicBezTo>
                    <a:pt x="596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7" name="Google Shape;3157;p55"/>
            <p:cNvSpPr/>
            <p:nvPr/>
          </p:nvSpPr>
          <p:spPr>
            <a:xfrm>
              <a:off x="6247754" y="3708273"/>
              <a:ext cx="241442" cy="128234"/>
            </a:xfrm>
            <a:custGeom>
              <a:avLst/>
              <a:gdLst/>
              <a:ahLst/>
              <a:cxnLst/>
              <a:rect l="l" t="t" r="r" b="b"/>
              <a:pathLst>
                <a:path w="8098" h="4301" extrusionOk="0">
                  <a:moveTo>
                    <a:pt x="172" y="1"/>
                  </a:moveTo>
                  <a:cubicBezTo>
                    <a:pt x="146" y="1"/>
                    <a:pt x="119" y="6"/>
                    <a:pt x="96" y="14"/>
                  </a:cubicBezTo>
                  <a:cubicBezTo>
                    <a:pt x="0" y="85"/>
                    <a:pt x="0" y="181"/>
                    <a:pt x="24" y="252"/>
                  </a:cubicBezTo>
                  <a:lnTo>
                    <a:pt x="953" y="1657"/>
                  </a:lnTo>
                  <a:cubicBezTo>
                    <a:pt x="983" y="1732"/>
                    <a:pt x="1068" y="1769"/>
                    <a:pt x="1151" y="1769"/>
                  </a:cubicBezTo>
                  <a:cubicBezTo>
                    <a:pt x="1201" y="1769"/>
                    <a:pt x="1251" y="1755"/>
                    <a:pt x="1286" y="1729"/>
                  </a:cubicBezTo>
                  <a:lnTo>
                    <a:pt x="2977" y="585"/>
                  </a:lnTo>
                  <a:lnTo>
                    <a:pt x="5454" y="4158"/>
                  </a:lnTo>
                  <a:cubicBezTo>
                    <a:pt x="5486" y="4221"/>
                    <a:pt x="5560" y="4263"/>
                    <a:pt x="5641" y="4263"/>
                  </a:cubicBezTo>
                  <a:cubicBezTo>
                    <a:pt x="5681" y="4263"/>
                    <a:pt x="5724" y="4253"/>
                    <a:pt x="5763" y="4229"/>
                  </a:cubicBezTo>
                  <a:lnTo>
                    <a:pt x="7740" y="3086"/>
                  </a:lnTo>
                  <a:lnTo>
                    <a:pt x="7740" y="4134"/>
                  </a:lnTo>
                  <a:cubicBezTo>
                    <a:pt x="7740" y="4229"/>
                    <a:pt x="7788" y="4301"/>
                    <a:pt x="7883" y="4301"/>
                  </a:cubicBezTo>
                  <a:cubicBezTo>
                    <a:pt x="8002" y="4301"/>
                    <a:pt x="8097" y="4253"/>
                    <a:pt x="8097" y="4134"/>
                  </a:cubicBezTo>
                  <a:lnTo>
                    <a:pt x="8097" y="2919"/>
                  </a:lnTo>
                  <a:cubicBezTo>
                    <a:pt x="8097" y="2848"/>
                    <a:pt x="8050" y="2800"/>
                    <a:pt x="8026" y="2753"/>
                  </a:cubicBezTo>
                  <a:cubicBezTo>
                    <a:pt x="7964" y="2706"/>
                    <a:pt x="7892" y="2670"/>
                    <a:pt x="7816" y="2670"/>
                  </a:cubicBezTo>
                  <a:cubicBezTo>
                    <a:pt x="7775" y="2670"/>
                    <a:pt x="7734" y="2680"/>
                    <a:pt x="7692" y="2705"/>
                  </a:cubicBezTo>
                  <a:lnTo>
                    <a:pt x="5668" y="3896"/>
                  </a:lnTo>
                  <a:lnTo>
                    <a:pt x="3215" y="324"/>
                  </a:lnTo>
                  <a:cubicBezTo>
                    <a:pt x="3156" y="249"/>
                    <a:pt x="3087" y="212"/>
                    <a:pt x="3015" y="212"/>
                  </a:cubicBezTo>
                  <a:cubicBezTo>
                    <a:pt x="2971" y="212"/>
                    <a:pt x="2926" y="225"/>
                    <a:pt x="2882" y="252"/>
                  </a:cubicBezTo>
                  <a:lnTo>
                    <a:pt x="1191" y="1395"/>
                  </a:lnTo>
                  <a:lnTo>
                    <a:pt x="310" y="85"/>
                  </a:lnTo>
                  <a:cubicBezTo>
                    <a:pt x="278" y="22"/>
                    <a:pt x="225" y="1"/>
                    <a:pt x="17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8" name="Google Shape;3158;p55"/>
            <p:cNvSpPr/>
            <p:nvPr/>
          </p:nvSpPr>
          <p:spPr>
            <a:xfrm>
              <a:off x="6156877" y="3573060"/>
              <a:ext cx="355037" cy="354321"/>
            </a:xfrm>
            <a:custGeom>
              <a:avLst/>
              <a:gdLst/>
              <a:ahLst/>
              <a:cxnLst/>
              <a:rect l="l" t="t" r="r" b="b"/>
              <a:pathLst>
                <a:path w="11908" h="11884" extrusionOk="0">
                  <a:moveTo>
                    <a:pt x="11550" y="11050"/>
                  </a:moveTo>
                  <a:lnTo>
                    <a:pt x="11550" y="11527"/>
                  </a:lnTo>
                  <a:lnTo>
                    <a:pt x="405" y="11527"/>
                  </a:lnTo>
                  <a:lnTo>
                    <a:pt x="405" y="11050"/>
                  </a:lnTo>
                  <a:close/>
                  <a:moveTo>
                    <a:pt x="929" y="0"/>
                  </a:moveTo>
                  <a:cubicBezTo>
                    <a:pt x="810" y="0"/>
                    <a:pt x="714" y="72"/>
                    <a:pt x="714" y="191"/>
                  </a:cubicBezTo>
                  <a:lnTo>
                    <a:pt x="714" y="977"/>
                  </a:lnTo>
                  <a:lnTo>
                    <a:pt x="524" y="977"/>
                  </a:lnTo>
                  <a:cubicBezTo>
                    <a:pt x="429" y="977"/>
                    <a:pt x="333" y="1048"/>
                    <a:pt x="333" y="1143"/>
                  </a:cubicBezTo>
                  <a:cubicBezTo>
                    <a:pt x="333" y="1263"/>
                    <a:pt x="405" y="1334"/>
                    <a:pt x="524" y="1334"/>
                  </a:cubicBezTo>
                  <a:lnTo>
                    <a:pt x="714" y="1334"/>
                  </a:lnTo>
                  <a:lnTo>
                    <a:pt x="714" y="2239"/>
                  </a:lnTo>
                  <a:lnTo>
                    <a:pt x="524" y="2239"/>
                  </a:lnTo>
                  <a:cubicBezTo>
                    <a:pt x="429" y="2239"/>
                    <a:pt x="333" y="2287"/>
                    <a:pt x="333" y="2382"/>
                  </a:cubicBezTo>
                  <a:cubicBezTo>
                    <a:pt x="333" y="2501"/>
                    <a:pt x="405" y="2596"/>
                    <a:pt x="524" y="2596"/>
                  </a:cubicBezTo>
                  <a:lnTo>
                    <a:pt x="714" y="2596"/>
                  </a:lnTo>
                  <a:lnTo>
                    <a:pt x="714" y="3477"/>
                  </a:lnTo>
                  <a:lnTo>
                    <a:pt x="524" y="3477"/>
                  </a:lnTo>
                  <a:cubicBezTo>
                    <a:pt x="429" y="3477"/>
                    <a:pt x="333" y="3549"/>
                    <a:pt x="333" y="3644"/>
                  </a:cubicBezTo>
                  <a:cubicBezTo>
                    <a:pt x="333" y="3763"/>
                    <a:pt x="405" y="3834"/>
                    <a:pt x="524" y="3834"/>
                  </a:cubicBezTo>
                  <a:lnTo>
                    <a:pt x="714" y="3834"/>
                  </a:lnTo>
                  <a:lnTo>
                    <a:pt x="714" y="4739"/>
                  </a:lnTo>
                  <a:lnTo>
                    <a:pt x="524" y="4739"/>
                  </a:lnTo>
                  <a:cubicBezTo>
                    <a:pt x="429" y="4739"/>
                    <a:pt x="333" y="4787"/>
                    <a:pt x="333" y="4882"/>
                  </a:cubicBezTo>
                  <a:cubicBezTo>
                    <a:pt x="333" y="5001"/>
                    <a:pt x="405" y="5097"/>
                    <a:pt x="524" y="5097"/>
                  </a:cubicBezTo>
                  <a:lnTo>
                    <a:pt x="714" y="5097"/>
                  </a:lnTo>
                  <a:lnTo>
                    <a:pt x="714" y="5978"/>
                  </a:lnTo>
                  <a:lnTo>
                    <a:pt x="524" y="5978"/>
                  </a:lnTo>
                  <a:cubicBezTo>
                    <a:pt x="429" y="5978"/>
                    <a:pt x="333" y="6049"/>
                    <a:pt x="333" y="6144"/>
                  </a:cubicBezTo>
                  <a:cubicBezTo>
                    <a:pt x="333" y="6264"/>
                    <a:pt x="405" y="6335"/>
                    <a:pt x="524" y="6335"/>
                  </a:cubicBezTo>
                  <a:lnTo>
                    <a:pt x="714" y="6335"/>
                  </a:lnTo>
                  <a:lnTo>
                    <a:pt x="714" y="7240"/>
                  </a:lnTo>
                  <a:lnTo>
                    <a:pt x="524" y="7240"/>
                  </a:lnTo>
                  <a:cubicBezTo>
                    <a:pt x="429" y="7240"/>
                    <a:pt x="333" y="7288"/>
                    <a:pt x="333" y="7383"/>
                  </a:cubicBezTo>
                  <a:cubicBezTo>
                    <a:pt x="333" y="7502"/>
                    <a:pt x="405" y="7597"/>
                    <a:pt x="524" y="7597"/>
                  </a:cubicBezTo>
                  <a:lnTo>
                    <a:pt x="714" y="7597"/>
                  </a:lnTo>
                  <a:lnTo>
                    <a:pt x="714" y="8478"/>
                  </a:lnTo>
                  <a:lnTo>
                    <a:pt x="524" y="8478"/>
                  </a:lnTo>
                  <a:cubicBezTo>
                    <a:pt x="429" y="8478"/>
                    <a:pt x="333" y="8550"/>
                    <a:pt x="333" y="8645"/>
                  </a:cubicBezTo>
                  <a:cubicBezTo>
                    <a:pt x="333" y="8764"/>
                    <a:pt x="405" y="8836"/>
                    <a:pt x="524" y="8836"/>
                  </a:cubicBezTo>
                  <a:lnTo>
                    <a:pt x="714" y="8836"/>
                  </a:lnTo>
                  <a:lnTo>
                    <a:pt x="714" y="9740"/>
                  </a:lnTo>
                  <a:lnTo>
                    <a:pt x="524" y="9740"/>
                  </a:lnTo>
                  <a:cubicBezTo>
                    <a:pt x="429" y="9740"/>
                    <a:pt x="333" y="9788"/>
                    <a:pt x="333" y="9883"/>
                  </a:cubicBezTo>
                  <a:cubicBezTo>
                    <a:pt x="333" y="10002"/>
                    <a:pt x="405" y="10098"/>
                    <a:pt x="524" y="10098"/>
                  </a:cubicBezTo>
                  <a:lnTo>
                    <a:pt x="714" y="10098"/>
                  </a:lnTo>
                  <a:lnTo>
                    <a:pt x="714" y="10717"/>
                  </a:lnTo>
                  <a:lnTo>
                    <a:pt x="310" y="10717"/>
                  </a:lnTo>
                  <a:cubicBezTo>
                    <a:pt x="167" y="10717"/>
                    <a:pt x="0" y="10836"/>
                    <a:pt x="0" y="11026"/>
                  </a:cubicBezTo>
                  <a:lnTo>
                    <a:pt x="0" y="11574"/>
                  </a:lnTo>
                  <a:cubicBezTo>
                    <a:pt x="0" y="11741"/>
                    <a:pt x="119" y="11884"/>
                    <a:pt x="310" y="11884"/>
                  </a:cubicBezTo>
                  <a:lnTo>
                    <a:pt x="11598" y="11884"/>
                  </a:lnTo>
                  <a:cubicBezTo>
                    <a:pt x="11741" y="11884"/>
                    <a:pt x="11883" y="11765"/>
                    <a:pt x="11883" y="11574"/>
                  </a:cubicBezTo>
                  <a:lnTo>
                    <a:pt x="11883" y="11026"/>
                  </a:lnTo>
                  <a:cubicBezTo>
                    <a:pt x="11907" y="10836"/>
                    <a:pt x="11764" y="10717"/>
                    <a:pt x="11621" y="10717"/>
                  </a:cubicBezTo>
                  <a:lnTo>
                    <a:pt x="11145" y="10717"/>
                  </a:lnTo>
                  <a:lnTo>
                    <a:pt x="11145" y="9526"/>
                  </a:lnTo>
                  <a:cubicBezTo>
                    <a:pt x="11145" y="9431"/>
                    <a:pt x="11074" y="9359"/>
                    <a:pt x="11002" y="9359"/>
                  </a:cubicBezTo>
                  <a:cubicBezTo>
                    <a:pt x="10883" y="9359"/>
                    <a:pt x="10788" y="9407"/>
                    <a:pt x="10788" y="9526"/>
                  </a:cubicBezTo>
                  <a:lnTo>
                    <a:pt x="10788" y="10717"/>
                  </a:lnTo>
                  <a:lnTo>
                    <a:pt x="1858" y="10717"/>
                  </a:lnTo>
                  <a:lnTo>
                    <a:pt x="1858" y="2977"/>
                  </a:lnTo>
                  <a:lnTo>
                    <a:pt x="2620" y="4144"/>
                  </a:lnTo>
                  <a:cubicBezTo>
                    <a:pt x="2661" y="4200"/>
                    <a:pt x="2711" y="4223"/>
                    <a:pt x="2760" y="4223"/>
                  </a:cubicBezTo>
                  <a:cubicBezTo>
                    <a:pt x="2794" y="4223"/>
                    <a:pt x="2828" y="4211"/>
                    <a:pt x="2858" y="4192"/>
                  </a:cubicBezTo>
                  <a:cubicBezTo>
                    <a:pt x="2953" y="4144"/>
                    <a:pt x="2953" y="4049"/>
                    <a:pt x="2929" y="3954"/>
                  </a:cubicBezTo>
                  <a:lnTo>
                    <a:pt x="1953" y="2501"/>
                  </a:lnTo>
                  <a:cubicBezTo>
                    <a:pt x="1898" y="2428"/>
                    <a:pt x="1816" y="2397"/>
                    <a:pt x="1738" y="2397"/>
                  </a:cubicBezTo>
                  <a:cubicBezTo>
                    <a:pt x="1713" y="2397"/>
                    <a:pt x="1690" y="2400"/>
                    <a:pt x="1667" y="2406"/>
                  </a:cubicBezTo>
                  <a:cubicBezTo>
                    <a:pt x="1596" y="2453"/>
                    <a:pt x="1500" y="2525"/>
                    <a:pt x="1500" y="2644"/>
                  </a:cubicBezTo>
                  <a:lnTo>
                    <a:pt x="1500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4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59" name="Google Shape;3159;p55"/>
          <p:cNvGrpSpPr/>
          <p:nvPr/>
        </p:nvGrpSpPr>
        <p:grpSpPr>
          <a:xfrm>
            <a:off x="5511689" y="3573060"/>
            <a:ext cx="354351" cy="352205"/>
            <a:chOff x="5549777" y="3573060"/>
            <a:chExt cx="354351" cy="352205"/>
          </a:xfrm>
        </p:grpSpPr>
        <p:sp>
          <p:nvSpPr>
            <p:cNvPr id="3160" name="Google Shape;3160;p55"/>
            <p:cNvSpPr/>
            <p:nvPr/>
          </p:nvSpPr>
          <p:spPr>
            <a:xfrm>
              <a:off x="5553325" y="3650640"/>
              <a:ext cx="172569" cy="99254"/>
            </a:xfrm>
            <a:custGeom>
              <a:avLst/>
              <a:gdLst/>
              <a:ahLst/>
              <a:cxnLst/>
              <a:rect l="l" t="t" r="r" b="b"/>
              <a:pathLst>
                <a:path w="5788" h="3329" extrusionOk="0">
                  <a:moveTo>
                    <a:pt x="635" y="0"/>
                  </a:moveTo>
                  <a:cubicBezTo>
                    <a:pt x="608" y="0"/>
                    <a:pt x="584" y="6"/>
                    <a:pt x="572" y="18"/>
                  </a:cubicBezTo>
                  <a:lnTo>
                    <a:pt x="1" y="447"/>
                  </a:lnTo>
                  <a:cubicBezTo>
                    <a:pt x="1" y="2042"/>
                    <a:pt x="1287" y="3328"/>
                    <a:pt x="2906" y="3328"/>
                  </a:cubicBezTo>
                  <a:cubicBezTo>
                    <a:pt x="4502" y="3328"/>
                    <a:pt x="5788" y="2018"/>
                    <a:pt x="5788" y="447"/>
                  </a:cubicBezTo>
                  <a:lnTo>
                    <a:pt x="4478" y="447"/>
                  </a:lnTo>
                  <a:cubicBezTo>
                    <a:pt x="4478" y="1328"/>
                    <a:pt x="3763" y="2042"/>
                    <a:pt x="2858" y="2042"/>
                  </a:cubicBezTo>
                  <a:cubicBezTo>
                    <a:pt x="1977" y="2042"/>
                    <a:pt x="1263" y="1328"/>
                    <a:pt x="1263" y="447"/>
                  </a:cubicBezTo>
                  <a:lnTo>
                    <a:pt x="715" y="18"/>
                  </a:lnTo>
                  <a:cubicBezTo>
                    <a:pt x="691" y="6"/>
                    <a:pt x="662" y="0"/>
                    <a:pt x="635" y="0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5631441" y="3663938"/>
              <a:ext cx="94454" cy="85957"/>
            </a:xfrm>
            <a:custGeom>
              <a:avLst/>
              <a:gdLst/>
              <a:ahLst/>
              <a:cxnLst/>
              <a:rect l="l" t="t" r="r" b="b"/>
              <a:pathLst>
                <a:path w="3168" h="2883" extrusionOk="0">
                  <a:moveTo>
                    <a:pt x="3168" y="1"/>
                  </a:moveTo>
                  <a:cubicBezTo>
                    <a:pt x="3168" y="9"/>
                    <a:pt x="3168" y="17"/>
                    <a:pt x="3168" y="24"/>
                  </a:cubicBezTo>
                  <a:lnTo>
                    <a:pt x="3168" y="24"/>
                  </a:lnTo>
                  <a:lnTo>
                    <a:pt x="3168" y="1"/>
                  </a:lnTo>
                  <a:close/>
                  <a:moveTo>
                    <a:pt x="2620" y="24"/>
                  </a:moveTo>
                  <a:cubicBezTo>
                    <a:pt x="2620" y="1501"/>
                    <a:pt x="1477" y="2763"/>
                    <a:pt x="0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4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5554756" y="3577324"/>
              <a:ext cx="171854" cy="99254"/>
            </a:xfrm>
            <a:custGeom>
              <a:avLst/>
              <a:gdLst/>
              <a:ahLst/>
              <a:cxnLst/>
              <a:rect l="l" t="t" r="r" b="b"/>
              <a:pathLst>
                <a:path w="5764" h="3329" extrusionOk="0">
                  <a:moveTo>
                    <a:pt x="2882" y="0"/>
                  </a:moveTo>
                  <a:cubicBezTo>
                    <a:pt x="1263" y="0"/>
                    <a:pt x="0" y="1310"/>
                    <a:pt x="0" y="2906"/>
                  </a:cubicBezTo>
                  <a:lnTo>
                    <a:pt x="1310" y="2906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906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38" y="3328"/>
                  </a:cubicBezTo>
                  <a:cubicBezTo>
                    <a:pt x="5162" y="3328"/>
                    <a:pt x="5180" y="3322"/>
                    <a:pt x="5192" y="3310"/>
                  </a:cubicBezTo>
                  <a:lnTo>
                    <a:pt x="5763" y="2906"/>
                  </a:lnTo>
                  <a:cubicBezTo>
                    <a:pt x="5763" y="1286"/>
                    <a:pt x="4477" y="0"/>
                    <a:pt x="288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5631441" y="3578725"/>
              <a:ext cx="94454" cy="97853"/>
            </a:xfrm>
            <a:custGeom>
              <a:avLst/>
              <a:gdLst/>
              <a:ahLst/>
              <a:cxnLst/>
              <a:rect l="l" t="t" r="r" b="b"/>
              <a:pathLst>
                <a:path w="3168" h="3282" extrusionOk="0">
                  <a:moveTo>
                    <a:pt x="0" y="1"/>
                  </a:moveTo>
                  <a:cubicBezTo>
                    <a:pt x="1429" y="144"/>
                    <a:pt x="2548" y="1263"/>
                    <a:pt x="2620" y="2668"/>
                  </a:cubicBezTo>
                  <a:cubicBezTo>
                    <a:pt x="2620" y="2787"/>
                    <a:pt x="2572" y="2906"/>
                    <a:pt x="2477" y="2978"/>
                  </a:cubicBezTo>
                  <a:lnTo>
                    <a:pt x="2263" y="3121"/>
                  </a:lnTo>
                  <a:lnTo>
                    <a:pt x="2453" y="3263"/>
                  </a:lnTo>
                  <a:cubicBezTo>
                    <a:pt x="2477" y="3275"/>
                    <a:pt x="2507" y="3281"/>
                    <a:pt x="2534" y="3281"/>
                  </a:cubicBezTo>
                  <a:cubicBezTo>
                    <a:pt x="2560" y="3281"/>
                    <a:pt x="2584" y="3275"/>
                    <a:pt x="2596" y="3263"/>
                  </a:cubicBezTo>
                  <a:lnTo>
                    <a:pt x="3168" y="2859"/>
                  </a:lnTo>
                  <a:cubicBezTo>
                    <a:pt x="3168" y="1263"/>
                    <a:pt x="1858" y="1"/>
                    <a:pt x="286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5554756" y="3651325"/>
              <a:ext cx="37656" cy="21169"/>
            </a:xfrm>
            <a:custGeom>
              <a:avLst/>
              <a:gdLst/>
              <a:ahLst/>
              <a:cxnLst/>
              <a:rect l="l" t="t" r="r" b="b"/>
              <a:pathLst>
                <a:path w="1263" h="710" extrusionOk="0">
                  <a:moveTo>
                    <a:pt x="622" y="1"/>
                  </a:moveTo>
                  <a:cubicBezTo>
                    <a:pt x="596" y="1"/>
                    <a:pt x="572" y="7"/>
                    <a:pt x="548" y="19"/>
                  </a:cubicBezTo>
                  <a:lnTo>
                    <a:pt x="0" y="447"/>
                  </a:lnTo>
                  <a:lnTo>
                    <a:pt x="0" y="709"/>
                  </a:lnTo>
                  <a:lnTo>
                    <a:pt x="1263" y="709"/>
                  </a:lnTo>
                  <a:cubicBezTo>
                    <a:pt x="1239" y="614"/>
                    <a:pt x="1239" y="543"/>
                    <a:pt x="1239" y="447"/>
                  </a:cubicBezTo>
                  <a:lnTo>
                    <a:pt x="715" y="19"/>
                  </a:lnTo>
                  <a:cubicBezTo>
                    <a:pt x="679" y="7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5724465" y="3650640"/>
              <a:ext cx="172539" cy="99254"/>
            </a:xfrm>
            <a:custGeom>
              <a:avLst/>
              <a:gdLst/>
              <a:ahLst/>
              <a:cxnLst/>
              <a:rect l="l" t="t" r="r" b="b"/>
              <a:pathLst>
                <a:path w="5787" h="3329" extrusionOk="0">
                  <a:moveTo>
                    <a:pt x="637" y="0"/>
                  </a:moveTo>
                  <a:cubicBezTo>
                    <a:pt x="607" y="0"/>
                    <a:pt x="583" y="6"/>
                    <a:pt x="572" y="18"/>
                  </a:cubicBezTo>
                  <a:lnTo>
                    <a:pt x="0" y="447"/>
                  </a:lnTo>
                  <a:cubicBezTo>
                    <a:pt x="0" y="2042"/>
                    <a:pt x="1334" y="3328"/>
                    <a:pt x="2905" y="3328"/>
                  </a:cubicBezTo>
                  <a:cubicBezTo>
                    <a:pt x="4501" y="3328"/>
                    <a:pt x="5787" y="2018"/>
                    <a:pt x="5787" y="447"/>
                  </a:cubicBezTo>
                  <a:lnTo>
                    <a:pt x="4477" y="447"/>
                  </a:lnTo>
                  <a:cubicBezTo>
                    <a:pt x="4477" y="1328"/>
                    <a:pt x="3763" y="2042"/>
                    <a:pt x="2882" y="2042"/>
                  </a:cubicBezTo>
                  <a:cubicBezTo>
                    <a:pt x="1977" y="2042"/>
                    <a:pt x="1262" y="1328"/>
                    <a:pt x="1262" y="447"/>
                  </a:cubicBezTo>
                  <a:lnTo>
                    <a:pt x="738" y="18"/>
                  </a:lnTo>
                  <a:cubicBezTo>
                    <a:pt x="703" y="6"/>
                    <a:pt x="667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5802552" y="3663938"/>
              <a:ext cx="94454" cy="85957"/>
            </a:xfrm>
            <a:custGeom>
              <a:avLst/>
              <a:gdLst/>
              <a:ahLst/>
              <a:cxnLst/>
              <a:rect l="l" t="t" r="r" b="b"/>
              <a:pathLst>
                <a:path w="3168" h="2883" extrusionOk="0">
                  <a:moveTo>
                    <a:pt x="3168" y="1"/>
                  </a:moveTo>
                  <a:cubicBezTo>
                    <a:pt x="3168" y="9"/>
                    <a:pt x="3168" y="17"/>
                    <a:pt x="3168" y="24"/>
                  </a:cubicBezTo>
                  <a:lnTo>
                    <a:pt x="3168" y="24"/>
                  </a:lnTo>
                  <a:lnTo>
                    <a:pt x="3168" y="1"/>
                  </a:lnTo>
                  <a:close/>
                  <a:moveTo>
                    <a:pt x="2620" y="24"/>
                  </a:moveTo>
                  <a:cubicBezTo>
                    <a:pt x="2620" y="1501"/>
                    <a:pt x="1477" y="2763"/>
                    <a:pt x="1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5725866" y="3577324"/>
              <a:ext cx="171854" cy="99254"/>
            </a:xfrm>
            <a:custGeom>
              <a:avLst/>
              <a:gdLst/>
              <a:ahLst/>
              <a:cxnLst/>
              <a:rect l="l" t="t" r="r" b="b"/>
              <a:pathLst>
                <a:path w="5764" h="3329" extrusionOk="0">
                  <a:moveTo>
                    <a:pt x="2882" y="0"/>
                  </a:moveTo>
                  <a:cubicBezTo>
                    <a:pt x="1287" y="0"/>
                    <a:pt x="1" y="1310"/>
                    <a:pt x="1" y="2906"/>
                  </a:cubicBezTo>
                  <a:lnTo>
                    <a:pt x="1310" y="2906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906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42" y="3328"/>
                  </a:cubicBezTo>
                  <a:cubicBezTo>
                    <a:pt x="5168" y="3328"/>
                    <a:pt x="5192" y="3322"/>
                    <a:pt x="5216" y="3310"/>
                  </a:cubicBezTo>
                  <a:lnTo>
                    <a:pt x="5764" y="2906"/>
                  </a:lnTo>
                  <a:cubicBezTo>
                    <a:pt x="5764" y="1286"/>
                    <a:pt x="4454" y="0"/>
                    <a:pt x="2882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5803267" y="3578725"/>
              <a:ext cx="93738" cy="97853"/>
            </a:xfrm>
            <a:custGeom>
              <a:avLst/>
              <a:gdLst/>
              <a:ahLst/>
              <a:cxnLst/>
              <a:rect l="l" t="t" r="r" b="b"/>
              <a:pathLst>
                <a:path w="3144" h="3282" extrusionOk="0">
                  <a:moveTo>
                    <a:pt x="0" y="1"/>
                  </a:moveTo>
                  <a:cubicBezTo>
                    <a:pt x="1429" y="144"/>
                    <a:pt x="2525" y="1263"/>
                    <a:pt x="2620" y="2668"/>
                  </a:cubicBezTo>
                  <a:cubicBezTo>
                    <a:pt x="2620" y="2787"/>
                    <a:pt x="2549" y="2906"/>
                    <a:pt x="2453" y="2978"/>
                  </a:cubicBezTo>
                  <a:lnTo>
                    <a:pt x="2263" y="3121"/>
                  </a:lnTo>
                  <a:lnTo>
                    <a:pt x="2429" y="3263"/>
                  </a:lnTo>
                  <a:cubicBezTo>
                    <a:pt x="2465" y="3275"/>
                    <a:pt x="2495" y="3281"/>
                    <a:pt x="2519" y="3281"/>
                  </a:cubicBezTo>
                  <a:cubicBezTo>
                    <a:pt x="2543" y="3281"/>
                    <a:pt x="2560" y="3275"/>
                    <a:pt x="2572" y="3263"/>
                  </a:cubicBezTo>
                  <a:lnTo>
                    <a:pt x="3144" y="2859"/>
                  </a:lnTo>
                  <a:cubicBezTo>
                    <a:pt x="3144" y="1263"/>
                    <a:pt x="1858" y="1"/>
                    <a:pt x="262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5725866" y="3651325"/>
              <a:ext cx="38372" cy="21169"/>
            </a:xfrm>
            <a:custGeom>
              <a:avLst/>
              <a:gdLst/>
              <a:ahLst/>
              <a:cxnLst/>
              <a:rect l="l" t="t" r="r" b="b"/>
              <a:pathLst>
                <a:path w="1287" h="710" extrusionOk="0">
                  <a:moveTo>
                    <a:pt x="626" y="1"/>
                  </a:moveTo>
                  <a:cubicBezTo>
                    <a:pt x="602" y="1"/>
                    <a:pt x="584" y="7"/>
                    <a:pt x="572" y="19"/>
                  </a:cubicBezTo>
                  <a:lnTo>
                    <a:pt x="1" y="447"/>
                  </a:lnTo>
                  <a:lnTo>
                    <a:pt x="1" y="709"/>
                  </a:lnTo>
                  <a:lnTo>
                    <a:pt x="1287" y="709"/>
                  </a:lnTo>
                  <a:cubicBezTo>
                    <a:pt x="1239" y="614"/>
                    <a:pt x="1239" y="543"/>
                    <a:pt x="1239" y="447"/>
                  </a:cubicBezTo>
                  <a:lnTo>
                    <a:pt x="715" y="19"/>
                  </a:lnTo>
                  <a:cubicBezTo>
                    <a:pt x="679" y="7"/>
                    <a:pt x="650" y="1"/>
                    <a:pt x="6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5553325" y="3822645"/>
              <a:ext cx="172569" cy="99075"/>
            </a:xfrm>
            <a:custGeom>
              <a:avLst/>
              <a:gdLst/>
              <a:ahLst/>
              <a:cxnLst/>
              <a:rect l="l" t="t" r="r" b="b"/>
              <a:pathLst>
                <a:path w="5788" h="3323" extrusionOk="0">
                  <a:moveTo>
                    <a:pt x="635" y="0"/>
                  </a:moveTo>
                  <a:cubicBezTo>
                    <a:pt x="608" y="0"/>
                    <a:pt x="584" y="12"/>
                    <a:pt x="572" y="36"/>
                  </a:cubicBezTo>
                  <a:lnTo>
                    <a:pt x="1" y="441"/>
                  </a:lnTo>
                  <a:cubicBezTo>
                    <a:pt x="1" y="2060"/>
                    <a:pt x="1287" y="3322"/>
                    <a:pt x="2906" y="3322"/>
                  </a:cubicBezTo>
                  <a:cubicBezTo>
                    <a:pt x="4502" y="3322"/>
                    <a:pt x="5788" y="2012"/>
                    <a:pt x="5788" y="441"/>
                  </a:cubicBezTo>
                  <a:lnTo>
                    <a:pt x="4478" y="441"/>
                  </a:lnTo>
                  <a:cubicBezTo>
                    <a:pt x="4478" y="1346"/>
                    <a:pt x="3763" y="2060"/>
                    <a:pt x="2858" y="2060"/>
                  </a:cubicBezTo>
                  <a:cubicBezTo>
                    <a:pt x="1977" y="2060"/>
                    <a:pt x="1263" y="1346"/>
                    <a:pt x="1263" y="441"/>
                  </a:cubicBezTo>
                  <a:lnTo>
                    <a:pt x="715" y="36"/>
                  </a:lnTo>
                  <a:cubicBezTo>
                    <a:pt x="691" y="12"/>
                    <a:pt x="662" y="0"/>
                    <a:pt x="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5631441" y="3835763"/>
              <a:ext cx="94454" cy="85957"/>
            </a:xfrm>
            <a:custGeom>
              <a:avLst/>
              <a:gdLst/>
              <a:ahLst/>
              <a:cxnLst/>
              <a:rect l="l" t="t" r="r" b="b"/>
              <a:pathLst>
                <a:path w="3168" h="2883" extrusionOk="0">
                  <a:moveTo>
                    <a:pt x="3168" y="1"/>
                  </a:moveTo>
                  <a:cubicBezTo>
                    <a:pt x="3168" y="9"/>
                    <a:pt x="3168" y="17"/>
                    <a:pt x="3168" y="25"/>
                  </a:cubicBezTo>
                  <a:lnTo>
                    <a:pt x="3168" y="25"/>
                  </a:lnTo>
                  <a:lnTo>
                    <a:pt x="3168" y="1"/>
                  </a:lnTo>
                  <a:close/>
                  <a:moveTo>
                    <a:pt x="2620" y="25"/>
                  </a:moveTo>
                  <a:cubicBezTo>
                    <a:pt x="2620" y="1525"/>
                    <a:pt x="1477" y="2763"/>
                    <a:pt x="0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5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5554756" y="3749865"/>
              <a:ext cx="171854" cy="99254"/>
            </a:xfrm>
            <a:custGeom>
              <a:avLst/>
              <a:gdLst/>
              <a:ahLst/>
              <a:cxnLst/>
              <a:rect l="l" t="t" r="r" b="b"/>
              <a:pathLst>
                <a:path w="5764" h="3329" extrusionOk="0">
                  <a:moveTo>
                    <a:pt x="2882" y="0"/>
                  </a:moveTo>
                  <a:cubicBezTo>
                    <a:pt x="1263" y="0"/>
                    <a:pt x="0" y="1310"/>
                    <a:pt x="0" y="2882"/>
                  </a:cubicBezTo>
                  <a:lnTo>
                    <a:pt x="1310" y="2882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882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38" y="3328"/>
                  </a:cubicBezTo>
                  <a:cubicBezTo>
                    <a:pt x="5162" y="3328"/>
                    <a:pt x="5180" y="3322"/>
                    <a:pt x="5192" y="3310"/>
                  </a:cubicBezTo>
                  <a:lnTo>
                    <a:pt x="5763" y="2882"/>
                  </a:lnTo>
                  <a:cubicBezTo>
                    <a:pt x="5763" y="1286"/>
                    <a:pt x="4477" y="0"/>
                    <a:pt x="2882" y="0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5631441" y="3750551"/>
              <a:ext cx="94454" cy="98568"/>
            </a:xfrm>
            <a:custGeom>
              <a:avLst/>
              <a:gdLst/>
              <a:ahLst/>
              <a:cxnLst/>
              <a:rect l="l" t="t" r="r" b="b"/>
              <a:pathLst>
                <a:path w="3168" h="3306" extrusionOk="0">
                  <a:moveTo>
                    <a:pt x="0" y="1"/>
                  </a:moveTo>
                  <a:cubicBezTo>
                    <a:pt x="1429" y="144"/>
                    <a:pt x="2548" y="1287"/>
                    <a:pt x="2620" y="2692"/>
                  </a:cubicBezTo>
                  <a:cubicBezTo>
                    <a:pt x="2620" y="2811"/>
                    <a:pt x="2572" y="2930"/>
                    <a:pt x="2477" y="2978"/>
                  </a:cubicBezTo>
                  <a:lnTo>
                    <a:pt x="2263" y="3121"/>
                  </a:lnTo>
                  <a:lnTo>
                    <a:pt x="2453" y="3287"/>
                  </a:lnTo>
                  <a:cubicBezTo>
                    <a:pt x="2477" y="3299"/>
                    <a:pt x="2507" y="3305"/>
                    <a:pt x="2534" y="3305"/>
                  </a:cubicBezTo>
                  <a:cubicBezTo>
                    <a:pt x="2560" y="3305"/>
                    <a:pt x="2584" y="3299"/>
                    <a:pt x="2596" y="3287"/>
                  </a:cubicBezTo>
                  <a:lnTo>
                    <a:pt x="3168" y="2859"/>
                  </a:lnTo>
                  <a:cubicBezTo>
                    <a:pt x="3168" y="1287"/>
                    <a:pt x="1858" y="1"/>
                    <a:pt x="286" y="1"/>
                  </a:cubicBezTo>
                  <a:close/>
                </a:path>
              </a:pathLst>
            </a:custGeom>
            <a:solidFill>
              <a:srgbClr val="E9E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5554756" y="3823867"/>
              <a:ext cx="37656" cy="21169"/>
            </a:xfrm>
            <a:custGeom>
              <a:avLst/>
              <a:gdLst/>
              <a:ahLst/>
              <a:cxnLst/>
              <a:rect l="l" t="t" r="r" b="b"/>
              <a:pathLst>
                <a:path w="1263" h="710" extrusionOk="0">
                  <a:moveTo>
                    <a:pt x="622" y="1"/>
                  </a:moveTo>
                  <a:cubicBezTo>
                    <a:pt x="596" y="1"/>
                    <a:pt x="572" y="7"/>
                    <a:pt x="548" y="19"/>
                  </a:cubicBezTo>
                  <a:lnTo>
                    <a:pt x="0" y="424"/>
                  </a:lnTo>
                  <a:lnTo>
                    <a:pt x="0" y="709"/>
                  </a:lnTo>
                  <a:lnTo>
                    <a:pt x="1263" y="709"/>
                  </a:lnTo>
                  <a:cubicBezTo>
                    <a:pt x="1239" y="614"/>
                    <a:pt x="1239" y="519"/>
                    <a:pt x="1239" y="424"/>
                  </a:cubicBezTo>
                  <a:lnTo>
                    <a:pt x="715" y="19"/>
                  </a:lnTo>
                  <a:cubicBezTo>
                    <a:pt x="679" y="7"/>
                    <a:pt x="649" y="1"/>
                    <a:pt x="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5724465" y="3822645"/>
              <a:ext cx="172539" cy="99075"/>
            </a:xfrm>
            <a:custGeom>
              <a:avLst/>
              <a:gdLst/>
              <a:ahLst/>
              <a:cxnLst/>
              <a:rect l="l" t="t" r="r" b="b"/>
              <a:pathLst>
                <a:path w="5787" h="3323" extrusionOk="0">
                  <a:moveTo>
                    <a:pt x="637" y="0"/>
                  </a:moveTo>
                  <a:cubicBezTo>
                    <a:pt x="607" y="0"/>
                    <a:pt x="583" y="12"/>
                    <a:pt x="572" y="36"/>
                  </a:cubicBezTo>
                  <a:lnTo>
                    <a:pt x="0" y="441"/>
                  </a:lnTo>
                  <a:cubicBezTo>
                    <a:pt x="0" y="2060"/>
                    <a:pt x="1334" y="3322"/>
                    <a:pt x="2905" y="3322"/>
                  </a:cubicBezTo>
                  <a:cubicBezTo>
                    <a:pt x="4501" y="3322"/>
                    <a:pt x="5787" y="2012"/>
                    <a:pt x="5787" y="441"/>
                  </a:cubicBezTo>
                  <a:lnTo>
                    <a:pt x="4477" y="441"/>
                  </a:lnTo>
                  <a:cubicBezTo>
                    <a:pt x="4477" y="1346"/>
                    <a:pt x="3763" y="2060"/>
                    <a:pt x="2882" y="2060"/>
                  </a:cubicBezTo>
                  <a:cubicBezTo>
                    <a:pt x="1977" y="2060"/>
                    <a:pt x="1262" y="1346"/>
                    <a:pt x="1262" y="441"/>
                  </a:cubicBezTo>
                  <a:lnTo>
                    <a:pt x="738" y="36"/>
                  </a:lnTo>
                  <a:cubicBezTo>
                    <a:pt x="703" y="12"/>
                    <a:pt x="667" y="0"/>
                    <a:pt x="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6" name="Google Shape;3176;p55"/>
            <p:cNvSpPr/>
            <p:nvPr/>
          </p:nvSpPr>
          <p:spPr>
            <a:xfrm>
              <a:off x="5802552" y="3835763"/>
              <a:ext cx="94454" cy="85957"/>
            </a:xfrm>
            <a:custGeom>
              <a:avLst/>
              <a:gdLst/>
              <a:ahLst/>
              <a:cxnLst/>
              <a:rect l="l" t="t" r="r" b="b"/>
              <a:pathLst>
                <a:path w="3168" h="2883" extrusionOk="0">
                  <a:moveTo>
                    <a:pt x="3168" y="1"/>
                  </a:moveTo>
                  <a:cubicBezTo>
                    <a:pt x="3168" y="9"/>
                    <a:pt x="3168" y="17"/>
                    <a:pt x="3168" y="25"/>
                  </a:cubicBezTo>
                  <a:lnTo>
                    <a:pt x="3168" y="25"/>
                  </a:lnTo>
                  <a:lnTo>
                    <a:pt x="3168" y="1"/>
                  </a:lnTo>
                  <a:close/>
                  <a:moveTo>
                    <a:pt x="2620" y="25"/>
                  </a:moveTo>
                  <a:cubicBezTo>
                    <a:pt x="2620" y="1525"/>
                    <a:pt x="1477" y="2763"/>
                    <a:pt x="1" y="2882"/>
                  </a:cubicBezTo>
                  <a:lnTo>
                    <a:pt x="286" y="2882"/>
                  </a:lnTo>
                  <a:cubicBezTo>
                    <a:pt x="1874" y="2882"/>
                    <a:pt x="3155" y="1586"/>
                    <a:pt x="3168" y="25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7" name="Google Shape;3177;p55"/>
            <p:cNvSpPr/>
            <p:nvPr/>
          </p:nvSpPr>
          <p:spPr>
            <a:xfrm>
              <a:off x="5725866" y="3749865"/>
              <a:ext cx="171854" cy="99254"/>
            </a:xfrm>
            <a:custGeom>
              <a:avLst/>
              <a:gdLst/>
              <a:ahLst/>
              <a:cxnLst/>
              <a:rect l="l" t="t" r="r" b="b"/>
              <a:pathLst>
                <a:path w="5764" h="3329" extrusionOk="0">
                  <a:moveTo>
                    <a:pt x="2882" y="0"/>
                  </a:moveTo>
                  <a:cubicBezTo>
                    <a:pt x="1287" y="0"/>
                    <a:pt x="1" y="1310"/>
                    <a:pt x="1" y="2882"/>
                  </a:cubicBezTo>
                  <a:lnTo>
                    <a:pt x="1310" y="2882"/>
                  </a:lnTo>
                  <a:cubicBezTo>
                    <a:pt x="1310" y="2001"/>
                    <a:pt x="2025" y="1286"/>
                    <a:pt x="2906" y="1286"/>
                  </a:cubicBezTo>
                  <a:cubicBezTo>
                    <a:pt x="3811" y="1286"/>
                    <a:pt x="4525" y="2001"/>
                    <a:pt x="4525" y="2882"/>
                  </a:cubicBezTo>
                  <a:lnTo>
                    <a:pt x="5049" y="3310"/>
                  </a:lnTo>
                  <a:cubicBezTo>
                    <a:pt x="5085" y="3322"/>
                    <a:pt x="5115" y="3328"/>
                    <a:pt x="5142" y="3328"/>
                  </a:cubicBezTo>
                  <a:cubicBezTo>
                    <a:pt x="5168" y="3328"/>
                    <a:pt x="5192" y="3322"/>
                    <a:pt x="5216" y="3310"/>
                  </a:cubicBezTo>
                  <a:lnTo>
                    <a:pt x="5764" y="2882"/>
                  </a:lnTo>
                  <a:cubicBezTo>
                    <a:pt x="5764" y="1286"/>
                    <a:pt x="4502" y="0"/>
                    <a:pt x="2882" y="0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8" name="Google Shape;3178;p55"/>
            <p:cNvSpPr/>
            <p:nvPr/>
          </p:nvSpPr>
          <p:spPr>
            <a:xfrm>
              <a:off x="5803267" y="3750551"/>
              <a:ext cx="93738" cy="98568"/>
            </a:xfrm>
            <a:custGeom>
              <a:avLst/>
              <a:gdLst/>
              <a:ahLst/>
              <a:cxnLst/>
              <a:rect l="l" t="t" r="r" b="b"/>
              <a:pathLst>
                <a:path w="3144" h="3306" extrusionOk="0">
                  <a:moveTo>
                    <a:pt x="0" y="1"/>
                  </a:moveTo>
                  <a:cubicBezTo>
                    <a:pt x="1429" y="144"/>
                    <a:pt x="2525" y="1287"/>
                    <a:pt x="2620" y="2692"/>
                  </a:cubicBezTo>
                  <a:cubicBezTo>
                    <a:pt x="2620" y="2811"/>
                    <a:pt x="2549" y="2930"/>
                    <a:pt x="2453" y="2978"/>
                  </a:cubicBezTo>
                  <a:lnTo>
                    <a:pt x="2263" y="3121"/>
                  </a:lnTo>
                  <a:lnTo>
                    <a:pt x="2429" y="3287"/>
                  </a:lnTo>
                  <a:cubicBezTo>
                    <a:pt x="2465" y="3299"/>
                    <a:pt x="2495" y="3305"/>
                    <a:pt x="2519" y="3305"/>
                  </a:cubicBezTo>
                  <a:cubicBezTo>
                    <a:pt x="2543" y="3305"/>
                    <a:pt x="2560" y="3299"/>
                    <a:pt x="2572" y="3287"/>
                  </a:cubicBezTo>
                  <a:lnTo>
                    <a:pt x="3144" y="2859"/>
                  </a:lnTo>
                  <a:cubicBezTo>
                    <a:pt x="3144" y="1287"/>
                    <a:pt x="1858" y="1"/>
                    <a:pt x="262" y="1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9" name="Google Shape;3179;p55"/>
            <p:cNvSpPr/>
            <p:nvPr/>
          </p:nvSpPr>
          <p:spPr>
            <a:xfrm>
              <a:off x="5725866" y="3823867"/>
              <a:ext cx="38372" cy="21169"/>
            </a:xfrm>
            <a:custGeom>
              <a:avLst/>
              <a:gdLst/>
              <a:ahLst/>
              <a:cxnLst/>
              <a:rect l="l" t="t" r="r" b="b"/>
              <a:pathLst>
                <a:path w="1287" h="710" extrusionOk="0">
                  <a:moveTo>
                    <a:pt x="626" y="1"/>
                  </a:moveTo>
                  <a:cubicBezTo>
                    <a:pt x="602" y="1"/>
                    <a:pt x="584" y="7"/>
                    <a:pt x="572" y="19"/>
                  </a:cubicBezTo>
                  <a:lnTo>
                    <a:pt x="1" y="424"/>
                  </a:lnTo>
                  <a:lnTo>
                    <a:pt x="1" y="709"/>
                  </a:lnTo>
                  <a:lnTo>
                    <a:pt x="1287" y="709"/>
                  </a:lnTo>
                  <a:cubicBezTo>
                    <a:pt x="1239" y="614"/>
                    <a:pt x="1239" y="519"/>
                    <a:pt x="1239" y="424"/>
                  </a:cubicBezTo>
                  <a:lnTo>
                    <a:pt x="715" y="19"/>
                  </a:lnTo>
                  <a:cubicBezTo>
                    <a:pt x="679" y="7"/>
                    <a:pt x="650" y="1"/>
                    <a:pt x="626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0" name="Google Shape;3180;p55"/>
            <p:cNvSpPr/>
            <p:nvPr/>
          </p:nvSpPr>
          <p:spPr>
            <a:xfrm>
              <a:off x="5793339" y="3811374"/>
              <a:ext cx="33393" cy="49284"/>
            </a:xfrm>
            <a:custGeom>
              <a:avLst/>
              <a:gdLst/>
              <a:ahLst/>
              <a:cxnLst/>
              <a:rect l="l" t="t" r="r" b="b"/>
              <a:pathLst>
                <a:path w="1120" h="1653" extrusionOk="0">
                  <a:moveTo>
                    <a:pt x="619" y="604"/>
                  </a:moveTo>
                  <a:lnTo>
                    <a:pt x="619" y="914"/>
                  </a:lnTo>
                  <a:lnTo>
                    <a:pt x="452" y="914"/>
                  </a:lnTo>
                  <a:cubicBezTo>
                    <a:pt x="524" y="819"/>
                    <a:pt x="595" y="700"/>
                    <a:pt x="619" y="604"/>
                  </a:cubicBezTo>
                  <a:close/>
                  <a:moveTo>
                    <a:pt x="739" y="0"/>
                  </a:moveTo>
                  <a:cubicBezTo>
                    <a:pt x="661" y="0"/>
                    <a:pt x="579" y="31"/>
                    <a:pt x="524" y="104"/>
                  </a:cubicBezTo>
                  <a:cubicBezTo>
                    <a:pt x="476" y="200"/>
                    <a:pt x="143" y="795"/>
                    <a:pt x="24" y="962"/>
                  </a:cubicBezTo>
                  <a:cubicBezTo>
                    <a:pt x="0" y="1009"/>
                    <a:pt x="0" y="1057"/>
                    <a:pt x="0" y="1081"/>
                  </a:cubicBezTo>
                  <a:cubicBezTo>
                    <a:pt x="24" y="1200"/>
                    <a:pt x="95" y="1271"/>
                    <a:pt x="167" y="1271"/>
                  </a:cubicBezTo>
                  <a:lnTo>
                    <a:pt x="619" y="1271"/>
                  </a:lnTo>
                  <a:lnTo>
                    <a:pt x="619" y="1486"/>
                  </a:lnTo>
                  <a:cubicBezTo>
                    <a:pt x="619" y="1557"/>
                    <a:pt x="714" y="1652"/>
                    <a:pt x="810" y="1652"/>
                  </a:cubicBezTo>
                  <a:cubicBezTo>
                    <a:pt x="881" y="1652"/>
                    <a:pt x="976" y="1557"/>
                    <a:pt x="976" y="1486"/>
                  </a:cubicBezTo>
                  <a:lnTo>
                    <a:pt x="976" y="1271"/>
                  </a:lnTo>
                  <a:cubicBezTo>
                    <a:pt x="1072" y="1271"/>
                    <a:pt x="1119" y="1176"/>
                    <a:pt x="1119" y="1081"/>
                  </a:cubicBezTo>
                  <a:cubicBezTo>
                    <a:pt x="1119" y="1009"/>
                    <a:pt x="1072" y="914"/>
                    <a:pt x="976" y="914"/>
                  </a:cubicBezTo>
                  <a:lnTo>
                    <a:pt x="976" y="247"/>
                  </a:lnTo>
                  <a:cubicBezTo>
                    <a:pt x="976" y="128"/>
                    <a:pt x="881" y="33"/>
                    <a:pt x="810" y="9"/>
                  </a:cubicBezTo>
                  <a:cubicBezTo>
                    <a:pt x="787" y="3"/>
                    <a:pt x="763" y="0"/>
                    <a:pt x="73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1" name="Google Shape;3181;p55"/>
            <p:cNvSpPr/>
            <p:nvPr/>
          </p:nvSpPr>
          <p:spPr>
            <a:xfrm>
              <a:off x="5793339" y="3637670"/>
              <a:ext cx="32677" cy="49731"/>
            </a:xfrm>
            <a:custGeom>
              <a:avLst/>
              <a:gdLst/>
              <a:ahLst/>
              <a:cxnLst/>
              <a:rect l="l" t="t" r="r" b="b"/>
              <a:pathLst>
                <a:path w="1096" h="1668" extrusionOk="0">
                  <a:moveTo>
                    <a:pt x="500" y="0"/>
                  </a:moveTo>
                  <a:cubicBezTo>
                    <a:pt x="262" y="0"/>
                    <a:pt x="48" y="143"/>
                    <a:pt x="24" y="382"/>
                  </a:cubicBezTo>
                  <a:cubicBezTo>
                    <a:pt x="0" y="477"/>
                    <a:pt x="48" y="572"/>
                    <a:pt x="119" y="596"/>
                  </a:cubicBezTo>
                  <a:cubicBezTo>
                    <a:pt x="135" y="600"/>
                    <a:pt x="152" y="602"/>
                    <a:pt x="170" y="602"/>
                  </a:cubicBezTo>
                  <a:cubicBezTo>
                    <a:pt x="252" y="602"/>
                    <a:pt x="338" y="556"/>
                    <a:pt x="357" y="477"/>
                  </a:cubicBezTo>
                  <a:cubicBezTo>
                    <a:pt x="357" y="429"/>
                    <a:pt x="452" y="358"/>
                    <a:pt x="500" y="358"/>
                  </a:cubicBezTo>
                  <a:cubicBezTo>
                    <a:pt x="595" y="358"/>
                    <a:pt x="643" y="429"/>
                    <a:pt x="643" y="501"/>
                  </a:cubicBezTo>
                  <a:lnTo>
                    <a:pt x="643" y="548"/>
                  </a:lnTo>
                  <a:cubicBezTo>
                    <a:pt x="643" y="572"/>
                    <a:pt x="619" y="667"/>
                    <a:pt x="524" y="763"/>
                  </a:cubicBezTo>
                  <a:cubicBezTo>
                    <a:pt x="333" y="1048"/>
                    <a:pt x="214" y="1191"/>
                    <a:pt x="143" y="1286"/>
                  </a:cubicBezTo>
                  <a:cubicBezTo>
                    <a:pt x="48" y="1406"/>
                    <a:pt x="24" y="1429"/>
                    <a:pt x="48" y="1548"/>
                  </a:cubicBezTo>
                  <a:cubicBezTo>
                    <a:pt x="95" y="1620"/>
                    <a:pt x="119" y="1644"/>
                    <a:pt x="167" y="1667"/>
                  </a:cubicBezTo>
                  <a:lnTo>
                    <a:pt x="881" y="1667"/>
                  </a:lnTo>
                  <a:cubicBezTo>
                    <a:pt x="976" y="1667"/>
                    <a:pt x="1072" y="1596"/>
                    <a:pt x="1072" y="1501"/>
                  </a:cubicBezTo>
                  <a:cubicBezTo>
                    <a:pt x="1095" y="1406"/>
                    <a:pt x="1000" y="1358"/>
                    <a:pt x="929" y="1358"/>
                  </a:cubicBezTo>
                  <a:lnTo>
                    <a:pt x="595" y="1358"/>
                  </a:lnTo>
                  <a:cubicBezTo>
                    <a:pt x="643" y="1263"/>
                    <a:pt x="738" y="1144"/>
                    <a:pt x="857" y="953"/>
                  </a:cubicBezTo>
                  <a:cubicBezTo>
                    <a:pt x="953" y="834"/>
                    <a:pt x="1000" y="715"/>
                    <a:pt x="1000" y="643"/>
                  </a:cubicBezTo>
                  <a:lnTo>
                    <a:pt x="1000" y="596"/>
                  </a:lnTo>
                  <a:lnTo>
                    <a:pt x="1000" y="548"/>
                  </a:lnTo>
                  <a:lnTo>
                    <a:pt x="1000" y="501"/>
                  </a:lnTo>
                  <a:cubicBezTo>
                    <a:pt x="1000" y="239"/>
                    <a:pt x="810" y="0"/>
                    <a:pt x="5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2" name="Google Shape;3182;p55"/>
            <p:cNvSpPr/>
            <p:nvPr/>
          </p:nvSpPr>
          <p:spPr>
            <a:xfrm>
              <a:off x="5627178" y="3639787"/>
              <a:ext cx="20632" cy="47793"/>
            </a:xfrm>
            <a:custGeom>
              <a:avLst/>
              <a:gdLst/>
              <a:ahLst/>
              <a:cxnLst/>
              <a:rect l="l" t="t" r="r" b="b"/>
              <a:pathLst>
                <a:path w="692" h="1603" extrusionOk="0">
                  <a:moveTo>
                    <a:pt x="215" y="1"/>
                  </a:moveTo>
                  <a:cubicBezTo>
                    <a:pt x="191" y="1"/>
                    <a:pt x="143" y="1"/>
                    <a:pt x="119" y="25"/>
                  </a:cubicBezTo>
                  <a:cubicBezTo>
                    <a:pt x="0" y="168"/>
                    <a:pt x="96" y="334"/>
                    <a:pt x="239" y="334"/>
                  </a:cubicBezTo>
                  <a:lnTo>
                    <a:pt x="334" y="334"/>
                  </a:lnTo>
                  <a:lnTo>
                    <a:pt x="334" y="1454"/>
                  </a:lnTo>
                  <a:cubicBezTo>
                    <a:pt x="334" y="1477"/>
                    <a:pt x="334" y="1525"/>
                    <a:pt x="358" y="1549"/>
                  </a:cubicBezTo>
                  <a:cubicBezTo>
                    <a:pt x="403" y="1587"/>
                    <a:pt x="451" y="1603"/>
                    <a:pt x="495" y="1603"/>
                  </a:cubicBezTo>
                  <a:cubicBezTo>
                    <a:pt x="589" y="1603"/>
                    <a:pt x="667" y="1527"/>
                    <a:pt x="667" y="1430"/>
                  </a:cubicBezTo>
                  <a:lnTo>
                    <a:pt x="667" y="49"/>
                  </a:lnTo>
                  <a:cubicBezTo>
                    <a:pt x="691" y="49"/>
                    <a:pt x="667" y="1"/>
                    <a:pt x="59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3" name="Google Shape;3183;p55"/>
            <p:cNvSpPr/>
            <p:nvPr/>
          </p:nvSpPr>
          <p:spPr>
            <a:xfrm>
              <a:off x="5623630" y="3810211"/>
              <a:ext cx="30560" cy="49731"/>
            </a:xfrm>
            <a:custGeom>
              <a:avLst/>
              <a:gdLst/>
              <a:ahLst/>
              <a:cxnLst/>
              <a:rect l="l" t="t" r="r" b="b"/>
              <a:pathLst>
                <a:path w="1025" h="1668" extrusionOk="0">
                  <a:moveTo>
                    <a:pt x="500" y="0"/>
                  </a:moveTo>
                  <a:cubicBezTo>
                    <a:pt x="262" y="0"/>
                    <a:pt x="72" y="167"/>
                    <a:pt x="24" y="381"/>
                  </a:cubicBezTo>
                  <a:cubicBezTo>
                    <a:pt x="0" y="477"/>
                    <a:pt x="72" y="548"/>
                    <a:pt x="191" y="596"/>
                  </a:cubicBezTo>
                  <a:cubicBezTo>
                    <a:pt x="200" y="599"/>
                    <a:pt x="210" y="600"/>
                    <a:pt x="220" y="600"/>
                  </a:cubicBezTo>
                  <a:cubicBezTo>
                    <a:pt x="286" y="600"/>
                    <a:pt x="361" y="533"/>
                    <a:pt x="381" y="429"/>
                  </a:cubicBezTo>
                  <a:cubicBezTo>
                    <a:pt x="381" y="381"/>
                    <a:pt x="477" y="310"/>
                    <a:pt x="548" y="310"/>
                  </a:cubicBezTo>
                  <a:cubicBezTo>
                    <a:pt x="620" y="310"/>
                    <a:pt x="691" y="381"/>
                    <a:pt x="691" y="477"/>
                  </a:cubicBezTo>
                  <a:cubicBezTo>
                    <a:pt x="691" y="548"/>
                    <a:pt x="620" y="620"/>
                    <a:pt x="548" y="620"/>
                  </a:cubicBezTo>
                  <a:cubicBezTo>
                    <a:pt x="453" y="620"/>
                    <a:pt x="358" y="715"/>
                    <a:pt x="358" y="786"/>
                  </a:cubicBezTo>
                  <a:cubicBezTo>
                    <a:pt x="358" y="882"/>
                    <a:pt x="453" y="977"/>
                    <a:pt x="548" y="977"/>
                  </a:cubicBezTo>
                  <a:cubicBezTo>
                    <a:pt x="620" y="977"/>
                    <a:pt x="691" y="1048"/>
                    <a:pt x="691" y="1120"/>
                  </a:cubicBezTo>
                  <a:cubicBezTo>
                    <a:pt x="667" y="1286"/>
                    <a:pt x="596" y="1334"/>
                    <a:pt x="500" y="1334"/>
                  </a:cubicBezTo>
                  <a:cubicBezTo>
                    <a:pt x="429" y="1334"/>
                    <a:pt x="358" y="1263"/>
                    <a:pt x="358" y="1215"/>
                  </a:cubicBezTo>
                  <a:lnTo>
                    <a:pt x="358" y="1191"/>
                  </a:lnTo>
                  <a:cubicBezTo>
                    <a:pt x="358" y="1096"/>
                    <a:pt x="262" y="1001"/>
                    <a:pt x="191" y="1001"/>
                  </a:cubicBezTo>
                  <a:cubicBezTo>
                    <a:pt x="96" y="1001"/>
                    <a:pt x="0" y="1096"/>
                    <a:pt x="0" y="1191"/>
                  </a:cubicBezTo>
                  <a:lnTo>
                    <a:pt x="0" y="1239"/>
                  </a:lnTo>
                  <a:cubicBezTo>
                    <a:pt x="24" y="1477"/>
                    <a:pt x="238" y="1667"/>
                    <a:pt x="500" y="1667"/>
                  </a:cubicBezTo>
                  <a:cubicBezTo>
                    <a:pt x="786" y="1667"/>
                    <a:pt x="1024" y="1429"/>
                    <a:pt x="1024" y="1167"/>
                  </a:cubicBezTo>
                  <a:cubicBezTo>
                    <a:pt x="1024" y="1048"/>
                    <a:pt x="953" y="929"/>
                    <a:pt x="905" y="834"/>
                  </a:cubicBezTo>
                  <a:cubicBezTo>
                    <a:pt x="977" y="739"/>
                    <a:pt x="1024" y="620"/>
                    <a:pt x="1024" y="500"/>
                  </a:cubicBezTo>
                  <a:cubicBezTo>
                    <a:pt x="1024" y="239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4" name="Google Shape;3184;p55"/>
            <p:cNvSpPr/>
            <p:nvPr/>
          </p:nvSpPr>
          <p:spPr>
            <a:xfrm>
              <a:off x="5549777" y="3573060"/>
              <a:ext cx="354351" cy="352205"/>
            </a:xfrm>
            <a:custGeom>
              <a:avLst/>
              <a:gdLst/>
              <a:ahLst/>
              <a:cxnLst/>
              <a:rect l="l" t="t" r="r" b="b"/>
              <a:pathLst>
                <a:path w="11885" h="11813" extrusionOk="0">
                  <a:moveTo>
                    <a:pt x="3025" y="358"/>
                  </a:moveTo>
                  <a:cubicBezTo>
                    <a:pt x="4478" y="358"/>
                    <a:pt x="5668" y="1525"/>
                    <a:pt x="5716" y="2977"/>
                  </a:cubicBezTo>
                  <a:lnTo>
                    <a:pt x="5240" y="3311"/>
                  </a:lnTo>
                  <a:lnTo>
                    <a:pt x="4811" y="2977"/>
                  </a:lnTo>
                  <a:cubicBezTo>
                    <a:pt x="4740" y="2025"/>
                    <a:pt x="3978" y="1286"/>
                    <a:pt x="3025" y="1286"/>
                  </a:cubicBezTo>
                  <a:cubicBezTo>
                    <a:pt x="2144" y="1286"/>
                    <a:pt x="1406" y="1906"/>
                    <a:pt x="1263" y="2739"/>
                  </a:cubicBezTo>
                  <a:lnTo>
                    <a:pt x="953" y="2501"/>
                  </a:lnTo>
                  <a:cubicBezTo>
                    <a:pt x="918" y="2453"/>
                    <a:pt x="858" y="2429"/>
                    <a:pt x="792" y="2429"/>
                  </a:cubicBezTo>
                  <a:cubicBezTo>
                    <a:pt x="727" y="2429"/>
                    <a:pt x="656" y="2453"/>
                    <a:pt x="596" y="2501"/>
                  </a:cubicBezTo>
                  <a:lnTo>
                    <a:pt x="334" y="2715"/>
                  </a:lnTo>
                  <a:cubicBezTo>
                    <a:pt x="525" y="1382"/>
                    <a:pt x="1644" y="358"/>
                    <a:pt x="3025" y="358"/>
                  </a:cubicBezTo>
                  <a:close/>
                  <a:moveTo>
                    <a:pt x="8764" y="358"/>
                  </a:moveTo>
                  <a:cubicBezTo>
                    <a:pt x="10217" y="358"/>
                    <a:pt x="11408" y="1525"/>
                    <a:pt x="11479" y="2977"/>
                  </a:cubicBezTo>
                  <a:lnTo>
                    <a:pt x="11003" y="3311"/>
                  </a:lnTo>
                  <a:lnTo>
                    <a:pt x="10550" y="2977"/>
                  </a:lnTo>
                  <a:cubicBezTo>
                    <a:pt x="10479" y="2025"/>
                    <a:pt x="9717" y="1286"/>
                    <a:pt x="8764" y="1286"/>
                  </a:cubicBezTo>
                  <a:cubicBezTo>
                    <a:pt x="7907" y="1286"/>
                    <a:pt x="7145" y="1906"/>
                    <a:pt x="7002" y="2739"/>
                  </a:cubicBezTo>
                  <a:lnTo>
                    <a:pt x="6716" y="2501"/>
                  </a:lnTo>
                  <a:cubicBezTo>
                    <a:pt x="6669" y="2453"/>
                    <a:pt x="6609" y="2429"/>
                    <a:pt x="6547" y="2429"/>
                  </a:cubicBezTo>
                  <a:cubicBezTo>
                    <a:pt x="6484" y="2429"/>
                    <a:pt x="6419" y="2453"/>
                    <a:pt x="6359" y="2501"/>
                  </a:cubicBezTo>
                  <a:lnTo>
                    <a:pt x="6073" y="2715"/>
                  </a:lnTo>
                  <a:cubicBezTo>
                    <a:pt x="6264" y="1382"/>
                    <a:pt x="7431" y="358"/>
                    <a:pt x="8764" y="358"/>
                  </a:cubicBezTo>
                  <a:close/>
                  <a:moveTo>
                    <a:pt x="3025" y="1572"/>
                  </a:moveTo>
                  <a:cubicBezTo>
                    <a:pt x="3811" y="1572"/>
                    <a:pt x="4478" y="2263"/>
                    <a:pt x="4478" y="3049"/>
                  </a:cubicBezTo>
                  <a:cubicBezTo>
                    <a:pt x="4478" y="3834"/>
                    <a:pt x="3811" y="4501"/>
                    <a:pt x="3025" y="4501"/>
                  </a:cubicBezTo>
                  <a:cubicBezTo>
                    <a:pt x="2287" y="4501"/>
                    <a:pt x="1691" y="3954"/>
                    <a:pt x="1596" y="3263"/>
                  </a:cubicBezTo>
                  <a:cubicBezTo>
                    <a:pt x="1596" y="3215"/>
                    <a:pt x="1549" y="3120"/>
                    <a:pt x="1549" y="3049"/>
                  </a:cubicBezTo>
                  <a:cubicBezTo>
                    <a:pt x="1549" y="2239"/>
                    <a:pt x="2215" y="1572"/>
                    <a:pt x="3025" y="1572"/>
                  </a:cubicBezTo>
                  <a:close/>
                  <a:moveTo>
                    <a:pt x="8764" y="1572"/>
                  </a:moveTo>
                  <a:cubicBezTo>
                    <a:pt x="9574" y="1572"/>
                    <a:pt x="10217" y="2239"/>
                    <a:pt x="10217" y="3049"/>
                  </a:cubicBezTo>
                  <a:cubicBezTo>
                    <a:pt x="10217" y="3834"/>
                    <a:pt x="9574" y="4501"/>
                    <a:pt x="8764" y="4501"/>
                  </a:cubicBezTo>
                  <a:cubicBezTo>
                    <a:pt x="8455" y="4501"/>
                    <a:pt x="8169" y="4406"/>
                    <a:pt x="7931" y="4239"/>
                  </a:cubicBezTo>
                  <a:cubicBezTo>
                    <a:pt x="7550" y="3954"/>
                    <a:pt x="7312" y="3525"/>
                    <a:pt x="7312" y="3049"/>
                  </a:cubicBezTo>
                  <a:cubicBezTo>
                    <a:pt x="7312" y="2239"/>
                    <a:pt x="7955" y="1572"/>
                    <a:pt x="8764" y="1572"/>
                  </a:cubicBezTo>
                  <a:close/>
                  <a:moveTo>
                    <a:pt x="787" y="2834"/>
                  </a:moveTo>
                  <a:lnTo>
                    <a:pt x="1239" y="3168"/>
                  </a:lnTo>
                  <a:lnTo>
                    <a:pt x="1239" y="3239"/>
                  </a:lnTo>
                  <a:cubicBezTo>
                    <a:pt x="1263" y="3453"/>
                    <a:pt x="1310" y="3692"/>
                    <a:pt x="1406" y="3882"/>
                  </a:cubicBezTo>
                  <a:cubicBezTo>
                    <a:pt x="1501" y="4025"/>
                    <a:pt x="1572" y="4168"/>
                    <a:pt x="1691" y="4287"/>
                  </a:cubicBezTo>
                  <a:cubicBezTo>
                    <a:pt x="1977" y="4597"/>
                    <a:pt x="2334" y="4763"/>
                    <a:pt x="2715" y="4835"/>
                  </a:cubicBezTo>
                  <a:cubicBezTo>
                    <a:pt x="2811" y="4859"/>
                    <a:pt x="2930" y="4859"/>
                    <a:pt x="3025" y="4859"/>
                  </a:cubicBezTo>
                  <a:cubicBezTo>
                    <a:pt x="3882" y="4859"/>
                    <a:pt x="4621" y="4239"/>
                    <a:pt x="4764" y="3406"/>
                  </a:cubicBezTo>
                  <a:lnTo>
                    <a:pt x="5073" y="3644"/>
                  </a:lnTo>
                  <a:cubicBezTo>
                    <a:pt x="5121" y="3668"/>
                    <a:pt x="5192" y="3692"/>
                    <a:pt x="5240" y="3692"/>
                  </a:cubicBezTo>
                  <a:cubicBezTo>
                    <a:pt x="5311" y="3692"/>
                    <a:pt x="5359" y="3668"/>
                    <a:pt x="5430" y="3644"/>
                  </a:cubicBezTo>
                  <a:lnTo>
                    <a:pt x="5692" y="3430"/>
                  </a:lnTo>
                  <a:lnTo>
                    <a:pt x="5692" y="3430"/>
                  </a:lnTo>
                  <a:cubicBezTo>
                    <a:pt x="5526" y="4739"/>
                    <a:pt x="4383" y="5763"/>
                    <a:pt x="3025" y="5763"/>
                  </a:cubicBezTo>
                  <a:cubicBezTo>
                    <a:pt x="2787" y="5763"/>
                    <a:pt x="2573" y="5740"/>
                    <a:pt x="2334" y="5692"/>
                  </a:cubicBezTo>
                  <a:cubicBezTo>
                    <a:pt x="1977" y="5573"/>
                    <a:pt x="1620" y="5382"/>
                    <a:pt x="1310" y="5144"/>
                  </a:cubicBezTo>
                  <a:cubicBezTo>
                    <a:pt x="1025" y="4906"/>
                    <a:pt x="787" y="4620"/>
                    <a:pt x="596" y="4287"/>
                  </a:cubicBezTo>
                  <a:cubicBezTo>
                    <a:pt x="429" y="3930"/>
                    <a:pt x="310" y="3549"/>
                    <a:pt x="310" y="3168"/>
                  </a:cubicBezTo>
                  <a:lnTo>
                    <a:pt x="787" y="2834"/>
                  </a:lnTo>
                  <a:close/>
                  <a:moveTo>
                    <a:pt x="5907" y="4049"/>
                  </a:moveTo>
                  <a:cubicBezTo>
                    <a:pt x="6192" y="4954"/>
                    <a:pt x="6907" y="5621"/>
                    <a:pt x="7812" y="5930"/>
                  </a:cubicBezTo>
                  <a:cubicBezTo>
                    <a:pt x="6907" y="6216"/>
                    <a:pt x="6240" y="6930"/>
                    <a:pt x="5907" y="7811"/>
                  </a:cubicBezTo>
                  <a:cubicBezTo>
                    <a:pt x="5573" y="6930"/>
                    <a:pt x="4883" y="6216"/>
                    <a:pt x="4001" y="5930"/>
                  </a:cubicBezTo>
                  <a:cubicBezTo>
                    <a:pt x="4883" y="5621"/>
                    <a:pt x="5573" y="4906"/>
                    <a:pt x="5907" y="4049"/>
                  </a:cubicBezTo>
                  <a:close/>
                  <a:moveTo>
                    <a:pt x="8788" y="6144"/>
                  </a:moveTo>
                  <a:cubicBezTo>
                    <a:pt x="10241" y="6144"/>
                    <a:pt x="11432" y="7288"/>
                    <a:pt x="11503" y="8764"/>
                  </a:cubicBezTo>
                  <a:lnTo>
                    <a:pt x="11027" y="9074"/>
                  </a:lnTo>
                  <a:lnTo>
                    <a:pt x="10574" y="8764"/>
                  </a:lnTo>
                  <a:cubicBezTo>
                    <a:pt x="10527" y="7811"/>
                    <a:pt x="9741" y="7049"/>
                    <a:pt x="8788" y="7049"/>
                  </a:cubicBezTo>
                  <a:cubicBezTo>
                    <a:pt x="7931" y="7049"/>
                    <a:pt x="7193" y="7692"/>
                    <a:pt x="7026" y="8526"/>
                  </a:cubicBezTo>
                  <a:lnTo>
                    <a:pt x="6740" y="8288"/>
                  </a:lnTo>
                  <a:cubicBezTo>
                    <a:pt x="6693" y="8240"/>
                    <a:pt x="6633" y="8216"/>
                    <a:pt x="6570" y="8216"/>
                  </a:cubicBezTo>
                  <a:cubicBezTo>
                    <a:pt x="6508" y="8216"/>
                    <a:pt x="6442" y="8240"/>
                    <a:pt x="6383" y="8288"/>
                  </a:cubicBezTo>
                  <a:lnTo>
                    <a:pt x="6097" y="8478"/>
                  </a:lnTo>
                  <a:cubicBezTo>
                    <a:pt x="6288" y="7169"/>
                    <a:pt x="7431" y="6144"/>
                    <a:pt x="8788" y="6144"/>
                  </a:cubicBezTo>
                  <a:close/>
                  <a:moveTo>
                    <a:pt x="8788" y="7359"/>
                  </a:moveTo>
                  <a:cubicBezTo>
                    <a:pt x="9598" y="7359"/>
                    <a:pt x="10241" y="8002"/>
                    <a:pt x="10241" y="8812"/>
                  </a:cubicBezTo>
                  <a:cubicBezTo>
                    <a:pt x="10241" y="9621"/>
                    <a:pt x="9598" y="10264"/>
                    <a:pt x="8788" y="10264"/>
                  </a:cubicBezTo>
                  <a:cubicBezTo>
                    <a:pt x="7978" y="10264"/>
                    <a:pt x="7336" y="9621"/>
                    <a:pt x="7336" y="8812"/>
                  </a:cubicBezTo>
                  <a:cubicBezTo>
                    <a:pt x="7336" y="8002"/>
                    <a:pt x="7978" y="7359"/>
                    <a:pt x="8788" y="7359"/>
                  </a:cubicBezTo>
                  <a:close/>
                  <a:moveTo>
                    <a:pt x="3025" y="6144"/>
                  </a:moveTo>
                  <a:cubicBezTo>
                    <a:pt x="4478" y="6144"/>
                    <a:pt x="5668" y="7288"/>
                    <a:pt x="5716" y="8764"/>
                  </a:cubicBezTo>
                  <a:lnTo>
                    <a:pt x="5240" y="9074"/>
                  </a:lnTo>
                  <a:lnTo>
                    <a:pt x="4811" y="8764"/>
                  </a:lnTo>
                  <a:cubicBezTo>
                    <a:pt x="4740" y="7811"/>
                    <a:pt x="3978" y="7049"/>
                    <a:pt x="3025" y="7049"/>
                  </a:cubicBezTo>
                  <a:cubicBezTo>
                    <a:pt x="2811" y="7049"/>
                    <a:pt x="2596" y="7097"/>
                    <a:pt x="2382" y="7169"/>
                  </a:cubicBezTo>
                  <a:cubicBezTo>
                    <a:pt x="2311" y="7216"/>
                    <a:pt x="2239" y="7288"/>
                    <a:pt x="2311" y="7383"/>
                  </a:cubicBezTo>
                  <a:cubicBezTo>
                    <a:pt x="2328" y="7453"/>
                    <a:pt x="2384" y="7497"/>
                    <a:pt x="2440" y="7497"/>
                  </a:cubicBezTo>
                  <a:cubicBezTo>
                    <a:pt x="2461" y="7497"/>
                    <a:pt x="2482" y="7491"/>
                    <a:pt x="2501" y="7478"/>
                  </a:cubicBezTo>
                  <a:cubicBezTo>
                    <a:pt x="2668" y="7407"/>
                    <a:pt x="2835" y="7383"/>
                    <a:pt x="3025" y="7383"/>
                  </a:cubicBezTo>
                  <a:cubicBezTo>
                    <a:pt x="3811" y="7383"/>
                    <a:pt x="4478" y="8050"/>
                    <a:pt x="4478" y="8836"/>
                  </a:cubicBezTo>
                  <a:cubicBezTo>
                    <a:pt x="4478" y="9645"/>
                    <a:pt x="3811" y="10312"/>
                    <a:pt x="3025" y="10312"/>
                  </a:cubicBezTo>
                  <a:cubicBezTo>
                    <a:pt x="2215" y="10312"/>
                    <a:pt x="1549" y="9645"/>
                    <a:pt x="1549" y="8836"/>
                  </a:cubicBezTo>
                  <a:cubicBezTo>
                    <a:pt x="1549" y="8478"/>
                    <a:pt x="1668" y="8121"/>
                    <a:pt x="1953" y="7859"/>
                  </a:cubicBezTo>
                  <a:cubicBezTo>
                    <a:pt x="2001" y="7811"/>
                    <a:pt x="2001" y="7692"/>
                    <a:pt x="1953" y="7621"/>
                  </a:cubicBezTo>
                  <a:cubicBezTo>
                    <a:pt x="1918" y="7597"/>
                    <a:pt x="1870" y="7585"/>
                    <a:pt x="1825" y="7585"/>
                  </a:cubicBezTo>
                  <a:cubicBezTo>
                    <a:pt x="1781" y="7585"/>
                    <a:pt x="1739" y="7597"/>
                    <a:pt x="1715" y="7621"/>
                  </a:cubicBezTo>
                  <a:cubicBezTo>
                    <a:pt x="1477" y="7859"/>
                    <a:pt x="1310" y="8193"/>
                    <a:pt x="1263" y="8526"/>
                  </a:cubicBezTo>
                  <a:lnTo>
                    <a:pt x="953" y="8288"/>
                  </a:lnTo>
                  <a:cubicBezTo>
                    <a:pt x="918" y="8240"/>
                    <a:pt x="858" y="8216"/>
                    <a:pt x="792" y="8216"/>
                  </a:cubicBezTo>
                  <a:cubicBezTo>
                    <a:pt x="727" y="8216"/>
                    <a:pt x="656" y="8240"/>
                    <a:pt x="596" y="8288"/>
                  </a:cubicBezTo>
                  <a:lnTo>
                    <a:pt x="334" y="8478"/>
                  </a:lnTo>
                  <a:cubicBezTo>
                    <a:pt x="501" y="7169"/>
                    <a:pt x="1644" y="6144"/>
                    <a:pt x="3025" y="6144"/>
                  </a:cubicBezTo>
                  <a:close/>
                  <a:moveTo>
                    <a:pt x="787" y="8574"/>
                  </a:moveTo>
                  <a:lnTo>
                    <a:pt x="1239" y="8907"/>
                  </a:lnTo>
                  <a:cubicBezTo>
                    <a:pt x="1287" y="9860"/>
                    <a:pt x="2073" y="10598"/>
                    <a:pt x="3025" y="10598"/>
                  </a:cubicBezTo>
                  <a:cubicBezTo>
                    <a:pt x="3882" y="10598"/>
                    <a:pt x="4621" y="9979"/>
                    <a:pt x="4764" y="9145"/>
                  </a:cubicBezTo>
                  <a:lnTo>
                    <a:pt x="5073" y="9383"/>
                  </a:lnTo>
                  <a:cubicBezTo>
                    <a:pt x="5121" y="9407"/>
                    <a:pt x="5192" y="9431"/>
                    <a:pt x="5240" y="9431"/>
                  </a:cubicBezTo>
                  <a:cubicBezTo>
                    <a:pt x="5311" y="9431"/>
                    <a:pt x="5359" y="9407"/>
                    <a:pt x="5430" y="9383"/>
                  </a:cubicBezTo>
                  <a:lnTo>
                    <a:pt x="5692" y="9169"/>
                  </a:lnTo>
                  <a:lnTo>
                    <a:pt x="5692" y="9169"/>
                  </a:lnTo>
                  <a:cubicBezTo>
                    <a:pt x="5526" y="10503"/>
                    <a:pt x="4383" y="11527"/>
                    <a:pt x="3025" y="11527"/>
                  </a:cubicBezTo>
                  <a:cubicBezTo>
                    <a:pt x="1549" y="11527"/>
                    <a:pt x="358" y="10360"/>
                    <a:pt x="310" y="8907"/>
                  </a:cubicBezTo>
                  <a:lnTo>
                    <a:pt x="787" y="8574"/>
                  </a:lnTo>
                  <a:close/>
                  <a:moveTo>
                    <a:pt x="6526" y="8574"/>
                  </a:moveTo>
                  <a:lnTo>
                    <a:pt x="6978" y="8907"/>
                  </a:lnTo>
                  <a:cubicBezTo>
                    <a:pt x="7026" y="9860"/>
                    <a:pt x="7812" y="10598"/>
                    <a:pt x="8764" y="10598"/>
                  </a:cubicBezTo>
                  <a:cubicBezTo>
                    <a:pt x="9622" y="10598"/>
                    <a:pt x="10360" y="9979"/>
                    <a:pt x="10527" y="9145"/>
                  </a:cubicBezTo>
                  <a:lnTo>
                    <a:pt x="10812" y="9383"/>
                  </a:lnTo>
                  <a:cubicBezTo>
                    <a:pt x="10884" y="9407"/>
                    <a:pt x="10931" y="9431"/>
                    <a:pt x="11003" y="9431"/>
                  </a:cubicBezTo>
                  <a:cubicBezTo>
                    <a:pt x="11051" y="9431"/>
                    <a:pt x="11122" y="9407"/>
                    <a:pt x="11170" y="9383"/>
                  </a:cubicBezTo>
                  <a:lnTo>
                    <a:pt x="11432" y="9169"/>
                  </a:lnTo>
                  <a:lnTo>
                    <a:pt x="11432" y="9169"/>
                  </a:lnTo>
                  <a:cubicBezTo>
                    <a:pt x="11289" y="10503"/>
                    <a:pt x="10122" y="11527"/>
                    <a:pt x="8764" y="11527"/>
                  </a:cubicBezTo>
                  <a:cubicBezTo>
                    <a:pt x="7312" y="11527"/>
                    <a:pt x="6121" y="10360"/>
                    <a:pt x="6050" y="8907"/>
                  </a:cubicBezTo>
                  <a:lnTo>
                    <a:pt x="6526" y="8574"/>
                  </a:lnTo>
                  <a:close/>
                  <a:moveTo>
                    <a:pt x="3049" y="0"/>
                  </a:moveTo>
                  <a:cubicBezTo>
                    <a:pt x="1382" y="0"/>
                    <a:pt x="1" y="1358"/>
                    <a:pt x="1" y="3025"/>
                  </a:cubicBezTo>
                  <a:cubicBezTo>
                    <a:pt x="1" y="3144"/>
                    <a:pt x="1" y="3239"/>
                    <a:pt x="24" y="3358"/>
                  </a:cubicBezTo>
                  <a:cubicBezTo>
                    <a:pt x="72" y="3787"/>
                    <a:pt x="215" y="4192"/>
                    <a:pt x="429" y="4549"/>
                  </a:cubicBezTo>
                  <a:cubicBezTo>
                    <a:pt x="787" y="5144"/>
                    <a:pt x="1310" y="5621"/>
                    <a:pt x="1977" y="5859"/>
                  </a:cubicBezTo>
                  <a:cubicBezTo>
                    <a:pt x="2001" y="5859"/>
                    <a:pt x="2025" y="5883"/>
                    <a:pt x="2096" y="5883"/>
                  </a:cubicBezTo>
                  <a:cubicBezTo>
                    <a:pt x="906" y="6311"/>
                    <a:pt x="24" y="7430"/>
                    <a:pt x="24" y="8788"/>
                  </a:cubicBezTo>
                  <a:cubicBezTo>
                    <a:pt x="24" y="10455"/>
                    <a:pt x="1406" y="11812"/>
                    <a:pt x="3073" y="11812"/>
                  </a:cubicBezTo>
                  <a:cubicBezTo>
                    <a:pt x="4406" y="11812"/>
                    <a:pt x="5549" y="10955"/>
                    <a:pt x="5954" y="9764"/>
                  </a:cubicBezTo>
                  <a:cubicBezTo>
                    <a:pt x="6383" y="10955"/>
                    <a:pt x="7502" y="11812"/>
                    <a:pt x="8836" y="11812"/>
                  </a:cubicBezTo>
                  <a:cubicBezTo>
                    <a:pt x="10503" y="11812"/>
                    <a:pt x="11884" y="10455"/>
                    <a:pt x="11884" y="8788"/>
                  </a:cubicBezTo>
                  <a:cubicBezTo>
                    <a:pt x="11836" y="7478"/>
                    <a:pt x="10955" y="6335"/>
                    <a:pt x="9741" y="5930"/>
                  </a:cubicBezTo>
                  <a:cubicBezTo>
                    <a:pt x="10122" y="5787"/>
                    <a:pt x="10527" y="5573"/>
                    <a:pt x="10836" y="5263"/>
                  </a:cubicBezTo>
                  <a:cubicBezTo>
                    <a:pt x="10908" y="5216"/>
                    <a:pt x="10908" y="5097"/>
                    <a:pt x="10836" y="5025"/>
                  </a:cubicBezTo>
                  <a:cubicBezTo>
                    <a:pt x="10812" y="5001"/>
                    <a:pt x="10771" y="4989"/>
                    <a:pt x="10726" y="4989"/>
                  </a:cubicBezTo>
                  <a:cubicBezTo>
                    <a:pt x="10681" y="4989"/>
                    <a:pt x="10634" y="5001"/>
                    <a:pt x="10598" y="5025"/>
                  </a:cubicBezTo>
                  <a:cubicBezTo>
                    <a:pt x="10098" y="5502"/>
                    <a:pt x="9455" y="5740"/>
                    <a:pt x="8764" y="5740"/>
                  </a:cubicBezTo>
                  <a:cubicBezTo>
                    <a:pt x="7359" y="5740"/>
                    <a:pt x="6169" y="4644"/>
                    <a:pt x="6073" y="3287"/>
                  </a:cubicBezTo>
                  <a:lnTo>
                    <a:pt x="6073" y="3120"/>
                  </a:lnTo>
                  <a:lnTo>
                    <a:pt x="6550" y="2810"/>
                  </a:lnTo>
                  <a:lnTo>
                    <a:pt x="7002" y="3120"/>
                  </a:lnTo>
                  <a:lnTo>
                    <a:pt x="7002" y="3215"/>
                  </a:lnTo>
                  <a:cubicBezTo>
                    <a:pt x="7074" y="3834"/>
                    <a:pt x="7431" y="4382"/>
                    <a:pt x="7978" y="4644"/>
                  </a:cubicBezTo>
                  <a:cubicBezTo>
                    <a:pt x="8217" y="4763"/>
                    <a:pt x="8550" y="4835"/>
                    <a:pt x="8788" y="4835"/>
                  </a:cubicBezTo>
                  <a:cubicBezTo>
                    <a:pt x="9646" y="4835"/>
                    <a:pt x="10408" y="4192"/>
                    <a:pt x="10550" y="3358"/>
                  </a:cubicBezTo>
                  <a:lnTo>
                    <a:pt x="10836" y="3596"/>
                  </a:lnTo>
                  <a:cubicBezTo>
                    <a:pt x="10908" y="3644"/>
                    <a:pt x="10955" y="3668"/>
                    <a:pt x="11027" y="3668"/>
                  </a:cubicBezTo>
                  <a:cubicBezTo>
                    <a:pt x="11074" y="3668"/>
                    <a:pt x="11146" y="3644"/>
                    <a:pt x="11193" y="3596"/>
                  </a:cubicBezTo>
                  <a:lnTo>
                    <a:pt x="11479" y="3382"/>
                  </a:lnTo>
                  <a:lnTo>
                    <a:pt x="11479" y="3382"/>
                  </a:lnTo>
                  <a:cubicBezTo>
                    <a:pt x="11408" y="3763"/>
                    <a:pt x="11289" y="4096"/>
                    <a:pt x="11122" y="4430"/>
                  </a:cubicBezTo>
                  <a:cubicBezTo>
                    <a:pt x="11051" y="4525"/>
                    <a:pt x="11074" y="4620"/>
                    <a:pt x="11170" y="4668"/>
                  </a:cubicBezTo>
                  <a:cubicBezTo>
                    <a:pt x="11203" y="4693"/>
                    <a:pt x="11236" y="4703"/>
                    <a:pt x="11267" y="4703"/>
                  </a:cubicBezTo>
                  <a:cubicBezTo>
                    <a:pt x="11326" y="4703"/>
                    <a:pt x="11377" y="4667"/>
                    <a:pt x="11408" y="4620"/>
                  </a:cubicBezTo>
                  <a:cubicBezTo>
                    <a:pt x="11717" y="4144"/>
                    <a:pt x="11860" y="3596"/>
                    <a:pt x="11860" y="3025"/>
                  </a:cubicBezTo>
                  <a:cubicBezTo>
                    <a:pt x="11860" y="1358"/>
                    <a:pt x="10479" y="0"/>
                    <a:pt x="8812" y="0"/>
                  </a:cubicBezTo>
                  <a:cubicBezTo>
                    <a:pt x="7478" y="0"/>
                    <a:pt x="6359" y="858"/>
                    <a:pt x="5930" y="2048"/>
                  </a:cubicBezTo>
                  <a:cubicBezTo>
                    <a:pt x="5502" y="858"/>
                    <a:pt x="4383" y="0"/>
                    <a:pt x="304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85" name="Google Shape;3185;p55"/>
          <p:cNvGrpSpPr/>
          <p:nvPr/>
        </p:nvGrpSpPr>
        <p:grpSpPr>
          <a:xfrm>
            <a:off x="4757884" y="3572345"/>
            <a:ext cx="364280" cy="354083"/>
            <a:chOff x="4948372" y="3572345"/>
            <a:chExt cx="364280" cy="354083"/>
          </a:xfrm>
        </p:grpSpPr>
        <p:sp>
          <p:nvSpPr>
            <p:cNvPr id="3186" name="Google Shape;3186;p55"/>
            <p:cNvSpPr/>
            <p:nvPr/>
          </p:nvSpPr>
          <p:spPr>
            <a:xfrm>
              <a:off x="4963995" y="3578725"/>
              <a:ext cx="343678" cy="342276"/>
            </a:xfrm>
            <a:custGeom>
              <a:avLst/>
              <a:gdLst/>
              <a:ahLst/>
              <a:cxnLst/>
              <a:rect l="l" t="t" r="r" b="b"/>
              <a:pathLst>
                <a:path w="11527" h="11480" extrusionOk="0">
                  <a:moveTo>
                    <a:pt x="5764" y="1596"/>
                  </a:moveTo>
                  <a:cubicBezTo>
                    <a:pt x="8050" y="1596"/>
                    <a:pt x="9884" y="3454"/>
                    <a:pt x="9884" y="5740"/>
                  </a:cubicBezTo>
                  <a:cubicBezTo>
                    <a:pt x="9884" y="8026"/>
                    <a:pt x="8050" y="9884"/>
                    <a:pt x="5764" y="9884"/>
                  </a:cubicBezTo>
                  <a:cubicBezTo>
                    <a:pt x="3454" y="9884"/>
                    <a:pt x="1620" y="8026"/>
                    <a:pt x="1620" y="5740"/>
                  </a:cubicBezTo>
                  <a:cubicBezTo>
                    <a:pt x="1620" y="3454"/>
                    <a:pt x="3454" y="1596"/>
                    <a:pt x="5764" y="1596"/>
                  </a:cubicBezTo>
                  <a:close/>
                  <a:moveTo>
                    <a:pt x="5764" y="1"/>
                  </a:moveTo>
                  <a:cubicBezTo>
                    <a:pt x="2573" y="1"/>
                    <a:pt x="1" y="2573"/>
                    <a:pt x="1" y="5740"/>
                  </a:cubicBezTo>
                  <a:cubicBezTo>
                    <a:pt x="1" y="8931"/>
                    <a:pt x="2596" y="11479"/>
                    <a:pt x="5764" y="11479"/>
                  </a:cubicBezTo>
                  <a:cubicBezTo>
                    <a:pt x="8907" y="11479"/>
                    <a:pt x="11503" y="8884"/>
                    <a:pt x="11503" y="5740"/>
                  </a:cubicBezTo>
                  <a:cubicBezTo>
                    <a:pt x="11527" y="2573"/>
                    <a:pt x="8931" y="1"/>
                    <a:pt x="5764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7" name="Google Shape;3187;p55"/>
            <p:cNvSpPr/>
            <p:nvPr/>
          </p:nvSpPr>
          <p:spPr>
            <a:xfrm>
              <a:off x="5055588" y="3591516"/>
              <a:ext cx="252086" cy="329486"/>
            </a:xfrm>
            <a:custGeom>
              <a:avLst/>
              <a:gdLst/>
              <a:ahLst/>
              <a:cxnLst/>
              <a:rect l="l" t="t" r="r" b="b"/>
              <a:pathLst>
                <a:path w="8455" h="11051" extrusionOk="0">
                  <a:moveTo>
                    <a:pt x="4907" y="1"/>
                  </a:moveTo>
                  <a:lnTo>
                    <a:pt x="4907" y="1"/>
                  </a:lnTo>
                  <a:cubicBezTo>
                    <a:pt x="6740" y="953"/>
                    <a:pt x="7979" y="2906"/>
                    <a:pt x="7979" y="5097"/>
                  </a:cubicBezTo>
                  <a:cubicBezTo>
                    <a:pt x="7979" y="8288"/>
                    <a:pt x="5383" y="10836"/>
                    <a:pt x="2239" y="10836"/>
                  </a:cubicBezTo>
                  <a:cubicBezTo>
                    <a:pt x="1430" y="10836"/>
                    <a:pt x="691" y="10693"/>
                    <a:pt x="1" y="10407"/>
                  </a:cubicBezTo>
                  <a:lnTo>
                    <a:pt x="1" y="10407"/>
                  </a:lnTo>
                  <a:cubicBezTo>
                    <a:pt x="810" y="10812"/>
                    <a:pt x="1739" y="11050"/>
                    <a:pt x="2692" y="11050"/>
                  </a:cubicBezTo>
                  <a:cubicBezTo>
                    <a:pt x="5859" y="11050"/>
                    <a:pt x="8431" y="8455"/>
                    <a:pt x="8431" y="5311"/>
                  </a:cubicBezTo>
                  <a:cubicBezTo>
                    <a:pt x="8455" y="2930"/>
                    <a:pt x="7002" y="882"/>
                    <a:pt x="4907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8" name="Google Shape;3188;p55"/>
            <p:cNvSpPr/>
            <p:nvPr/>
          </p:nvSpPr>
          <p:spPr>
            <a:xfrm>
              <a:off x="5136536" y="3577324"/>
              <a:ext cx="171138" cy="328054"/>
            </a:xfrm>
            <a:custGeom>
              <a:avLst/>
              <a:gdLst/>
              <a:ahLst/>
              <a:cxnLst/>
              <a:rect l="l" t="t" r="r" b="b"/>
              <a:pathLst>
                <a:path w="5740" h="11003" extrusionOk="0">
                  <a:moveTo>
                    <a:pt x="1" y="0"/>
                  </a:moveTo>
                  <a:lnTo>
                    <a:pt x="1" y="1643"/>
                  </a:lnTo>
                  <a:cubicBezTo>
                    <a:pt x="2287" y="1643"/>
                    <a:pt x="4144" y="3501"/>
                    <a:pt x="4144" y="5787"/>
                  </a:cubicBezTo>
                  <a:cubicBezTo>
                    <a:pt x="4144" y="7502"/>
                    <a:pt x="3096" y="8978"/>
                    <a:pt x="1596" y="9597"/>
                  </a:cubicBezTo>
                  <a:lnTo>
                    <a:pt x="2334" y="11003"/>
                  </a:lnTo>
                  <a:cubicBezTo>
                    <a:pt x="4335" y="10098"/>
                    <a:pt x="5740" y="8097"/>
                    <a:pt x="5740" y="5763"/>
                  </a:cubicBezTo>
                  <a:cubicBezTo>
                    <a:pt x="5740" y="2596"/>
                    <a:pt x="3192" y="0"/>
                    <a:pt x="1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9" name="Google Shape;3189;p55"/>
            <p:cNvSpPr/>
            <p:nvPr/>
          </p:nvSpPr>
          <p:spPr>
            <a:xfrm>
              <a:off x="5201146" y="3593663"/>
              <a:ext cx="107245" cy="315264"/>
            </a:xfrm>
            <a:custGeom>
              <a:avLst/>
              <a:gdLst/>
              <a:ahLst/>
              <a:cxnLst/>
              <a:rect l="l" t="t" r="r" b="b"/>
              <a:pathLst>
                <a:path w="3597" h="10574" extrusionOk="0">
                  <a:moveTo>
                    <a:pt x="72" y="0"/>
                  </a:moveTo>
                  <a:cubicBezTo>
                    <a:pt x="1882" y="953"/>
                    <a:pt x="3120" y="2882"/>
                    <a:pt x="3120" y="5096"/>
                  </a:cubicBezTo>
                  <a:cubicBezTo>
                    <a:pt x="3120" y="7311"/>
                    <a:pt x="1858" y="9264"/>
                    <a:pt x="1" y="10216"/>
                  </a:cubicBezTo>
                  <a:lnTo>
                    <a:pt x="191" y="10574"/>
                  </a:lnTo>
                  <a:cubicBezTo>
                    <a:pt x="215" y="10574"/>
                    <a:pt x="239" y="10526"/>
                    <a:pt x="263" y="10526"/>
                  </a:cubicBezTo>
                  <a:lnTo>
                    <a:pt x="810" y="10264"/>
                  </a:lnTo>
                  <a:cubicBezTo>
                    <a:pt x="1049" y="10121"/>
                    <a:pt x="1263" y="9978"/>
                    <a:pt x="1453" y="9812"/>
                  </a:cubicBezTo>
                  <a:cubicBezTo>
                    <a:pt x="1668" y="9645"/>
                    <a:pt x="1882" y="9454"/>
                    <a:pt x="2049" y="9288"/>
                  </a:cubicBezTo>
                  <a:cubicBezTo>
                    <a:pt x="2335" y="8978"/>
                    <a:pt x="2573" y="8692"/>
                    <a:pt x="2763" y="8359"/>
                  </a:cubicBezTo>
                  <a:cubicBezTo>
                    <a:pt x="2978" y="8025"/>
                    <a:pt x="3168" y="7668"/>
                    <a:pt x="3287" y="7287"/>
                  </a:cubicBezTo>
                  <a:cubicBezTo>
                    <a:pt x="3335" y="7073"/>
                    <a:pt x="3430" y="6882"/>
                    <a:pt x="3454" y="6668"/>
                  </a:cubicBezTo>
                  <a:cubicBezTo>
                    <a:pt x="3478" y="6525"/>
                    <a:pt x="3525" y="6335"/>
                    <a:pt x="3549" y="6192"/>
                  </a:cubicBezTo>
                  <a:cubicBezTo>
                    <a:pt x="3573" y="5930"/>
                    <a:pt x="3597" y="5644"/>
                    <a:pt x="3597" y="5382"/>
                  </a:cubicBezTo>
                  <a:cubicBezTo>
                    <a:pt x="3573" y="5215"/>
                    <a:pt x="3573" y="5144"/>
                    <a:pt x="3573" y="5096"/>
                  </a:cubicBezTo>
                  <a:cubicBezTo>
                    <a:pt x="3573" y="4644"/>
                    <a:pt x="3478" y="4168"/>
                    <a:pt x="3359" y="3739"/>
                  </a:cubicBezTo>
                  <a:lnTo>
                    <a:pt x="3192" y="3215"/>
                  </a:lnTo>
                  <a:cubicBezTo>
                    <a:pt x="3097" y="2953"/>
                    <a:pt x="2954" y="2667"/>
                    <a:pt x="2835" y="2429"/>
                  </a:cubicBezTo>
                  <a:cubicBezTo>
                    <a:pt x="2692" y="2167"/>
                    <a:pt x="2501" y="1929"/>
                    <a:pt x="2358" y="1715"/>
                  </a:cubicBezTo>
                  <a:cubicBezTo>
                    <a:pt x="2215" y="1548"/>
                    <a:pt x="2049" y="1357"/>
                    <a:pt x="1882" y="1215"/>
                  </a:cubicBezTo>
                  <a:lnTo>
                    <a:pt x="1572" y="929"/>
                  </a:lnTo>
                  <a:cubicBezTo>
                    <a:pt x="1406" y="762"/>
                    <a:pt x="1263" y="643"/>
                    <a:pt x="1072" y="524"/>
                  </a:cubicBezTo>
                  <a:cubicBezTo>
                    <a:pt x="906" y="405"/>
                    <a:pt x="739" y="333"/>
                    <a:pt x="548" y="214"/>
                  </a:cubicBezTo>
                  <a:cubicBezTo>
                    <a:pt x="453" y="143"/>
                    <a:pt x="358" y="119"/>
                    <a:pt x="263" y="48"/>
                  </a:cubicBezTo>
                  <a:lnTo>
                    <a:pt x="239" y="48"/>
                  </a:lnTo>
                  <a:cubicBezTo>
                    <a:pt x="215" y="48"/>
                    <a:pt x="191" y="24"/>
                    <a:pt x="144" y="24"/>
                  </a:cubicBezTo>
                  <a:cubicBezTo>
                    <a:pt x="120" y="24"/>
                    <a:pt x="96" y="0"/>
                    <a:pt x="72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0" name="Google Shape;3190;p55"/>
            <p:cNvSpPr/>
            <p:nvPr/>
          </p:nvSpPr>
          <p:spPr>
            <a:xfrm>
              <a:off x="4948372" y="3572345"/>
              <a:ext cx="364280" cy="354083"/>
            </a:xfrm>
            <a:custGeom>
              <a:avLst/>
              <a:gdLst/>
              <a:ahLst/>
              <a:cxnLst/>
              <a:rect l="l" t="t" r="r" b="b"/>
              <a:pathLst>
                <a:path w="12218" h="11876" extrusionOk="0">
                  <a:moveTo>
                    <a:pt x="6097" y="382"/>
                  </a:moveTo>
                  <a:lnTo>
                    <a:pt x="6097" y="1668"/>
                  </a:lnTo>
                  <a:cubicBezTo>
                    <a:pt x="3811" y="1739"/>
                    <a:pt x="1954" y="3668"/>
                    <a:pt x="1954" y="5978"/>
                  </a:cubicBezTo>
                  <a:cubicBezTo>
                    <a:pt x="1954" y="6478"/>
                    <a:pt x="2049" y="6978"/>
                    <a:pt x="2239" y="7502"/>
                  </a:cubicBezTo>
                  <a:cubicBezTo>
                    <a:pt x="2256" y="7553"/>
                    <a:pt x="2309" y="7603"/>
                    <a:pt x="2380" y="7603"/>
                  </a:cubicBezTo>
                  <a:cubicBezTo>
                    <a:pt x="2410" y="7603"/>
                    <a:pt x="2443" y="7594"/>
                    <a:pt x="2477" y="7574"/>
                  </a:cubicBezTo>
                  <a:cubicBezTo>
                    <a:pt x="2549" y="7550"/>
                    <a:pt x="2620" y="7454"/>
                    <a:pt x="2549" y="7359"/>
                  </a:cubicBezTo>
                  <a:cubicBezTo>
                    <a:pt x="2406" y="6931"/>
                    <a:pt x="2311" y="6478"/>
                    <a:pt x="2311" y="6049"/>
                  </a:cubicBezTo>
                  <a:cubicBezTo>
                    <a:pt x="2287" y="3858"/>
                    <a:pt x="4049" y="2049"/>
                    <a:pt x="6216" y="2025"/>
                  </a:cubicBezTo>
                  <a:cubicBezTo>
                    <a:pt x="6231" y="2025"/>
                    <a:pt x="6246" y="2025"/>
                    <a:pt x="6260" y="2025"/>
                  </a:cubicBezTo>
                  <a:cubicBezTo>
                    <a:pt x="8455" y="2025"/>
                    <a:pt x="10241" y="3802"/>
                    <a:pt x="10241" y="5978"/>
                  </a:cubicBezTo>
                  <a:cubicBezTo>
                    <a:pt x="10241" y="8145"/>
                    <a:pt x="8455" y="9931"/>
                    <a:pt x="6288" y="9931"/>
                  </a:cubicBezTo>
                  <a:cubicBezTo>
                    <a:pt x="5597" y="9931"/>
                    <a:pt x="4907" y="9764"/>
                    <a:pt x="4311" y="9431"/>
                  </a:cubicBezTo>
                  <a:cubicBezTo>
                    <a:pt x="3740" y="9098"/>
                    <a:pt x="3240" y="8621"/>
                    <a:pt x="2906" y="8050"/>
                  </a:cubicBezTo>
                  <a:cubicBezTo>
                    <a:pt x="2875" y="8003"/>
                    <a:pt x="2824" y="7967"/>
                    <a:pt x="2766" y="7967"/>
                  </a:cubicBezTo>
                  <a:cubicBezTo>
                    <a:pt x="2734" y="7967"/>
                    <a:pt x="2701" y="7977"/>
                    <a:pt x="2668" y="8002"/>
                  </a:cubicBezTo>
                  <a:cubicBezTo>
                    <a:pt x="2597" y="8050"/>
                    <a:pt x="2549" y="8145"/>
                    <a:pt x="2620" y="8240"/>
                  </a:cubicBezTo>
                  <a:cubicBezTo>
                    <a:pt x="3001" y="8860"/>
                    <a:pt x="3549" y="9360"/>
                    <a:pt x="4168" y="9717"/>
                  </a:cubicBezTo>
                  <a:cubicBezTo>
                    <a:pt x="4811" y="10074"/>
                    <a:pt x="5526" y="10288"/>
                    <a:pt x="6312" y="10288"/>
                  </a:cubicBezTo>
                  <a:cubicBezTo>
                    <a:pt x="6836" y="10288"/>
                    <a:pt x="7383" y="10193"/>
                    <a:pt x="7860" y="10003"/>
                  </a:cubicBezTo>
                  <a:lnTo>
                    <a:pt x="8455" y="11122"/>
                  </a:lnTo>
                  <a:cubicBezTo>
                    <a:pt x="7740" y="11408"/>
                    <a:pt x="7026" y="11551"/>
                    <a:pt x="6288" y="11551"/>
                  </a:cubicBezTo>
                  <a:cubicBezTo>
                    <a:pt x="4787" y="11551"/>
                    <a:pt x="3382" y="10955"/>
                    <a:pt x="2311" y="9907"/>
                  </a:cubicBezTo>
                  <a:cubicBezTo>
                    <a:pt x="1001" y="8598"/>
                    <a:pt x="453" y="6788"/>
                    <a:pt x="763" y="4930"/>
                  </a:cubicBezTo>
                  <a:cubicBezTo>
                    <a:pt x="930" y="4192"/>
                    <a:pt x="1191" y="3477"/>
                    <a:pt x="1644" y="2858"/>
                  </a:cubicBezTo>
                  <a:cubicBezTo>
                    <a:pt x="2668" y="1334"/>
                    <a:pt x="4311" y="429"/>
                    <a:pt x="6097" y="382"/>
                  </a:cubicBezTo>
                  <a:close/>
                  <a:moveTo>
                    <a:pt x="6264" y="1"/>
                  </a:moveTo>
                  <a:cubicBezTo>
                    <a:pt x="4311" y="1"/>
                    <a:pt x="2454" y="953"/>
                    <a:pt x="1334" y="2644"/>
                  </a:cubicBezTo>
                  <a:cubicBezTo>
                    <a:pt x="906" y="3263"/>
                    <a:pt x="620" y="3978"/>
                    <a:pt x="477" y="4740"/>
                  </a:cubicBezTo>
                  <a:cubicBezTo>
                    <a:pt x="1" y="7145"/>
                    <a:pt x="977" y="9526"/>
                    <a:pt x="3025" y="10884"/>
                  </a:cubicBezTo>
                  <a:cubicBezTo>
                    <a:pt x="3644" y="11312"/>
                    <a:pt x="4359" y="11598"/>
                    <a:pt x="5121" y="11765"/>
                  </a:cubicBezTo>
                  <a:cubicBezTo>
                    <a:pt x="5516" y="11839"/>
                    <a:pt x="5908" y="11875"/>
                    <a:pt x="6293" y="11875"/>
                  </a:cubicBezTo>
                  <a:cubicBezTo>
                    <a:pt x="7886" y="11875"/>
                    <a:pt x="9372" y="11257"/>
                    <a:pt x="10503" y="10145"/>
                  </a:cubicBezTo>
                  <a:cubicBezTo>
                    <a:pt x="11622" y="9026"/>
                    <a:pt x="12218" y="7526"/>
                    <a:pt x="12218" y="5954"/>
                  </a:cubicBezTo>
                  <a:cubicBezTo>
                    <a:pt x="12194" y="5454"/>
                    <a:pt x="12146" y="4978"/>
                    <a:pt x="12027" y="4454"/>
                  </a:cubicBezTo>
                  <a:cubicBezTo>
                    <a:pt x="12006" y="4392"/>
                    <a:pt x="11932" y="4330"/>
                    <a:pt x="11851" y="4330"/>
                  </a:cubicBezTo>
                  <a:cubicBezTo>
                    <a:pt x="11838" y="4330"/>
                    <a:pt x="11826" y="4332"/>
                    <a:pt x="11813" y="4335"/>
                  </a:cubicBezTo>
                  <a:cubicBezTo>
                    <a:pt x="11718" y="4382"/>
                    <a:pt x="11670" y="4454"/>
                    <a:pt x="11694" y="4549"/>
                  </a:cubicBezTo>
                  <a:cubicBezTo>
                    <a:pt x="11813" y="5002"/>
                    <a:pt x="11860" y="5478"/>
                    <a:pt x="11860" y="5954"/>
                  </a:cubicBezTo>
                  <a:cubicBezTo>
                    <a:pt x="11860" y="7431"/>
                    <a:pt x="11265" y="8836"/>
                    <a:pt x="10241" y="9907"/>
                  </a:cubicBezTo>
                  <a:cubicBezTo>
                    <a:pt x="9789" y="10360"/>
                    <a:pt x="9288" y="10717"/>
                    <a:pt x="8717" y="10979"/>
                  </a:cubicBezTo>
                  <a:lnTo>
                    <a:pt x="8122" y="9860"/>
                  </a:lnTo>
                  <a:cubicBezTo>
                    <a:pt x="9574" y="9169"/>
                    <a:pt x="10551" y="7669"/>
                    <a:pt x="10551" y="5954"/>
                  </a:cubicBezTo>
                  <a:cubicBezTo>
                    <a:pt x="10551" y="3620"/>
                    <a:pt x="8717" y="1715"/>
                    <a:pt x="6431" y="1644"/>
                  </a:cubicBezTo>
                  <a:lnTo>
                    <a:pt x="6431" y="358"/>
                  </a:lnTo>
                  <a:cubicBezTo>
                    <a:pt x="7502" y="382"/>
                    <a:pt x="8503" y="715"/>
                    <a:pt x="9407" y="1310"/>
                  </a:cubicBezTo>
                  <a:cubicBezTo>
                    <a:pt x="10289" y="1930"/>
                    <a:pt x="11003" y="2763"/>
                    <a:pt x="11432" y="3787"/>
                  </a:cubicBezTo>
                  <a:cubicBezTo>
                    <a:pt x="11449" y="3839"/>
                    <a:pt x="11516" y="3878"/>
                    <a:pt x="11587" y="3878"/>
                  </a:cubicBezTo>
                  <a:cubicBezTo>
                    <a:pt x="11615" y="3878"/>
                    <a:pt x="11643" y="3872"/>
                    <a:pt x="11670" y="3858"/>
                  </a:cubicBezTo>
                  <a:cubicBezTo>
                    <a:pt x="11741" y="3835"/>
                    <a:pt x="11789" y="3716"/>
                    <a:pt x="11741" y="3620"/>
                  </a:cubicBezTo>
                  <a:cubicBezTo>
                    <a:pt x="11313" y="2549"/>
                    <a:pt x="10551" y="1644"/>
                    <a:pt x="9598" y="1001"/>
                  </a:cubicBezTo>
                  <a:cubicBezTo>
                    <a:pt x="8622" y="358"/>
                    <a:pt x="7455" y="1"/>
                    <a:pt x="62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91" name="Google Shape;3191;p55"/>
          <p:cNvGrpSpPr/>
          <p:nvPr/>
        </p:nvGrpSpPr>
        <p:grpSpPr>
          <a:xfrm>
            <a:off x="4023966" y="3573060"/>
            <a:ext cx="348657" cy="354321"/>
            <a:chOff x="4366853" y="3573060"/>
            <a:chExt cx="348657" cy="354321"/>
          </a:xfrm>
        </p:grpSpPr>
        <p:sp>
          <p:nvSpPr>
            <p:cNvPr id="3192" name="Google Shape;3192;p55"/>
            <p:cNvSpPr/>
            <p:nvPr/>
          </p:nvSpPr>
          <p:spPr>
            <a:xfrm>
              <a:off x="4373264" y="3795304"/>
              <a:ext cx="335150" cy="126237"/>
            </a:xfrm>
            <a:custGeom>
              <a:avLst/>
              <a:gdLst/>
              <a:ahLst/>
              <a:cxnLst/>
              <a:rect l="l" t="t" r="r" b="b"/>
              <a:pathLst>
                <a:path w="11241" h="4234" extrusionOk="0">
                  <a:moveTo>
                    <a:pt x="0" y="0"/>
                  </a:moveTo>
                  <a:lnTo>
                    <a:pt x="0" y="3525"/>
                  </a:lnTo>
                  <a:cubicBezTo>
                    <a:pt x="0" y="3596"/>
                    <a:pt x="24" y="3620"/>
                    <a:pt x="95" y="3620"/>
                  </a:cubicBezTo>
                  <a:lnTo>
                    <a:pt x="4930" y="3620"/>
                  </a:lnTo>
                  <a:lnTo>
                    <a:pt x="5573" y="4215"/>
                  </a:lnTo>
                  <a:cubicBezTo>
                    <a:pt x="5585" y="4227"/>
                    <a:pt x="5602" y="4233"/>
                    <a:pt x="5623" y="4233"/>
                  </a:cubicBezTo>
                  <a:cubicBezTo>
                    <a:pt x="5644" y="4233"/>
                    <a:pt x="5668" y="4227"/>
                    <a:pt x="5692" y="4215"/>
                  </a:cubicBezTo>
                  <a:lnTo>
                    <a:pt x="6311" y="3620"/>
                  </a:lnTo>
                  <a:lnTo>
                    <a:pt x="11169" y="3620"/>
                  </a:lnTo>
                  <a:cubicBezTo>
                    <a:pt x="11217" y="3620"/>
                    <a:pt x="11240" y="3596"/>
                    <a:pt x="11240" y="3525"/>
                  </a:cubicBezTo>
                  <a:lnTo>
                    <a:pt x="11240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3" name="Google Shape;3193;p55"/>
            <p:cNvSpPr/>
            <p:nvPr/>
          </p:nvSpPr>
          <p:spPr>
            <a:xfrm>
              <a:off x="4693480" y="3795304"/>
              <a:ext cx="17054" cy="107960"/>
            </a:xfrm>
            <a:custGeom>
              <a:avLst/>
              <a:gdLst/>
              <a:ahLst/>
              <a:cxnLst/>
              <a:rect l="l" t="t" r="r" b="b"/>
              <a:pathLst>
                <a:path w="572" h="3621" extrusionOk="0">
                  <a:moveTo>
                    <a:pt x="96" y="0"/>
                  </a:moveTo>
                  <a:lnTo>
                    <a:pt x="96" y="3525"/>
                  </a:lnTo>
                  <a:cubicBezTo>
                    <a:pt x="96" y="3596"/>
                    <a:pt x="72" y="3620"/>
                    <a:pt x="0" y="3620"/>
                  </a:cubicBezTo>
                  <a:lnTo>
                    <a:pt x="477" y="3620"/>
                  </a:lnTo>
                  <a:cubicBezTo>
                    <a:pt x="548" y="3620"/>
                    <a:pt x="572" y="3596"/>
                    <a:pt x="572" y="3525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4" name="Google Shape;3194;p55"/>
            <p:cNvSpPr/>
            <p:nvPr/>
          </p:nvSpPr>
          <p:spPr>
            <a:xfrm>
              <a:off x="4373264" y="3686657"/>
              <a:ext cx="335150" cy="126952"/>
            </a:xfrm>
            <a:custGeom>
              <a:avLst/>
              <a:gdLst/>
              <a:ahLst/>
              <a:cxnLst/>
              <a:rect l="l" t="t" r="r" b="b"/>
              <a:pathLst>
                <a:path w="11241" h="4258" extrusionOk="0">
                  <a:moveTo>
                    <a:pt x="0" y="1"/>
                  </a:moveTo>
                  <a:lnTo>
                    <a:pt x="0" y="3644"/>
                  </a:lnTo>
                  <a:lnTo>
                    <a:pt x="4930" y="3644"/>
                  </a:lnTo>
                  <a:lnTo>
                    <a:pt x="5573" y="4240"/>
                  </a:lnTo>
                  <a:cubicBezTo>
                    <a:pt x="5585" y="4252"/>
                    <a:pt x="5602" y="4258"/>
                    <a:pt x="5623" y="4258"/>
                  </a:cubicBezTo>
                  <a:cubicBezTo>
                    <a:pt x="5644" y="4258"/>
                    <a:pt x="5668" y="4252"/>
                    <a:pt x="5692" y="4240"/>
                  </a:cubicBezTo>
                  <a:lnTo>
                    <a:pt x="6311" y="3644"/>
                  </a:lnTo>
                  <a:lnTo>
                    <a:pt x="11240" y="3644"/>
                  </a:lnTo>
                  <a:lnTo>
                    <a:pt x="11240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5" name="Google Shape;3195;p55"/>
            <p:cNvSpPr/>
            <p:nvPr/>
          </p:nvSpPr>
          <p:spPr>
            <a:xfrm>
              <a:off x="4697029" y="3686657"/>
              <a:ext cx="14222" cy="108676"/>
            </a:xfrm>
            <a:custGeom>
              <a:avLst/>
              <a:gdLst/>
              <a:ahLst/>
              <a:cxnLst/>
              <a:rect l="l" t="t" r="r" b="b"/>
              <a:pathLst>
                <a:path w="477" h="3645" extrusionOk="0">
                  <a:moveTo>
                    <a:pt x="0" y="1"/>
                  </a:moveTo>
                  <a:lnTo>
                    <a:pt x="0" y="3644"/>
                  </a:lnTo>
                  <a:lnTo>
                    <a:pt x="477" y="36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6" name="Google Shape;3196;p55"/>
            <p:cNvSpPr/>
            <p:nvPr/>
          </p:nvSpPr>
          <p:spPr>
            <a:xfrm>
              <a:off x="4373264" y="3578725"/>
              <a:ext cx="335150" cy="126237"/>
            </a:xfrm>
            <a:custGeom>
              <a:avLst/>
              <a:gdLst/>
              <a:ahLst/>
              <a:cxnLst/>
              <a:rect l="l" t="t" r="r" b="b"/>
              <a:pathLst>
                <a:path w="11241" h="4234" extrusionOk="0">
                  <a:moveTo>
                    <a:pt x="24" y="1"/>
                  </a:moveTo>
                  <a:cubicBezTo>
                    <a:pt x="24" y="1"/>
                    <a:pt x="0" y="49"/>
                    <a:pt x="0" y="72"/>
                  </a:cubicBezTo>
                  <a:lnTo>
                    <a:pt x="0" y="3621"/>
                  </a:lnTo>
                  <a:lnTo>
                    <a:pt x="4930" y="3621"/>
                  </a:lnTo>
                  <a:lnTo>
                    <a:pt x="5573" y="4216"/>
                  </a:lnTo>
                  <a:cubicBezTo>
                    <a:pt x="5585" y="4228"/>
                    <a:pt x="5602" y="4234"/>
                    <a:pt x="5623" y="4234"/>
                  </a:cubicBezTo>
                  <a:cubicBezTo>
                    <a:pt x="5644" y="4234"/>
                    <a:pt x="5668" y="4228"/>
                    <a:pt x="5692" y="4216"/>
                  </a:cubicBezTo>
                  <a:lnTo>
                    <a:pt x="6311" y="3621"/>
                  </a:lnTo>
                  <a:lnTo>
                    <a:pt x="11240" y="3621"/>
                  </a:lnTo>
                  <a:lnTo>
                    <a:pt x="11240" y="72"/>
                  </a:lnTo>
                  <a:cubicBezTo>
                    <a:pt x="11240" y="25"/>
                    <a:pt x="11217" y="1"/>
                    <a:pt x="11169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7" name="Google Shape;3197;p55"/>
            <p:cNvSpPr/>
            <p:nvPr/>
          </p:nvSpPr>
          <p:spPr>
            <a:xfrm>
              <a:off x="4693480" y="3578725"/>
              <a:ext cx="17054" cy="107960"/>
            </a:xfrm>
            <a:custGeom>
              <a:avLst/>
              <a:gdLst/>
              <a:ahLst/>
              <a:cxnLst/>
              <a:rect l="l" t="t" r="r" b="b"/>
              <a:pathLst>
                <a:path w="572" h="3621" extrusionOk="0">
                  <a:moveTo>
                    <a:pt x="0" y="1"/>
                  </a:moveTo>
                  <a:cubicBezTo>
                    <a:pt x="72" y="1"/>
                    <a:pt x="96" y="25"/>
                    <a:pt x="96" y="72"/>
                  </a:cubicBezTo>
                  <a:lnTo>
                    <a:pt x="96" y="3621"/>
                  </a:lnTo>
                  <a:lnTo>
                    <a:pt x="572" y="3621"/>
                  </a:lnTo>
                  <a:lnTo>
                    <a:pt x="572" y="72"/>
                  </a:lnTo>
                  <a:cubicBezTo>
                    <a:pt x="572" y="49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8" name="Google Shape;3198;p55"/>
            <p:cNvSpPr/>
            <p:nvPr/>
          </p:nvSpPr>
          <p:spPr>
            <a:xfrm>
              <a:off x="4490408" y="3619214"/>
              <a:ext cx="196719" cy="10674"/>
            </a:xfrm>
            <a:custGeom>
              <a:avLst/>
              <a:gdLst/>
              <a:ahLst/>
              <a:cxnLst/>
              <a:rect l="l" t="t" r="r" b="b"/>
              <a:pathLst>
                <a:path w="6598" h="358" extrusionOk="0">
                  <a:moveTo>
                    <a:pt x="167" y="0"/>
                  </a:moveTo>
                  <a:cubicBezTo>
                    <a:pt x="96" y="0"/>
                    <a:pt x="0" y="72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6430" y="358"/>
                  </a:lnTo>
                  <a:cubicBezTo>
                    <a:pt x="6526" y="358"/>
                    <a:pt x="6597" y="310"/>
                    <a:pt x="6597" y="215"/>
                  </a:cubicBezTo>
                  <a:cubicBezTo>
                    <a:pt x="6597" y="96"/>
                    <a:pt x="6549" y="0"/>
                    <a:pt x="6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9" name="Google Shape;3199;p55"/>
            <p:cNvSpPr/>
            <p:nvPr/>
          </p:nvSpPr>
          <p:spPr>
            <a:xfrm>
              <a:off x="4490408" y="3643365"/>
              <a:ext cx="143440" cy="10674"/>
            </a:xfrm>
            <a:custGeom>
              <a:avLst/>
              <a:gdLst/>
              <a:ahLst/>
              <a:cxnLst/>
              <a:rect l="l" t="t" r="r" b="b"/>
              <a:pathLst>
                <a:path w="4811" h="358" extrusionOk="0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7"/>
                    <a:pt x="167" y="357"/>
                  </a:cubicBezTo>
                  <a:lnTo>
                    <a:pt x="4644" y="357"/>
                  </a:lnTo>
                  <a:cubicBezTo>
                    <a:pt x="4740" y="357"/>
                    <a:pt x="4811" y="286"/>
                    <a:pt x="4811" y="214"/>
                  </a:cubicBezTo>
                  <a:cubicBezTo>
                    <a:pt x="4811" y="95"/>
                    <a:pt x="4763" y="0"/>
                    <a:pt x="46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0" name="Google Shape;3200;p55"/>
            <p:cNvSpPr/>
            <p:nvPr/>
          </p:nvSpPr>
          <p:spPr>
            <a:xfrm>
              <a:off x="4490408" y="3726430"/>
              <a:ext cx="196719" cy="10674"/>
            </a:xfrm>
            <a:custGeom>
              <a:avLst/>
              <a:gdLst/>
              <a:ahLst/>
              <a:cxnLst/>
              <a:rect l="l" t="t" r="r" b="b"/>
              <a:pathLst>
                <a:path w="6598" h="358" extrusionOk="0">
                  <a:moveTo>
                    <a:pt x="167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8"/>
                    <a:pt x="167" y="358"/>
                  </a:cubicBezTo>
                  <a:lnTo>
                    <a:pt x="6430" y="358"/>
                  </a:lnTo>
                  <a:cubicBezTo>
                    <a:pt x="6526" y="358"/>
                    <a:pt x="6597" y="310"/>
                    <a:pt x="6597" y="215"/>
                  </a:cubicBezTo>
                  <a:cubicBezTo>
                    <a:pt x="6597" y="96"/>
                    <a:pt x="6549" y="0"/>
                    <a:pt x="6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1" name="Google Shape;3201;p55"/>
            <p:cNvSpPr/>
            <p:nvPr/>
          </p:nvSpPr>
          <p:spPr>
            <a:xfrm>
              <a:off x="4490408" y="3751266"/>
              <a:ext cx="143440" cy="10674"/>
            </a:xfrm>
            <a:custGeom>
              <a:avLst/>
              <a:gdLst/>
              <a:ahLst/>
              <a:cxnLst/>
              <a:rect l="l" t="t" r="r" b="b"/>
              <a:pathLst>
                <a:path w="4811" h="358" extrusionOk="0">
                  <a:moveTo>
                    <a:pt x="167" y="1"/>
                  </a:moveTo>
                  <a:cubicBezTo>
                    <a:pt x="96" y="1"/>
                    <a:pt x="0" y="72"/>
                    <a:pt x="0" y="167"/>
                  </a:cubicBezTo>
                  <a:cubicBezTo>
                    <a:pt x="0" y="287"/>
                    <a:pt x="96" y="358"/>
                    <a:pt x="167" y="358"/>
                  </a:cubicBezTo>
                  <a:lnTo>
                    <a:pt x="4644" y="358"/>
                  </a:lnTo>
                  <a:cubicBezTo>
                    <a:pt x="4740" y="358"/>
                    <a:pt x="4811" y="310"/>
                    <a:pt x="4811" y="215"/>
                  </a:cubicBezTo>
                  <a:cubicBezTo>
                    <a:pt x="4811" y="96"/>
                    <a:pt x="4763" y="1"/>
                    <a:pt x="464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2" name="Google Shape;3202;p55"/>
            <p:cNvSpPr/>
            <p:nvPr/>
          </p:nvSpPr>
          <p:spPr>
            <a:xfrm>
              <a:off x="4439990" y="3605022"/>
              <a:ext cx="22033" cy="57543"/>
            </a:xfrm>
            <a:custGeom>
              <a:avLst/>
              <a:gdLst/>
              <a:ahLst/>
              <a:cxnLst/>
              <a:rect l="l" t="t" r="r" b="b"/>
              <a:pathLst>
                <a:path w="739" h="1930" extrusionOk="0">
                  <a:moveTo>
                    <a:pt x="215" y="0"/>
                  </a:moveTo>
                  <a:cubicBezTo>
                    <a:pt x="167" y="0"/>
                    <a:pt x="96" y="24"/>
                    <a:pt x="72" y="95"/>
                  </a:cubicBezTo>
                  <a:cubicBezTo>
                    <a:pt x="1" y="191"/>
                    <a:pt x="72" y="333"/>
                    <a:pt x="191" y="333"/>
                  </a:cubicBezTo>
                  <a:lnTo>
                    <a:pt x="382" y="333"/>
                  </a:lnTo>
                  <a:lnTo>
                    <a:pt x="382" y="1762"/>
                  </a:lnTo>
                  <a:cubicBezTo>
                    <a:pt x="382" y="1810"/>
                    <a:pt x="405" y="1881"/>
                    <a:pt x="453" y="1905"/>
                  </a:cubicBezTo>
                  <a:cubicBezTo>
                    <a:pt x="487" y="1922"/>
                    <a:pt x="521" y="1930"/>
                    <a:pt x="553" y="1930"/>
                  </a:cubicBezTo>
                  <a:cubicBezTo>
                    <a:pt x="656" y="1930"/>
                    <a:pt x="739" y="1853"/>
                    <a:pt x="739" y="1762"/>
                  </a:cubicBezTo>
                  <a:lnTo>
                    <a:pt x="739" y="143"/>
                  </a:lnTo>
                  <a:cubicBezTo>
                    <a:pt x="739" y="71"/>
                    <a:pt x="667" y="0"/>
                    <a:pt x="59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3" name="Google Shape;3203;p55"/>
            <p:cNvSpPr/>
            <p:nvPr/>
          </p:nvSpPr>
          <p:spPr>
            <a:xfrm>
              <a:off x="4392435" y="3603800"/>
              <a:ext cx="38342" cy="60465"/>
            </a:xfrm>
            <a:custGeom>
              <a:avLst/>
              <a:gdLst/>
              <a:ahLst/>
              <a:cxnLst/>
              <a:rect l="l" t="t" r="r" b="b"/>
              <a:pathLst>
                <a:path w="1286" h="2028" extrusionOk="0">
                  <a:moveTo>
                    <a:pt x="624" y="332"/>
                  </a:moveTo>
                  <a:cubicBezTo>
                    <a:pt x="654" y="332"/>
                    <a:pt x="685" y="338"/>
                    <a:pt x="714" y="351"/>
                  </a:cubicBezTo>
                  <a:cubicBezTo>
                    <a:pt x="834" y="374"/>
                    <a:pt x="929" y="494"/>
                    <a:pt x="929" y="636"/>
                  </a:cubicBezTo>
                  <a:lnTo>
                    <a:pt x="929" y="1375"/>
                  </a:lnTo>
                  <a:cubicBezTo>
                    <a:pt x="929" y="1494"/>
                    <a:pt x="834" y="1613"/>
                    <a:pt x="714" y="1684"/>
                  </a:cubicBezTo>
                  <a:cubicBezTo>
                    <a:pt x="692" y="1691"/>
                    <a:pt x="670" y="1694"/>
                    <a:pt x="647" y="1694"/>
                  </a:cubicBezTo>
                  <a:cubicBezTo>
                    <a:pt x="501" y="1694"/>
                    <a:pt x="357" y="1567"/>
                    <a:pt x="357" y="1422"/>
                  </a:cubicBezTo>
                  <a:lnTo>
                    <a:pt x="357" y="613"/>
                  </a:lnTo>
                  <a:cubicBezTo>
                    <a:pt x="357" y="456"/>
                    <a:pt x="486" y="332"/>
                    <a:pt x="624" y="332"/>
                  </a:cubicBezTo>
                  <a:close/>
                  <a:moveTo>
                    <a:pt x="639" y="1"/>
                  </a:moveTo>
                  <a:cubicBezTo>
                    <a:pt x="278" y="1"/>
                    <a:pt x="0" y="300"/>
                    <a:pt x="0" y="636"/>
                  </a:cubicBezTo>
                  <a:lnTo>
                    <a:pt x="0" y="1375"/>
                  </a:lnTo>
                  <a:cubicBezTo>
                    <a:pt x="0" y="1740"/>
                    <a:pt x="291" y="2028"/>
                    <a:pt x="663" y="2028"/>
                  </a:cubicBezTo>
                  <a:cubicBezTo>
                    <a:pt x="703" y="2028"/>
                    <a:pt x="744" y="2025"/>
                    <a:pt x="786" y="2018"/>
                  </a:cubicBezTo>
                  <a:cubicBezTo>
                    <a:pt x="1072" y="1922"/>
                    <a:pt x="1286" y="1660"/>
                    <a:pt x="1286" y="1351"/>
                  </a:cubicBezTo>
                  <a:lnTo>
                    <a:pt x="1286" y="636"/>
                  </a:lnTo>
                  <a:cubicBezTo>
                    <a:pt x="1286" y="351"/>
                    <a:pt x="1072" y="65"/>
                    <a:pt x="786" y="17"/>
                  </a:cubicBezTo>
                  <a:cubicBezTo>
                    <a:pt x="736" y="6"/>
                    <a:pt x="686" y="1"/>
                    <a:pt x="6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4" name="Google Shape;3204;p55"/>
            <p:cNvSpPr/>
            <p:nvPr/>
          </p:nvSpPr>
          <p:spPr>
            <a:xfrm>
              <a:off x="4436442" y="3713639"/>
              <a:ext cx="34824" cy="56827"/>
            </a:xfrm>
            <a:custGeom>
              <a:avLst/>
              <a:gdLst/>
              <a:ahLst/>
              <a:cxnLst/>
              <a:rect l="l" t="t" r="r" b="b"/>
              <a:pathLst>
                <a:path w="1168" h="1906" extrusionOk="0">
                  <a:moveTo>
                    <a:pt x="548" y="1"/>
                  </a:moveTo>
                  <a:cubicBezTo>
                    <a:pt x="286" y="1"/>
                    <a:pt x="72" y="167"/>
                    <a:pt x="24" y="429"/>
                  </a:cubicBezTo>
                  <a:cubicBezTo>
                    <a:pt x="1" y="525"/>
                    <a:pt x="48" y="620"/>
                    <a:pt x="120" y="644"/>
                  </a:cubicBezTo>
                  <a:cubicBezTo>
                    <a:pt x="140" y="648"/>
                    <a:pt x="159" y="650"/>
                    <a:pt x="177" y="650"/>
                  </a:cubicBezTo>
                  <a:cubicBezTo>
                    <a:pt x="262" y="650"/>
                    <a:pt x="318" y="603"/>
                    <a:pt x="358" y="525"/>
                  </a:cubicBezTo>
                  <a:cubicBezTo>
                    <a:pt x="382" y="429"/>
                    <a:pt x="477" y="358"/>
                    <a:pt x="548" y="358"/>
                  </a:cubicBezTo>
                  <a:cubicBezTo>
                    <a:pt x="667" y="358"/>
                    <a:pt x="763" y="429"/>
                    <a:pt x="763" y="548"/>
                  </a:cubicBezTo>
                  <a:lnTo>
                    <a:pt x="763" y="596"/>
                  </a:lnTo>
                  <a:cubicBezTo>
                    <a:pt x="739" y="644"/>
                    <a:pt x="715" y="739"/>
                    <a:pt x="644" y="858"/>
                  </a:cubicBezTo>
                  <a:cubicBezTo>
                    <a:pt x="405" y="1191"/>
                    <a:pt x="262" y="1382"/>
                    <a:pt x="191" y="1477"/>
                  </a:cubicBezTo>
                  <a:cubicBezTo>
                    <a:pt x="120" y="1596"/>
                    <a:pt x="48" y="1668"/>
                    <a:pt x="72" y="1739"/>
                  </a:cubicBezTo>
                  <a:cubicBezTo>
                    <a:pt x="120" y="1811"/>
                    <a:pt x="143" y="1834"/>
                    <a:pt x="191" y="1858"/>
                  </a:cubicBezTo>
                  <a:cubicBezTo>
                    <a:pt x="239" y="1858"/>
                    <a:pt x="262" y="1906"/>
                    <a:pt x="524" y="1906"/>
                  </a:cubicBezTo>
                  <a:lnTo>
                    <a:pt x="1001" y="1906"/>
                  </a:lnTo>
                  <a:cubicBezTo>
                    <a:pt x="1096" y="1906"/>
                    <a:pt x="1167" y="1834"/>
                    <a:pt x="1167" y="1739"/>
                  </a:cubicBezTo>
                  <a:cubicBezTo>
                    <a:pt x="1167" y="1620"/>
                    <a:pt x="1120" y="1549"/>
                    <a:pt x="1001" y="1549"/>
                  </a:cubicBezTo>
                  <a:lnTo>
                    <a:pt x="548" y="1549"/>
                  </a:lnTo>
                  <a:cubicBezTo>
                    <a:pt x="644" y="1429"/>
                    <a:pt x="763" y="1263"/>
                    <a:pt x="905" y="1072"/>
                  </a:cubicBezTo>
                  <a:cubicBezTo>
                    <a:pt x="977" y="906"/>
                    <a:pt x="1072" y="763"/>
                    <a:pt x="1096" y="644"/>
                  </a:cubicBezTo>
                  <a:cubicBezTo>
                    <a:pt x="1120" y="548"/>
                    <a:pt x="1096" y="429"/>
                    <a:pt x="1072" y="358"/>
                  </a:cubicBezTo>
                  <a:cubicBezTo>
                    <a:pt x="1025" y="286"/>
                    <a:pt x="1001" y="239"/>
                    <a:pt x="953" y="167"/>
                  </a:cubicBezTo>
                  <a:cubicBezTo>
                    <a:pt x="858" y="48"/>
                    <a:pt x="715" y="1"/>
                    <a:pt x="5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5" name="Google Shape;3205;p55"/>
            <p:cNvSpPr/>
            <p:nvPr/>
          </p:nvSpPr>
          <p:spPr>
            <a:xfrm>
              <a:off x="4392435" y="3712238"/>
              <a:ext cx="36941" cy="56947"/>
            </a:xfrm>
            <a:custGeom>
              <a:avLst/>
              <a:gdLst/>
              <a:ahLst/>
              <a:cxnLst/>
              <a:rect l="l" t="t" r="r" b="b"/>
              <a:pathLst>
                <a:path w="1239" h="1910" extrusionOk="0">
                  <a:moveTo>
                    <a:pt x="595" y="357"/>
                  </a:moveTo>
                  <a:cubicBezTo>
                    <a:pt x="762" y="357"/>
                    <a:pt x="881" y="476"/>
                    <a:pt x="881" y="643"/>
                  </a:cubicBezTo>
                  <a:lnTo>
                    <a:pt x="881" y="1310"/>
                  </a:lnTo>
                  <a:cubicBezTo>
                    <a:pt x="881" y="1429"/>
                    <a:pt x="786" y="1548"/>
                    <a:pt x="643" y="1596"/>
                  </a:cubicBezTo>
                  <a:cubicBezTo>
                    <a:pt x="476" y="1596"/>
                    <a:pt x="357" y="1476"/>
                    <a:pt x="357" y="1310"/>
                  </a:cubicBezTo>
                  <a:lnTo>
                    <a:pt x="357" y="643"/>
                  </a:lnTo>
                  <a:cubicBezTo>
                    <a:pt x="357" y="524"/>
                    <a:pt x="453" y="405"/>
                    <a:pt x="595" y="357"/>
                  </a:cubicBezTo>
                  <a:close/>
                  <a:moveTo>
                    <a:pt x="643" y="0"/>
                  </a:moveTo>
                  <a:cubicBezTo>
                    <a:pt x="310" y="0"/>
                    <a:pt x="0" y="286"/>
                    <a:pt x="0" y="595"/>
                  </a:cubicBezTo>
                  <a:lnTo>
                    <a:pt x="0" y="1286"/>
                  </a:lnTo>
                  <a:cubicBezTo>
                    <a:pt x="0" y="1619"/>
                    <a:pt x="286" y="1881"/>
                    <a:pt x="595" y="1905"/>
                  </a:cubicBezTo>
                  <a:cubicBezTo>
                    <a:pt x="618" y="1908"/>
                    <a:pt x="641" y="1910"/>
                    <a:pt x="664" y="1910"/>
                  </a:cubicBezTo>
                  <a:cubicBezTo>
                    <a:pt x="970" y="1910"/>
                    <a:pt x="1238" y="1620"/>
                    <a:pt x="1238" y="1310"/>
                  </a:cubicBezTo>
                  <a:lnTo>
                    <a:pt x="1238" y="643"/>
                  </a:lnTo>
                  <a:cubicBezTo>
                    <a:pt x="1238" y="310"/>
                    <a:pt x="953" y="48"/>
                    <a:pt x="64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6" name="Google Shape;3206;p55"/>
            <p:cNvSpPr/>
            <p:nvPr/>
          </p:nvSpPr>
          <p:spPr>
            <a:xfrm>
              <a:off x="4437158" y="3821571"/>
              <a:ext cx="33393" cy="56112"/>
            </a:xfrm>
            <a:custGeom>
              <a:avLst/>
              <a:gdLst/>
              <a:ahLst/>
              <a:cxnLst/>
              <a:rect l="l" t="t" r="r" b="b"/>
              <a:pathLst>
                <a:path w="1120" h="1882" extrusionOk="0">
                  <a:moveTo>
                    <a:pt x="572" y="0"/>
                  </a:moveTo>
                  <a:cubicBezTo>
                    <a:pt x="286" y="0"/>
                    <a:pt x="48" y="191"/>
                    <a:pt x="24" y="453"/>
                  </a:cubicBezTo>
                  <a:cubicBezTo>
                    <a:pt x="0" y="548"/>
                    <a:pt x="48" y="620"/>
                    <a:pt x="167" y="667"/>
                  </a:cubicBezTo>
                  <a:cubicBezTo>
                    <a:pt x="179" y="670"/>
                    <a:pt x="192" y="672"/>
                    <a:pt x="204" y="672"/>
                  </a:cubicBezTo>
                  <a:cubicBezTo>
                    <a:pt x="286" y="672"/>
                    <a:pt x="361" y="604"/>
                    <a:pt x="381" y="501"/>
                  </a:cubicBezTo>
                  <a:cubicBezTo>
                    <a:pt x="405" y="429"/>
                    <a:pt x="500" y="334"/>
                    <a:pt x="596" y="334"/>
                  </a:cubicBezTo>
                  <a:cubicBezTo>
                    <a:pt x="715" y="334"/>
                    <a:pt x="810" y="429"/>
                    <a:pt x="810" y="548"/>
                  </a:cubicBezTo>
                  <a:cubicBezTo>
                    <a:pt x="810" y="667"/>
                    <a:pt x="715" y="739"/>
                    <a:pt x="596" y="739"/>
                  </a:cubicBezTo>
                  <a:cubicBezTo>
                    <a:pt x="500" y="739"/>
                    <a:pt x="405" y="834"/>
                    <a:pt x="405" y="929"/>
                  </a:cubicBezTo>
                  <a:cubicBezTo>
                    <a:pt x="405" y="1024"/>
                    <a:pt x="500" y="1096"/>
                    <a:pt x="596" y="1096"/>
                  </a:cubicBezTo>
                  <a:cubicBezTo>
                    <a:pt x="715" y="1096"/>
                    <a:pt x="810" y="1191"/>
                    <a:pt x="810" y="1310"/>
                  </a:cubicBezTo>
                  <a:cubicBezTo>
                    <a:pt x="810" y="1429"/>
                    <a:pt x="715" y="1525"/>
                    <a:pt x="596" y="1525"/>
                  </a:cubicBezTo>
                  <a:cubicBezTo>
                    <a:pt x="500" y="1525"/>
                    <a:pt x="405" y="1429"/>
                    <a:pt x="381" y="1334"/>
                  </a:cubicBezTo>
                  <a:lnTo>
                    <a:pt x="381" y="1310"/>
                  </a:lnTo>
                  <a:cubicBezTo>
                    <a:pt x="381" y="1215"/>
                    <a:pt x="286" y="1144"/>
                    <a:pt x="215" y="1144"/>
                  </a:cubicBezTo>
                  <a:cubicBezTo>
                    <a:pt x="119" y="1144"/>
                    <a:pt x="24" y="1215"/>
                    <a:pt x="24" y="1310"/>
                  </a:cubicBezTo>
                  <a:lnTo>
                    <a:pt x="24" y="1405"/>
                  </a:lnTo>
                  <a:cubicBezTo>
                    <a:pt x="48" y="1667"/>
                    <a:pt x="286" y="1882"/>
                    <a:pt x="572" y="1882"/>
                  </a:cubicBezTo>
                  <a:cubicBezTo>
                    <a:pt x="858" y="1882"/>
                    <a:pt x="1120" y="1644"/>
                    <a:pt x="1120" y="1310"/>
                  </a:cubicBezTo>
                  <a:cubicBezTo>
                    <a:pt x="1120" y="1167"/>
                    <a:pt x="1072" y="1048"/>
                    <a:pt x="977" y="929"/>
                  </a:cubicBezTo>
                  <a:cubicBezTo>
                    <a:pt x="1072" y="834"/>
                    <a:pt x="1120" y="691"/>
                    <a:pt x="1120" y="548"/>
                  </a:cubicBezTo>
                  <a:cubicBezTo>
                    <a:pt x="1120" y="239"/>
                    <a:pt x="858" y="0"/>
                    <a:pt x="57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7" name="Google Shape;3207;p55"/>
            <p:cNvSpPr/>
            <p:nvPr/>
          </p:nvSpPr>
          <p:spPr>
            <a:xfrm>
              <a:off x="4392435" y="3820855"/>
              <a:ext cx="36225" cy="56827"/>
            </a:xfrm>
            <a:custGeom>
              <a:avLst/>
              <a:gdLst/>
              <a:ahLst/>
              <a:cxnLst/>
              <a:rect l="l" t="t" r="r" b="b"/>
              <a:pathLst>
                <a:path w="1215" h="1906" extrusionOk="0">
                  <a:moveTo>
                    <a:pt x="595" y="334"/>
                  </a:moveTo>
                  <a:cubicBezTo>
                    <a:pt x="762" y="334"/>
                    <a:pt x="881" y="453"/>
                    <a:pt x="881" y="596"/>
                  </a:cubicBezTo>
                  <a:lnTo>
                    <a:pt x="881" y="1287"/>
                  </a:lnTo>
                  <a:cubicBezTo>
                    <a:pt x="881" y="1406"/>
                    <a:pt x="786" y="1501"/>
                    <a:pt x="643" y="1549"/>
                  </a:cubicBezTo>
                  <a:cubicBezTo>
                    <a:pt x="476" y="1549"/>
                    <a:pt x="357" y="1429"/>
                    <a:pt x="357" y="1287"/>
                  </a:cubicBezTo>
                  <a:lnTo>
                    <a:pt x="357" y="596"/>
                  </a:lnTo>
                  <a:cubicBezTo>
                    <a:pt x="357" y="477"/>
                    <a:pt x="453" y="358"/>
                    <a:pt x="595" y="334"/>
                  </a:cubicBezTo>
                  <a:close/>
                  <a:moveTo>
                    <a:pt x="619" y="1"/>
                  </a:moveTo>
                  <a:cubicBezTo>
                    <a:pt x="310" y="1"/>
                    <a:pt x="0" y="263"/>
                    <a:pt x="0" y="596"/>
                  </a:cubicBezTo>
                  <a:lnTo>
                    <a:pt x="0" y="1287"/>
                  </a:lnTo>
                  <a:cubicBezTo>
                    <a:pt x="0" y="1596"/>
                    <a:pt x="286" y="1882"/>
                    <a:pt x="595" y="1906"/>
                  </a:cubicBezTo>
                  <a:cubicBezTo>
                    <a:pt x="929" y="1906"/>
                    <a:pt x="1215" y="1644"/>
                    <a:pt x="1215" y="1310"/>
                  </a:cubicBezTo>
                  <a:lnTo>
                    <a:pt x="1215" y="620"/>
                  </a:lnTo>
                  <a:cubicBezTo>
                    <a:pt x="1215" y="286"/>
                    <a:pt x="953" y="24"/>
                    <a:pt x="61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8" name="Google Shape;3208;p55"/>
            <p:cNvSpPr/>
            <p:nvPr/>
          </p:nvSpPr>
          <p:spPr>
            <a:xfrm>
              <a:off x="4490408" y="3835048"/>
              <a:ext cx="196719" cy="10704"/>
            </a:xfrm>
            <a:custGeom>
              <a:avLst/>
              <a:gdLst/>
              <a:ahLst/>
              <a:cxnLst/>
              <a:rect l="l" t="t" r="r" b="b"/>
              <a:pathLst>
                <a:path w="6598" h="359" extrusionOk="0">
                  <a:moveTo>
                    <a:pt x="167" y="1"/>
                  </a:moveTo>
                  <a:cubicBezTo>
                    <a:pt x="96" y="1"/>
                    <a:pt x="0" y="49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6430" y="358"/>
                  </a:lnTo>
                  <a:cubicBezTo>
                    <a:pt x="6526" y="358"/>
                    <a:pt x="6597" y="287"/>
                    <a:pt x="6597" y="215"/>
                  </a:cubicBezTo>
                  <a:cubicBezTo>
                    <a:pt x="6597" y="96"/>
                    <a:pt x="6549" y="1"/>
                    <a:pt x="6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9" name="Google Shape;3209;p55"/>
            <p:cNvSpPr/>
            <p:nvPr/>
          </p:nvSpPr>
          <p:spPr>
            <a:xfrm>
              <a:off x="4490408" y="3859914"/>
              <a:ext cx="143440" cy="10674"/>
            </a:xfrm>
            <a:custGeom>
              <a:avLst/>
              <a:gdLst/>
              <a:ahLst/>
              <a:cxnLst/>
              <a:rect l="l" t="t" r="r" b="b"/>
              <a:pathLst>
                <a:path w="4811" h="358" extrusionOk="0">
                  <a:moveTo>
                    <a:pt x="167" y="0"/>
                  </a:moveTo>
                  <a:cubicBezTo>
                    <a:pt x="96" y="0"/>
                    <a:pt x="0" y="48"/>
                    <a:pt x="0" y="143"/>
                  </a:cubicBezTo>
                  <a:cubicBezTo>
                    <a:pt x="0" y="262"/>
                    <a:pt x="96" y="358"/>
                    <a:pt x="167" y="358"/>
                  </a:cubicBezTo>
                  <a:lnTo>
                    <a:pt x="4644" y="358"/>
                  </a:lnTo>
                  <a:cubicBezTo>
                    <a:pt x="4740" y="358"/>
                    <a:pt x="4811" y="286"/>
                    <a:pt x="4811" y="215"/>
                  </a:cubicBezTo>
                  <a:cubicBezTo>
                    <a:pt x="4811" y="96"/>
                    <a:pt x="4763" y="0"/>
                    <a:pt x="46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0" name="Google Shape;3210;p55"/>
            <p:cNvSpPr/>
            <p:nvPr/>
          </p:nvSpPr>
          <p:spPr>
            <a:xfrm>
              <a:off x="4366853" y="3573060"/>
              <a:ext cx="348657" cy="354321"/>
            </a:xfrm>
            <a:custGeom>
              <a:avLst/>
              <a:gdLst/>
              <a:ahLst/>
              <a:cxnLst/>
              <a:rect l="l" t="t" r="r" b="b"/>
              <a:pathLst>
                <a:path w="11694" h="11884" extrusionOk="0">
                  <a:moveTo>
                    <a:pt x="11289" y="334"/>
                  </a:moveTo>
                  <a:lnTo>
                    <a:pt x="11336" y="3644"/>
                  </a:lnTo>
                  <a:lnTo>
                    <a:pt x="6550" y="3644"/>
                  </a:lnTo>
                  <a:cubicBezTo>
                    <a:pt x="6526" y="3644"/>
                    <a:pt x="6454" y="3668"/>
                    <a:pt x="6431" y="3692"/>
                  </a:cubicBezTo>
                  <a:lnTo>
                    <a:pt x="5835" y="4263"/>
                  </a:lnTo>
                  <a:lnTo>
                    <a:pt x="5240" y="3692"/>
                  </a:lnTo>
                  <a:cubicBezTo>
                    <a:pt x="5216" y="3668"/>
                    <a:pt x="5145" y="3644"/>
                    <a:pt x="5121" y="3644"/>
                  </a:cubicBezTo>
                  <a:lnTo>
                    <a:pt x="334" y="3644"/>
                  </a:lnTo>
                  <a:lnTo>
                    <a:pt x="334" y="334"/>
                  </a:lnTo>
                  <a:close/>
                  <a:moveTo>
                    <a:pt x="239" y="0"/>
                  </a:moveTo>
                  <a:cubicBezTo>
                    <a:pt x="144" y="0"/>
                    <a:pt x="72" y="96"/>
                    <a:pt x="72" y="191"/>
                  </a:cubicBezTo>
                  <a:lnTo>
                    <a:pt x="72" y="4620"/>
                  </a:lnTo>
                  <a:cubicBezTo>
                    <a:pt x="72" y="4644"/>
                    <a:pt x="96" y="4716"/>
                    <a:pt x="120" y="4716"/>
                  </a:cubicBezTo>
                  <a:cubicBezTo>
                    <a:pt x="159" y="4735"/>
                    <a:pt x="200" y="4744"/>
                    <a:pt x="239" y="4744"/>
                  </a:cubicBezTo>
                  <a:cubicBezTo>
                    <a:pt x="342" y="4744"/>
                    <a:pt x="429" y="4683"/>
                    <a:pt x="429" y="4597"/>
                  </a:cubicBezTo>
                  <a:lnTo>
                    <a:pt x="429" y="4001"/>
                  </a:lnTo>
                  <a:lnTo>
                    <a:pt x="5121" y="4001"/>
                  </a:lnTo>
                  <a:lnTo>
                    <a:pt x="5716" y="4549"/>
                  </a:lnTo>
                  <a:cubicBezTo>
                    <a:pt x="5788" y="4620"/>
                    <a:pt x="5835" y="4620"/>
                    <a:pt x="5907" y="4620"/>
                  </a:cubicBezTo>
                  <a:cubicBezTo>
                    <a:pt x="5954" y="4620"/>
                    <a:pt x="6026" y="4597"/>
                    <a:pt x="6073" y="4549"/>
                  </a:cubicBezTo>
                  <a:lnTo>
                    <a:pt x="6669" y="4001"/>
                  </a:lnTo>
                  <a:lnTo>
                    <a:pt x="11384" y="4001"/>
                  </a:lnTo>
                  <a:lnTo>
                    <a:pt x="11384" y="7264"/>
                  </a:lnTo>
                  <a:lnTo>
                    <a:pt x="6574" y="7264"/>
                  </a:lnTo>
                  <a:cubicBezTo>
                    <a:pt x="6526" y="7264"/>
                    <a:pt x="6502" y="7288"/>
                    <a:pt x="6454" y="7335"/>
                  </a:cubicBezTo>
                  <a:lnTo>
                    <a:pt x="5859" y="7883"/>
                  </a:lnTo>
                  <a:lnTo>
                    <a:pt x="5264" y="7335"/>
                  </a:lnTo>
                  <a:cubicBezTo>
                    <a:pt x="5240" y="7288"/>
                    <a:pt x="5192" y="7264"/>
                    <a:pt x="5145" y="7264"/>
                  </a:cubicBezTo>
                  <a:lnTo>
                    <a:pt x="358" y="7264"/>
                  </a:lnTo>
                  <a:lnTo>
                    <a:pt x="358" y="5430"/>
                  </a:lnTo>
                  <a:cubicBezTo>
                    <a:pt x="358" y="5335"/>
                    <a:pt x="286" y="5240"/>
                    <a:pt x="215" y="5240"/>
                  </a:cubicBezTo>
                  <a:cubicBezTo>
                    <a:pt x="96" y="5240"/>
                    <a:pt x="1" y="5311"/>
                    <a:pt x="1" y="5430"/>
                  </a:cubicBezTo>
                  <a:lnTo>
                    <a:pt x="1" y="10979"/>
                  </a:lnTo>
                  <a:cubicBezTo>
                    <a:pt x="1" y="11146"/>
                    <a:pt x="120" y="11265"/>
                    <a:pt x="263" y="11265"/>
                  </a:cubicBezTo>
                  <a:lnTo>
                    <a:pt x="5049" y="11265"/>
                  </a:lnTo>
                  <a:lnTo>
                    <a:pt x="5645" y="11812"/>
                  </a:lnTo>
                  <a:cubicBezTo>
                    <a:pt x="5716" y="11884"/>
                    <a:pt x="5788" y="11884"/>
                    <a:pt x="5835" y="11884"/>
                  </a:cubicBezTo>
                  <a:cubicBezTo>
                    <a:pt x="5883" y="11884"/>
                    <a:pt x="5954" y="11860"/>
                    <a:pt x="6002" y="11812"/>
                  </a:cubicBezTo>
                  <a:lnTo>
                    <a:pt x="6597" y="11265"/>
                  </a:lnTo>
                  <a:lnTo>
                    <a:pt x="7859" y="11265"/>
                  </a:lnTo>
                  <a:cubicBezTo>
                    <a:pt x="7955" y="11265"/>
                    <a:pt x="8026" y="11193"/>
                    <a:pt x="8026" y="11098"/>
                  </a:cubicBezTo>
                  <a:cubicBezTo>
                    <a:pt x="8026" y="10979"/>
                    <a:pt x="7979" y="10907"/>
                    <a:pt x="7859" y="10907"/>
                  </a:cubicBezTo>
                  <a:lnTo>
                    <a:pt x="6550" y="10907"/>
                  </a:lnTo>
                  <a:cubicBezTo>
                    <a:pt x="6526" y="10907"/>
                    <a:pt x="6454" y="10931"/>
                    <a:pt x="6431" y="10955"/>
                  </a:cubicBezTo>
                  <a:lnTo>
                    <a:pt x="5835" y="11527"/>
                  </a:lnTo>
                  <a:lnTo>
                    <a:pt x="5240" y="10955"/>
                  </a:lnTo>
                  <a:cubicBezTo>
                    <a:pt x="5216" y="10931"/>
                    <a:pt x="5145" y="10907"/>
                    <a:pt x="5121" y="10907"/>
                  </a:cubicBezTo>
                  <a:lnTo>
                    <a:pt x="334" y="10907"/>
                  </a:lnTo>
                  <a:lnTo>
                    <a:pt x="334" y="7597"/>
                  </a:lnTo>
                  <a:lnTo>
                    <a:pt x="5026" y="7597"/>
                  </a:lnTo>
                  <a:lnTo>
                    <a:pt x="5621" y="8145"/>
                  </a:lnTo>
                  <a:cubicBezTo>
                    <a:pt x="5692" y="8216"/>
                    <a:pt x="5740" y="8216"/>
                    <a:pt x="5811" y="8216"/>
                  </a:cubicBezTo>
                  <a:cubicBezTo>
                    <a:pt x="5859" y="8216"/>
                    <a:pt x="5931" y="8193"/>
                    <a:pt x="5978" y="8145"/>
                  </a:cubicBezTo>
                  <a:lnTo>
                    <a:pt x="6574" y="7597"/>
                  </a:lnTo>
                  <a:lnTo>
                    <a:pt x="11289" y="7597"/>
                  </a:lnTo>
                  <a:lnTo>
                    <a:pt x="11289" y="10907"/>
                  </a:lnTo>
                  <a:lnTo>
                    <a:pt x="8669" y="10907"/>
                  </a:lnTo>
                  <a:cubicBezTo>
                    <a:pt x="8574" y="10907"/>
                    <a:pt x="8479" y="10955"/>
                    <a:pt x="8479" y="11050"/>
                  </a:cubicBezTo>
                  <a:cubicBezTo>
                    <a:pt x="8479" y="11169"/>
                    <a:pt x="8550" y="11265"/>
                    <a:pt x="8669" y="11265"/>
                  </a:cubicBezTo>
                  <a:lnTo>
                    <a:pt x="11360" y="11265"/>
                  </a:lnTo>
                  <a:cubicBezTo>
                    <a:pt x="11527" y="11265"/>
                    <a:pt x="11646" y="11146"/>
                    <a:pt x="11646" y="10979"/>
                  </a:cubicBezTo>
                  <a:lnTo>
                    <a:pt x="11646" y="262"/>
                  </a:lnTo>
                  <a:cubicBezTo>
                    <a:pt x="11694" y="119"/>
                    <a:pt x="11575" y="0"/>
                    <a:pt x="1143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11" name="Google Shape;3211;p55"/>
          <p:cNvGrpSpPr/>
          <p:nvPr/>
        </p:nvGrpSpPr>
        <p:grpSpPr>
          <a:xfrm>
            <a:off x="3253852" y="3573060"/>
            <a:ext cx="354321" cy="355753"/>
            <a:chOff x="3672939" y="3573060"/>
            <a:chExt cx="354321" cy="355753"/>
          </a:xfrm>
        </p:grpSpPr>
        <p:sp>
          <p:nvSpPr>
            <p:cNvPr id="3212" name="Google Shape;3212;p55"/>
            <p:cNvSpPr/>
            <p:nvPr/>
          </p:nvSpPr>
          <p:spPr>
            <a:xfrm>
              <a:off x="3677888" y="3896825"/>
              <a:ext cx="343678" cy="24180"/>
            </a:xfrm>
            <a:custGeom>
              <a:avLst/>
              <a:gdLst/>
              <a:ahLst/>
              <a:cxnLst/>
              <a:rect l="l" t="t" r="r" b="b"/>
              <a:pathLst>
                <a:path w="11527" h="811" extrusionOk="0">
                  <a:moveTo>
                    <a:pt x="144" y="1"/>
                  </a:moveTo>
                  <a:cubicBezTo>
                    <a:pt x="72" y="1"/>
                    <a:pt x="1" y="72"/>
                    <a:pt x="1" y="120"/>
                  </a:cubicBezTo>
                  <a:lnTo>
                    <a:pt x="1" y="691"/>
                  </a:lnTo>
                  <a:cubicBezTo>
                    <a:pt x="1" y="739"/>
                    <a:pt x="72" y="810"/>
                    <a:pt x="144" y="810"/>
                  </a:cubicBezTo>
                  <a:lnTo>
                    <a:pt x="11408" y="810"/>
                  </a:lnTo>
                  <a:cubicBezTo>
                    <a:pt x="11479" y="810"/>
                    <a:pt x="11503" y="787"/>
                    <a:pt x="11527" y="691"/>
                  </a:cubicBezTo>
                  <a:lnTo>
                    <a:pt x="11527" y="120"/>
                  </a:lnTo>
                  <a:cubicBezTo>
                    <a:pt x="11527" y="72"/>
                    <a:pt x="11479" y="1"/>
                    <a:pt x="11408" y="1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3" name="Google Shape;3213;p55"/>
            <p:cNvSpPr/>
            <p:nvPr/>
          </p:nvSpPr>
          <p:spPr>
            <a:xfrm>
              <a:off x="4003084" y="3896825"/>
              <a:ext cx="17800" cy="24180"/>
            </a:xfrm>
            <a:custGeom>
              <a:avLst/>
              <a:gdLst/>
              <a:ahLst/>
              <a:cxnLst/>
              <a:rect l="l" t="t" r="r" b="b"/>
              <a:pathLst>
                <a:path w="597" h="811" extrusionOk="0">
                  <a:moveTo>
                    <a:pt x="1" y="1"/>
                  </a:moveTo>
                  <a:cubicBezTo>
                    <a:pt x="72" y="1"/>
                    <a:pt x="120" y="72"/>
                    <a:pt x="120" y="120"/>
                  </a:cubicBezTo>
                  <a:lnTo>
                    <a:pt x="120" y="691"/>
                  </a:lnTo>
                  <a:cubicBezTo>
                    <a:pt x="120" y="739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9" y="810"/>
                    <a:pt x="596" y="763"/>
                    <a:pt x="596" y="691"/>
                  </a:cubicBezTo>
                  <a:lnTo>
                    <a:pt x="596" y="120"/>
                  </a:lnTo>
                  <a:cubicBezTo>
                    <a:pt x="596" y="72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4" name="Google Shape;3214;p55"/>
            <p:cNvSpPr/>
            <p:nvPr/>
          </p:nvSpPr>
          <p:spPr>
            <a:xfrm>
              <a:off x="3943454" y="3681677"/>
              <a:ext cx="55396" cy="215175"/>
            </a:xfrm>
            <a:custGeom>
              <a:avLst/>
              <a:gdLst/>
              <a:ahLst/>
              <a:cxnLst/>
              <a:rect l="l" t="t" r="r" b="b"/>
              <a:pathLst>
                <a:path w="1858" h="7217" extrusionOk="0">
                  <a:moveTo>
                    <a:pt x="72" y="1"/>
                  </a:moveTo>
                  <a:cubicBezTo>
                    <a:pt x="24" y="1"/>
                    <a:pt x="0" y="25"/>
                    <a:pt x="0" y="49"/>
                  </a:cubicBezTo>
                  <a:lnTo>
                    <a:pt x="0" y="7217"/>
                  </a:lnTo>
                  <a:lnTo>
                    <a:pt x="1858" y="7217"/>
                  </a:lnTo>
                  <a:lnTo>
                    <a:pt x="1858" y="49"/>
                  </a:lnTo>
                  <a:cubicBezTo>
                    <a:pt x="1858" y="25"/>
                    <a:pt x="1810" y="1"/>
                    <a:pt x="1787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5" name="Google Shape;3215;p55"/>
            <p:cNvSpPr/>
            <p:nvPr/>
          </p:nvSpPr>
          <p:spPr>
            <a:xfrm>
              <a:off x="3832689" y="3644050"/>
              <a:ext cx="55396" cy="252801"/>
            </a:xfrm>
            <a:custGeom>
              <a:avLst/>
              <a:gdLst/>
              <a:ahLst/>
              <a:cxnLst/>
              <a:rect l="l" t="t" r="r" b="b"/>
              <a:pathLst>
                <a:path w="1858" h="8479" extrusionOk="0">
                  <a:moveTo>
                    <a:pt x="0" y="1"/>
                  </a:moveTo>
                  <a:lnTo>
                    <a:pt x="0" y="8479"/>
                  </a:lnTo>
                  <a:lnTo>
                    <a:pt x="1858" y="8479"/>
                  </a:lnTo>
                  <a:lnTo>
                    <a:pt x="1858" y="72"/>
                  </a:lnTo>
                  <a:cubicBezTo>
                    <a:pt x="1858" y="25"/>
                    <a:pt x="1810" y="1"/>
                    <a:pt x="1786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6" name="Google Shape;3216;p55"/>
            <p:cNvSpPr/>
            <p:nvPr/>
          </p:nvSpPr>
          <p:spPr>
            <a:xfrm>
              <a:off x="3871748" y="3644498"/>
              <a:ext cx="16339" cy="253785"/>
            </a:xfrm>
            <a:custGeom>
              <a:avLst/>
              <a:gdLst/>
              <a:ahLst/>
              <a:cxnLst/>
              <a:rect l="l" t="t" r="r" b="b"/>
              <a:pathLst>
                <a:path w="548" h="8512" extrusionOk="0">
                  <a:moveTo>
                    <a:pt x="498" y="1"/>
                  </a:moveTo>
                  <a:cubicBezTo>
                    <a:pt x="490" y="1"/>
                    <a:pt x="482" y="4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72" y="57"/>
                    <a:pt x="72" y="81"/>
                  </a:cubicBezTo>
                  <a:lnTo>
                    <a:pt x="72" y="8511"/>
                  </a:lnTo>
                  <a:lnTo>
                    <a:pt x="548" y="8511"/>
                  </a:lnTo>
                  <a:lnTo>
                    <a:pt x="548" y="81"/>
                  </a:lnTo>
                  <a:cubicBezTo>
                    <a:pt x="548" y="27"/>
                    <a:pt x="521" y="1"/>
                    <a:pt x="498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7" name="Google Shape;3217;p55"/>
            <p:cNvSpPr/>
            <p:nvPr/>
          </p:nvSpPr>
          <p:spPr>
            <a:xfrm>
              <a:off x="3778008" y="3607139"/>
              <a:ext cx="54711" cy="289712"/>
            </a:xfrm>
            <a:custGeom>
              <a:avLst/>
              <a:gdLst/>
              <a:ahLst/>
              <a:cxnLst/>
              <a:rect l="l" t="t" r="r" b="b"/>
              <a:pathLst>
                <a:path w="1835" h="9717" extrusionOk="0">
                  <a:moveTo>
                    <a:pt x="48" y="0"/>
                  </a:moveTo>
                  <a:cubicBezTo>
                    <a:pt x="24" y="0"/>
                    <a:pt x="1" y="24"/>
                    <a:pt x="1" y="48"/>
                  </a:cubicBezTo>
                  <a:lnTo>
                    <a:pt x="1" y="9717"/>
                  </a:lnTo>
                  <a:lnTo>
                    <a:pt x="1834" y="9717"/>
                  </a:lnTo>
                  <a:lnTo>
                    <a:pt x="1834" y="48"/>
                  </a:lnTo>
                  <a:cubicBezTo>
                    <a:pt x="1834" y="24"/>
                    <a:pt x="1811" y="0"/>
                    <a:pt x="1787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8" name="Google Shape;3218;p55"/>
            <p:cNvSpPr/>
            <p:nvPr/>
          </p:nvSpPr>
          <p:spPr>
            <a:xfrm>
              <a:off x="3817066" y="3607557"/>
              <a:ext cx="15653" cy="290726"/>
            </a:xfrm>
            <a:custGeom>
              <a:avLst/>
              <a:gdLst/>
              <a:ahLst/>
              <a:cxnLst/>
              <a:rect l="l" t="t" r="r" b="b"/>
              <a:pathLst>
                <a:path w="525" h="9751" extrusionOk="0">
                  <a:moveTo>
                    <a:pt x="495" y="1"/>
                  </a:moveTo>
                  <a:cubicBezTo>
                    <a:pt x="490" y="1"/>
                    <a:pt x="483" y="4"/>
                    <a:pt x="477" y="10"/>
                  </a:cubicBezTo>
                  <a:lnTo>
                    <a:pt x="0" y="10"/>
                  </a:lnTo>
                  <a:cubicBezTo>
                    <a:pt x="24" y="10"/>
                    <a:pt x="48" y="34"/>
                    <a:pt x="48" y="58"/>
                  </a:cubicBezTo>
                  <a:lnTo>
                    <a:pt x="48" y="9750"/>
                  </a:lnTo>
                  <a:lnTo>
                    <a:pt x="524" y="9750"/>
                  </a:lnTo>
                  <a:lnTo>
                    <a:pt x="524" y="58"/>
                  </a:lnTo>
                  <a:cubicBezTo>
                    <a:pt x="524" y="23"/>
                    <a:pt x="512" y="1"/>
                    <a:pt x="495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9" name="Google Shape;3219;p55"/>
            <p:cNvSpPr/>
            <p:nvPr/>
          </p:nvSpPr>
          <p:spPr>
            <a:xfrm>
              <a:off x="3721926" y="3756961"/>
              <a:ext cx="54681" cy="139892"/>
            </a:xfrm>
            <a:custGeom>
              <a:avLst/>
              <a:gdLst/>
              <a:ahLst/>
              <a:cxnLst/>
              <a:rect l="l" t="t" r="r" b="b"/>
              <a:pathLst>
                <a:path w="1834" h="4692" extrusionOk="0">
                  <a:moveTo>
                    <a:pt x="48" y="0"/>
                  </a:moveTo>
                  <a:cubicBezTo>
                    <a:pt x="24" y="0"/>
                    <a:pt x="0" y="24"/>
                    <a:pt x="0" y="48"/>
                  </a:cubicBezTo>
                  <a:lnTo>
                    <a:pt x="0" y="4692"/>
                  </a:lnTo>
                  <a:lnTo>
                    <a:pt x="1834" y="4692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0" name="Google Shape;3220;p55"/>
            <p:cNvSpPr/>
            <p:nvPr/>
          </p:nvSpPr>
          <p:spPr>
            <a:xfrm>
              <a:off x="3763816" y="3756246"/>
              <a:ext cx="14222" cy="140608"/>
            </a:xfrm>
            <a:custGeom>
              <a:avLst/>
              <a:gdLst/>
              <a:ahLst/>
              <a:cxnLst/>
              <a:rect l="l" t="t" r="r" b="b"/>
              <a:pathLst>
                <a:path w="477" h="4716" extrusionOk="0">
                  <a:moveTo>
                    <a:pt x="0" y="0"/>
                  </a:moveTo>
                  <a:lnTo>
                    <a:pt x="0" y="4716"/>
                  </a:lnTo>
                  <a:lnTo>
                    <a:pt x="477" y="471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1" name="Google Shape;3221;p55"/>
            <p:cNvSpPr/>
            <p:nvPr/>
          </p:nvSpPr>
          <p:spPr>
            <a:xfrm>
              <a:off x="3888057" y="3830784"/>
              <a:ext cx="54711" cy="66070"/>
            </a:xfrm>
            <a:custGeom>
              <a:avLst/>
              <a:gdLst/>
              <a:ahLst/>
              <a:cxnLst/>
              <a:rect l="l" t="t" r="r" b="b"/>
              <a:pathLst>
                <a:path w="1835" h="2216" extrusionOk="0">
                  <a:moveTo>
                    <a:pt x="1" y="1"/>
                  </a:moveTo>
                  <a:lnTo>
                    <a:pt x="1" y="2216"/>
                  </a:lnTo>
                  <a:lnTo>
                    <a:pt x="1835" y="2216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2" name="Google Shape;3222;p55"/>
            <p:cNvSpPr/>
            <p:nvPr/>
          </p:nvSpPr>
          <p:spPr>
            <a:xfrm>
              <a:off x="3982512" y="3682125"/>
              <a:ext cx="16339" cy="216159"/>
            </a:xfrm>
            <a:custGeom>
              <a:avLst/>
              <a:gdLst/>
              <a:ahLst/>
              <a:cxnLst/>
              <a:rect l="l" t="t" r="r" b="b"/>
              <a:pathLst>
                <a:path w="548" h="7250" extrusionOk="0">
                  <a:moveTo>
                    <a:pt x="510" y="0"/>
                  </a:moveTo>
                  <a:cubicBezTo>
                    <a:pt x="500" y="0"/>
                    <a:pt x="489" y="3"/>
                    <a:pt x="477" y="10"/>
                  </a:cubicBezTo>
                  <a:lnTo>
                    <a:pt x="0" y="10"/>
                  </a:lnTo>
                  <a:cubicBezTo>
                    <a:pt x="48" y="10"/>
                    <a:pt x="72" y="34"/>
                    <a:pt x="72" y="57"/>
                  </a:cubicBezTo>
                  <a:lnTo>
                    <a:pt x="72" y="7249"/>
                  </a:lnTo>
                  <a:lnTo>
                    <a:pt x="548" y="7249"/>
                  </a:lnTo>
                  <a:lnTo>
                    <a:pt x="548" y="57"/>
                  </a:lnTo>
                  <a:cubicBezTo>
                    <a:pt x="548" y="23"/>
                    <a:pt x="535" y="0"/>
                    <a:pt x="510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3" name="Google Shape;3223;p55"/>
            <p:cNvSpPr/>
            <p:nvPr/>
          </p:nvSpPr>
          <p:spPr>
            <a:xfrm>
              <a:off x="3929261" y="3830784"/>
              <a:ext cx="14222" cy="66070"/>
            </a:xfrm>
            <a:custGeom>
              <a:avLst/>
              <a:gdLst/>
              <a:ahLst/>
              <a:cxnLst/>
              <a:rect l="l" t="t" r="r" b="b"/>
              <a:pathLst>
                <a:path w="477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476" y="221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4" name="Google Shape;3224;p55"/>
            <p:cNvSpPr/>
            <p:nvPr/>
          </p:nvSpPr>
          <p:spPr>
            <a:xfrm>
              <a:off x="3672939" y="3573060"/>
              <a:ext cx="354321" cy="355753"/>
            </a:xfrm>
            <a:custGeom>
              <a:avLst/>
              <a:gdLst/>
              <a:ahLst/>
              <a:cxnLst/>
              <a:rect l="l" t="t" r="r" b="b"/>
              <a:pathLst>
                <a:path w="11884" h="11932" extrusionOk="0">
                  <a:moveTo>
                    <a:pt x="3310" y="6335"/>
                  </a:moveTo>
                  <a:lnTo>
                    <a:pt x="3310" y="10717"/>
                  </a:lnTo>
                  <a:lnTo>
                    <a:pt x="1786" y="10717"/>
                  </a:lnTo>
                  <a:lnTo>
                    <a:pt x="1786" y="6335"/>
                  </a:lnTo>
                  <a:close/>
                  <a:moveTo>
                    <a:pt x="5192" y="1310"/>
                  </a:moveTo>
                  <a:lnTo>
                    <a:pt x="5192" y="10717"/>
                  </a:lnTo>
                  <a:lnTo>
                    <a:pt x="3668" y="10717"/>
                  </a:lnTo>
                  <a:lnTo>
                    <a:pt x="3668" y="1310"/>
                  </a:lnTo>
                  <a:close/>
                  <a:moveTo>
                    <a:pt x="7025" y="2596"/>
                  </a:moveTo>
                  <a:lnTo>
                    <a:pt x="7025" y="10717"/>
                  </a:lnTo>
                  <a:lnTo>
                    <a:pt x="5501" y="10717"/>
                  </a:lnTo>
                  <a:lnTo>
                    <a:pt x="5501" y="2596"/>
                  </a:lnTo>
                  <a:close/>
                  <a:moveTo>
                    <a:pt x="8883" y="8836"/>
                  </a:moveTo>
                  <a:lnTo>
                    <a:pt x="8883" y="10717"/>
                  </a:lnTo>
                  <a:lnTo>
                    <a:pt x="7359" y="10717"/>
                  </a:lnTo>
                  <a:lnTo>
                    <a:pt x="7359" y="8836"/>
                  </a:lnTo>
                  <a:close/>
                  <a:moveTo>
                    <a:pt x="929" y="0"/>
                  </a:moveTo>
                  <a:cubicBezTo>
                    <a:pt x="810" y="0"/>
                    <a:pt x="715" y="72"/>
                    <a:pt x="715" y="191"/>
                  </a:cubicBezTo>
                  <a:lnTo>
                    <a:pt x="715" y="977"/>
                  </a:lnTo>
                  <a:lnTo>
                    <a:pt x="500" y="977"/>
                  </a:lnTo>
                  <a:cubicBezTo>
                    <a:pt x="429" y="977"/>
                    <a:pt x="334" y="1048"/>
                    <a:pt x="334" y="1143"/>
                  </a:cubicBezTo>
                  <a:cubicBezTo>
                    <a:pt x="334" y="1263"/>
                    <a:pt x="381" y="1334"/>
                    <a:pt x="500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00" y="2239"/>
                  </a:lnTo>
                  <a:cubicBezTo>
                    <a:pt x="429" y="2239"/>
                    <a:pt x="334" y="2287"/>
                    <a:pt x="334" y="2382"/>
                  </a:cubicBezTo>
                  <a:cubicBezTo>
                    <a:pt x="334" y="2501"/>
                    <a:pt x="381" y="2596"/>
                    <a:pt x="500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00" y="3477"/>
                  </a:lnTo>
                  <a:cubicBezTo>
                    <a:pt x="429" y="3477"/>
                    <a:pt x="334" y="3549"/>
                    <a:pt x="334" y="3644"/>
                  </a:cubicBezTo>
                  <a:cubicBezTo>
                    <a:pt x="334" y="3763"/>
                    <a:pt x="381" y="3834"/>
                    <a:pt x="500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00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381" y="5097"/>
                    <a:pt x="500" y="5097"/>
                  </a:cubicBezTo>
                  <a:lnTo>
                    <a:pt x="715" y="5097"/>
                  </a:lnTo>
                  <a:lnTo>
                    <a:pt x="715" y="5978"/>
                  </a:lnTo>
                  <a:lnTo>
                    <a:pt x="500" y="5978"/>
                  </a:lnTo>
                  <a:cubicBezTo>
                    <a:pt x="429" y="5978"/>
                    <a:pt x="334" y="6049"/>
                    <a:pt x="334" y="6144"/>
                  </a:cubicBezTo>
                  <a:cubicBezTo>
                    <a:pt x="334" y="6264"/>
                    <a:pt x="381" y="6335"/>
                    <a:pt x="500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00" y="7240"/>
                  </a:lnTo>
                  <a:cubicBezTo>
                    <a:pt x="429" y="7240"/>
                    <a:pt x="334" y="7288"/>
                    <a:pt x="334" y="7383"/>
                  </a:cubicBezTo>
                  <a:cubicBezTo>
                    <a:pt x="334" y="7502"/>
                    <a:pt x="381" y="7597"/>
                    <a:pt x="500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00" y="8478"/>
                  </a:lnTo>
                  <a:cubicBezTo>
                    <a:pt x="429" y="8478"/>
                    <a:pt x="334" y="8550"/>
                    <a:pt x="334" y="8645"/>
                  </a:cubicBezTo>
                  <a:cubicBezTo>
                    <a:pt x="334" y="8764"/>
                    <a:pt x="381" y="8836"/>
                    <a:pt x="500" y="8836"/>
                  </a:cubicBezTo>
                  <a:lnTo>
                    <a:pt x="715" y="8836"/>
                  </a:lnTo>
                  <a:lnTo>
                    <a:pt x="715" y="9740"/>
                  </a:lnTo>
                  <a:lnTo>
                    <a:pt x="500" y="9740"/>
                  </a:lnTo>
                  <a:cubicBezTo>
                    <a:pt x="429" y="9740"/>
                    <a:pt x="334" y="9788"/>
                    <a:pt x="334" y="9883"/>
                  </a:cubicBezTo>
                  <a:cubicBezTo>
                    <a:pt x="334" y="10002"/>
                    <a:pt x="381" y="10098"/>
                    <a:pt x="500" y="10098"/>
                  </a:cubicBezTo>
                  <a:lnTo>
                    <a:pt x="715" y="10098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43" y="10717"/>
                    <a:pt x="0" y="10836"/>
                    <a:pt x="0" y="11026"/>
                  </a:cubicBezTo>
                  <a:lnTo>
                    <a:pt x="0" y="11741"/>
                  </a:lnTo>
                  <a:cubicBezTo>
                    <a:pt x="0" y="11812"/>
                    <a:pt x="95" y="11908"/>
                    <a:pt x="191" y="11908"/>
                  </a:cubicBezTo>
                  <a:lnTo>
                    <a:pt x="2691" y="11908"/>
                  </a:lnTo>
                  <a:cubicBezTo>
                    <a:pt x="2715" y="11908"/>
                    <a:pt x="2739" y="11908"/>
                    <a:pt x="2763" y="11884"/>
                  </a:cubicBezTo>
                  <a:cubicBezTo>
                    <a:pt x="2882" y="11741"/>
                    <a:pt x="2810" y="11574"/>
                    <a:pt x="2644" y="11574"/>
                  </a:cubicBezTo>
                  <a:lnTo>
                    <a:pt x="357" y="11574"/>
                  </a:lnTo>
                  <a:lnTo>
                    <a:pt x="357" y="11098"/>
                  </a:lnTo>
                  <a:lnTo>
                    <a:pt x="11526" y="11098"/>
                  </a:lnTo>
                  <a:lnTo>
                    <a:pt x="11526" y="11574"/>
                  </a:lnTo>
                  <a:lnTo>
                    <a:pt x="3453" y="11574"/>
                  </a:lnTo>
                  <a:cubicBezTo>
                    <a:pt x="3358" y="11574"/>
                    <a:pt x="3287" y="11646"/>
                    <a:pt x="3287" y="11741"/>
                  </a:cubicBezTo>
                  <a:cubicBezTo>
                    <a:pt x="3287" y="11860"/>
                    <a:pt x="3334" y="11931"/>
                    <a:pt x="3453" y="11931"/>
                  </a:cubicBezTo>
                  <a:lnTo>
                    <a:pt x="11574" y="11931"/>
                  </a:lnTo>
                  <a:cubicBezTo>
                    <a:pt x="11741" y="11931"/>
                    <a:pt x="11884" y="11812"/>
                    <a:pt x="11884" y="11646"/>
                  </a:cubicBezTo>
                  <a:lnTo>
                    <a:pt x="11884" y="11074"/>
                  </a:lnTo>
                  <a:cubicBezTo>
                    <a:pt x="11884" y="10836"/>
                    <a:pt x="11741" y="10717"/>
                    <a:pt x="11574" y="10717"/>
                  </a:cubicBezTo>
                  <a:lnTo>
                    <a:pt x="11098" y="10717"/>
                  </a:lnTo>
                  <a:lnTo>
                    <a:pt x="11098" y="3715"/>
                  </a:lnTo>
                  <a:cubicBezTo>
                    <a:pt x="11098" y="3573"/>
                    <a:pt x="10979" y="3477"/>
                    <a:pt x="10860" y="3477"/>
                  </a:cubicBezTo>
                  <a:lnTo>
                    <a:pt x="9073" y="3477"/>
                  </a:lnTo>
                  <a:cubicBezTo>
                    <a:pt x="9002" y="3477"/>
                    <a:pt x="8907" y="3573"/>
                    <a:pt x="8907" y="3668"/>
                  </a:cubicBezTo>
                  <a:lnTo>
                    <a:pt x="8907" y="4954"/>
                  </a:lnTo>
                  <a:cubicBezTo>
                    <a:pt x="8907" y="4978"/>
                    <a:pt x="8931" y="5025"/>
                    <a:pt x="8954" y="5073"/>
                  </a:cubicBezTo>
                  <a:cubicBezTo>
                    <a:pt x="8998" y="5092"/>
                    <a:pt x="9040" y="5100"/>
                    <a:pt x="9078" y="5100"/>
                  </a:cubicBezTo>
                  <a:cubicBezTo>
                    <a:pt x="9186" y="5100"/>
                    <a:pt x="9264" y="5029"/>
                    <a:pt x="9264" y="4906"/>
                  </a:cubicBezTo>
                  <a:lnTo>
                    <a:pt x="9264" y="3811"/>
                  </a:lnTo>
                  <a:lnTo>
                    <a:pt x="10788" y="3811"/>
                  </a:lnTo>
                  <a:lnTo>
                    <a:pt x="10788" y="10693"/>
                  </a:lnTo>
                  <a:lnTo>
                    <a:pt x="9264" y="10693"/>
                  </a:lnTo>
                  <a:lnTo>
                    <a:pt x="9264" y="5740"/>
                  </a:lnTo>
                  <a:cubicBezTo>
                    <a:pt x="9264" y="5668"/>
                    <a:pt x="9193" y="5573"/>
                    <a:pt x="9121" y="5573"/>
                  </a:cubicBezTo>
                  <a:cubicBezTo>
                    <a:pt x="9002" y="5573"/>
                    <a:pt x="8907" y="5621"/>
                    <a:pt x="8907" y="5740"/>
                  </a:cubicBezTo>
                  <a:lnTo>
                    <a:pt x="8907" y="8478"/>
                  </a:lnTo>
                  <a:lnTo>
                    <a:pt x="7383" y="8478"/>
                  </a:lnTo>
                  <a:lnTo>
                    <a:pt x="7383" y="2477"/>
                  </a:lnTo>
                  <a:cubicBezTo>
                    <a:pt x="7383" y="2334"/>
                    <a:pt x="7264" y="2239"/>
                    <a:pt x="7144" y="2239"/>
                  </a:cubicBezTo>
                  <a:lnTo>
                    <a:pt x="5549" y="2239"/>
                  </a:lnTo>
                  <a:lnTo>
                    <a:pt x="5549" y="1215"/>
                  </a:lnTo>
                  <a:cubicBezTo>
                    <a:pt x="5549" y="1072"/>
                    <a:pt x="5430" y="977"/>
                    <a:pt x="5311" y="977"/>
                  </a:cubicBezTo>
                  <a:lnTo>
                    <a:pt x="3572" y="977"/>
                  </a:lnTo>
                  <a:cubicBezTo>
                    <a:pt x="3429" y="977"/>
                    <a:pt x="3334" y="1096"/>
                    <a:pt x="3334" y="1215"/>
                  </a:cubicBezTo>
                  <a:lnTo>
                    <a:pt x="3334" y="5978"/>
                  </a:lnTo>
                  <a:lnTo>
                    <a:pt x="1739" y="5978"/>
                  </a:lnTo>
                  <a:cubicBezTo>
                    <a:pt x="1572" y="5978"/>
                    <a:pt x="1500" y="6097"/>
                    <a:pt x="1500" y="6216"/>
                  </a:cubicBezTo>
                  <a:lnTo>
                    <a:pt x="1500" y="10717"/>
                  </a:lnTo>
                  <a:lnTo>
                    <a:pt x="1072" y="10717"/>
                  </a:lnTo>
                  <a:lnTo>
                    <a:pt x="1072" y="191"/>
                  </a:lnTo>
                  <a:cubicBezTo>
                    <a:pt x="1072" y="96"/>
                    <a:pt x="1024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25" name="Google Shape;3225;p55"/>
          <p:cNvGrpSpPr/>
          <p:nvPr/>
        </p:nvGrpSpPr>
        <p:grpSpPr>
          <a:xfrm>
            <a:off x="2548317" y="3573030"/>
            <a:ext cx="352922" cy="352952"/>
            <a:chOff x="3043605" y="3573030"/>
            <a:chExt cx="352922" cy="352952"/>
          </a:xfrm>
        </p:grpSpPr>
        <p:sp>
          <p:nvSpPr>
            <p:cNvPr id="3226" name="Google Shape;3226;p55"/>
            <p:cNvSpPr/>
            <p:nvPr/>
          </p:nvSpPr>
          <p:spPr>
            <a:xfrm>
              <a:off x="3070588" y="3600759"/>
              <a:ext cx="137775" cy="136344"/>
            </a:xfrm>
            <a:custGeom>
              <a:avLst/>
              <a:gdLst/>
              <a:ahLst/>
              <a:cxnLst/>
              <a:rect l="l" t="t" r="r" b="b"/>
              <a:pathLst>
                <a:path w="4621" h="4573" extrusionOk="0">
                  <a:moveTo>
                    <a:pt x="2287" y="0"/>
                  </a:moveTo>
                  <a:cubicBezTo>
                    <a:pt x="1072" y="24"/>
                    <a:pt x="48" y="1000"/>
                    <a:pt x="24" y="2263"/>
                  </a:cubicBezTo>
                  <a:cubicBezTo>
                    <a:pt x="1" y="3525"/>
                    <a:pt x="1048" y="4573"/>
                    <a:pt x="2311" y="4573"/>
                  </a:cubicBezTo>
                  <a:lnTo>
                    <a:pt x="4525" y="4573"/>
                  </a:lnTo>
                  <a:cubicBezTo>
                    <a:pt x="4549" y="4573"/>
                    <a:pt x="4573" y="4549"/>
                    <a:pt x="4573" y="4525"/>
                  </a:cubicBezTo>
                  <a:lnTo>
                    <a:pt x="4621" y="2286"/>
                  </a:lnTo>
                  <a:cubicBezTo>
                    <a:pt x="4621" y="1000"/>
                    <a:pt x="3573" y="0"/>
                    <a:pt x="2287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7" name="Google Shape;3227;p55"/>
            <p:cNvSpPr/>
            <p:nvPr/>
          </p:nvSpPr>
          <p:spPr>
            <a:xfrm>
              <a:off x="3114625" y="3599327"/>
              <a:ext cx="93738" cy="137060"/>
            </a:xfrm>
            <a:custGeom>
              <a:avLst/>
              <a:gdLst/>
              <a:ahLst/>
              <a:cxnLst/>
              <a:rect l="l" t="t" r="r" b="b"/>
              <a:pathLst>
                <a:path w="3144" h="4597" extrusionOk="0">
                  <a:moveTo>
                    <a:pt x="857" y="1"/>
                  </a:moveTo>
                  <a:cubicBezTo>
                    <a:pt x="548" y="1"/>
                    <a:pt x="262" y="72"/>
                    <a:pt x="0" y="191"/>
                  </a:cubicBezTo>
                  <a:cubicBezTo>
                    <a:pt x="119" y="167"/>
                    <a:pt x="238" y="167"/>
                    <a:pt x="357" y="167"/>
                  </a:cubicBezTo>
                  <a:cubicBezTo>
                    <a:pt x="1643" y="167"/>
                    <a:pt x="2643" y="1167"/>
                    <a:pt x="2643" y="2453"/>
                  </a:cubicBezTo>
                  <a:lnTo>
                    <a:pt x="2643" y="4597"/>
                  </a:lnTo>
                  <a:lnTo>
                    <a:pt x="3072" y="4597"/>
                  </a:lnTo>
                  <a:cubicBezTo>
                    <a:pt x="3096" y="4597"/>
                    <a:pt x="3144" y="4573"/>
                    <a:pt x="3144" y="4549"/>
                  </a:cubicBezTo>
                  <a:lnTo>
                    <a:pt x="3144" y="2334"/>
                  </a:lnTo>
                  <a:cubicBezTo>
                    <a:pt x="3144" y="1048"/>
                    <a:pt x="2096" y="48"/>
                    <a:pt x="857" y="1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8" name="Google Shape;3228;p55"/>
            <p:cNvSpPr/>
            <p:nvPr/>
          </p:nvSpPr>
          <p:spPr>
            <a:xfrm>
              <a:off x="3233886" y="3764057"/>
              <a:ext cx="137775" cy="136404"/>
            </a:xfrm>
            <a:custGeom>
              <a:avLst/>
              <a:gdLst/>
              <a:ahLst/>
              <a:cxnLst/>
              <a:rect l="l" t="t" r="r" b="b"/>
              <a:pathLst>
                <a:path w="4621" h="4575" extrusionOk="0">
                  <a:moveTo>
                    <a:pt x="2287" y="0"/>
                  </a:moveTo>
                  <a:lnTo>
                    <a:pt x="49" y="24"/>
                  </a:lnTo>
                  <a:cubicBezTo>
                    <a:pt x="25" y="24"/>
                    <a:pt x="1" y="48"/>
                    <a:pt x="1" y="96"/>
                  </a:cubicBezTo>
                  <a:lnTo>
                    <a:pt x="1" y="2287"/>
                  </a:lnTo>
                  <a:cubicBezTo>
                    <a:pt x="1" y="3544"/>
                    <a:pt x="1003" y="4574"/>
                    <a:pt x="2228" y="4574"/>
                  </a:cubicBezTo>
                  <a:cubicBezTo>
                    <a:pt x="2256" y="4574"/>
                    <a:pt x="2283" y="4574"/>
                    <a:pt x="2311" y="4573"/>
                  </a:cubicBezTo>
                  <a:cubicBezTo>
                    <a:pt x="3573" y="4549"/>
                    <a:pt x="4549" y="3549"/>
                    <a:pt x="4573" y="2310"/>
                  </a:cubicBezTo>
                  <a:cubicBezTo>
                    <a:pt x="4621" y="1048"/>
                    <a:pt x="3573" y="0"/>
                    <a:pt x="2287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9" name="Google Shape;3229;p55"/>
            <p:cNvSpPr/>
            <p:nvPr/>
          </p:nvSpPr>
          <p:spPr>
            <a:xfrm>
              <a:off x="3259468" y="3769036"/>
              <a:ext cx="110077" cy="130649"/>
            </a:xfrm>
            <a:custGeom>
              <a:avLst/>
              <a:gdLst/>
              <a:ahLst/>
              <a:cxnLst/>
              <a:rect l="l" t="t" r="r" b="b"/>
              <a:pathLst>
                <a:path w="3692" h="4382" extrusionOk="0">
                  <a:moveTo>
                    <a:pt x="2382" y="0"/>
                  </a:moveTo>
                  <a:lnTo>
                    <a:pt x="2382" y="0"/>
                  </a:lnTo>
                  <a:cubicBezTo>
                    <a:pt x="2953" y="453"/>
                    <a:pt x="3287" y="1119"/>
                    <a:pt x="3287" y="1858"/>
                  </a:cubicBezTo>
                  <a:cubicBezTo>
                    <a:pt x="3239" y="3096"/>
                    <a:pt x="2239" y="4096"/>
                    <a:pt x="1024" y="4120"/>
                  </a:cubicBezTo>
                  <a:cubicBezTo>
                    <a:pt x="987" y="4122"/>
                    <a:pt x="951" y="4124"/>
                    <a:pt x="914" y="4124"/>
                  </a:cubicBezTo>
                  <a:cubicBezTo>
                    <a:pt x="594" y="4124"/>
                    <a:pt x="278" y="4034"/>
                    <a:pt x="0" y="3906"/>
                  </a:cubicBezTo>
                  <a:lnTo>
                    <a:pt x="0" y="3906"/>
                  </a:lnTo>
                  <a:cubicBezTo>
                    <a:pt x="381" y="4215"/>
                    <a:pt x="905" y="4382"/>
                    <a:pt x="1429" y="4382"/>
                  </a:cubicBezTo>
                  <a:cubicBezTo>
                    <a:pt x="2667" y="4358"/>
                    <a:pt x="3668" y="3334"/>
                    <a:pt x="3691" y="2120"/>
                  </a:cubicBezTo>
                  <a:cubicBezTo>
                    <a:pt x="3691" y="1191"/>
                    <a:pt x="3168" y="405"/>
                    <a:pt x="2382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0" name="Google Shape;3230;p55"/>
            <p:cNvSpPr/>
            <p:nvPr/>
          </p:nvSpPr>
          <p:spPr>
            <a:xfrm>
              <a:off x="3233886" y="3579441"/>
              <a:ext cx="159808" cy="159093"/>
            </a:xfrm>
            <a:custGeom>
              <a:avLst/>
              <a:gdLst/>
              <a:ahLst/>
              <a:cxnLst/>
              <a:rect l="l" t="t" r="r" b="b"/>
              <a:pathLst>
                <a:path w="5360" h="5336" extrusionOk="0">
                  <a:moveTo>
                    <a:pt x="2672" y="0"/>
                  </a:moveTo>
                  <a:cubicBezTo>
                    <a:pt x="1192" y="0"/>
                    <a:pt x="1" y="1182"/>
                    <a:pt x="1" y="2644"/>
                  </a:cubicBezTo>
                  <a:lnTo>
                    <a:pt x="25" y="5264"/>
                  </a:lnTo>
                  <a:cubicBezTo>
                    <a:pt x="25" y="5288"/>
                    <a:pt x="49" y="5335"/>
                    <a:pt x="72" y="5335"/>
                  </a:cubicBezTo>
                  <a:lnTo>
                    <a:pt x="2668" y="5335"/>
                  </a:lnTo>
                  <a:cubicBezTo>
                    <a:pt x="4121" y="5335"/>
                    <a:pt x="5359" y="4097"/>
                    <a:pt x="5312" y="2620"/>
                  </a:cubicBezTo>
                  <a:cubicBezTo>
                    <a:pt x="5288" y="1191"/>
                    <a:pt x="4121" y="25"/>
                    <a:pt x="2716" y="1"/>
                  </a:cubicBezTo>
                  <a:cubicBezTo>
                    <a:pt x="2701" y="0"/>
                    <a:pt x="2686" y="0"/>
                    <a:pt x="267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1" name="Google Shape;3231;p55"/>
            <p:cNvSpPr/>
            <p:nvPr/>
          </p:nvSpPr>
          <p:spPr>
            <a:xfrm>
              <a:off x="3233886" y="3597896"/>
              <a:ext cx="158377" cy="139206"/>
            </a:xfrm>
            <a:custGeom>
              <a:avLst/>
              <a:gdLst/>
              <a:ahLst/>
              <a:cxnLst/>
              <a:rect l="l" t="t" r="r" b="b"/>
              <a:pathLst>
                <a:path w="5312" h="4669" extrusionOk="0">
                  <a:moveTo>
                    <a:pt x="4430" y="1"/>
                  </a:moveTo>
                  <a:cubicBezTo>
                    <a:pt x="4716" y="453"/>
                    <a:pt x="4931" y="977"/>
                    <a:pt x="4931" y="1549"/>
                  </a:cubicBezTo>
                  <a:cubicBezTo>
                    <a:pt x="4954" y="3049"/>
                    <a:pt x="3764" y="4264"/>
                    <a:pt x="2287" y="4264"/>
                  </a:cubicBezTo>
                  <a:lnTo>
                    <a:pt x="1" y="4264"/>
                  </a:lnTo>
                  <a:lnTo>
                    <a:pt x="1" y="4597"/>
                  </a:lnTo>
                  <a:cubicBezTo>
                    <a:pt x="1" y="4645"/>
                    <a:pt x="25" y="4669"/>
                    <a:pt x="49" y="4669"/>
                  </a:cubicBezTo>
                  <a:lnTo>
                    <a:pt x="2644" y="4669"/>
                  </a:lnTo>
                  <a:cubicBezTo>
                    <a:pt x="4097" y="4669"/>
                    <a:pt x="5312" y="3454"/>
                    <a:pt x="5312" y="1930"/>
                  </a:cubicBezTo>
                  <a:cubicBezTo>
                    <a:pt x="5312" y="1168"/>
                    <a:pt x="4954" y="477"/>
                    <a:pt x="443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2" name="Google Shape;3232;p55"/>
            <p:cNvSpPr/>
            <p:nvPr/>
          </p:nvSpPr>
          <p:spPr>
            <a:xfrm>
              <a:off x="3048584" y="3763342"/>
              <a:ext cx="159779" cy="158407"/>
            </a:xfrm>
            <a:custGeom>
              <a:avLst/>
              <a:gdLst/>
              <a:ahLst/>
              <a:cxnLst/>
              <a:rect l="l" t="t" r="r" b="b"/>
              <a:pathLst>
                <a:path w="5359" h="5313" extrusionOk="0">
                  <a:moveTo>
                    <a:pt x="2668" y="1"/>
                  </a:moveTo>
                  <a:cubicBezTo>
                    <a:pt x="1215" y="1"/>
                    <a:pt x="0" y="1215"/>
                    <a:pt x="24" y="2692"/>
                  </a:cubicBezTo>
                  <a:cubicBezTo>
                    <a:pt x="48" y="4121"/>
                    <a:pt x="1215" y="5287"/>
                    <a:pt x="2644" y="5311"/>
                  </a:cubicBezTo>
                  <a:cubicBezTo>
                    <a:pt x="2672" y="5312"/>
                    <a:pt x="2701" y="5313"/>
                    <a:pt x="2729" y="5313"/>
                  </a:cubicBezTo>
                  <a:cubicBezTo>
                    <a:pt x="4168" y="5313"/>
                    <a:pt x="5359" y="4139"/>
                    <a:pt x="5359" y="2668"/>
                  </a:cubicBezTo>
                  <a:lnTo>
                    <a:pt x="5311" y="2668"/>
                  </a:lnTo>
                  <a:lnTo>
                    <a:pt x="5311" y="48"/>
                  </a:lnTo>
                  <a:cubicBezTo>
                    <a:pt x="5311" y="24"/>
                    <a:pt x="5287" y="1"/>
                    <a:pt x="5263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3" name="Google Shape;3233;p55"/>
            <p:cNvSpPr/>
            <p:nvPr/>
          </p:nvSpPr>
          <p:spPr>
            <a:xfrm>
              <a:off x="3099688" y="3763342"/>
              <a:ext cx="108676" cy="158407"/>
            </a:xfrm>
            <a:custGeom>
              <a:avLst/>
              <a:gdLst/>
              <a:ahLst/>
              <a:cxnLst/>
              <a:rect l="l" t="t" r="r" b="b"/>
              <a:pathLst>
                <a:path w="3645" h="5313" extrusionOk="0">
                  <a:moveTo>
                    <a:pt x="3121" y="1"/>
                  </a:moveTo>
                  <a:lnTo>
                    <a:pt x="3121" y="2525"/>
                  </a:lnTo>
                  <a:cubicBezTo>
                    <a:pt x="3121" y="3964"/>
                    <a:pt x="1929" y="5169"/>
                    <a:pt x="472" y="5169"/>
                  </a:cubicBezTo>
                  <a:cubicBezTo>
                    <a:pt x="458" y="5169"/>
                    <a:pt x="444" y="5169"/>
                    <a:pt x="430" y="5168"/>
                  </a:cubicBezTo>
                  <a:cubicBezTo>
                    <a:pt x="263" y="5168"/>
                    <a:pt x="144" y="5168"/>
                    <a:pt x="1" y="5145"/>
                  </a:cubicBezTo>
                  <a:lnTo>
                    <a:pt x="1" y="5145"/>
                  </a:lnTo>
                  <a:cubicBezTo>
                    <a:pt x="311" y="5264"/>
                    <a:pt x="596" y="5311"/>
                    <a:pt x="930" y="5311"/>
                  </a:cubicBezTo>
                  <a:cubicBezTo>
                    <a:pt x="958" y="5312"/>
                    <a:pt x="987" y="5313"/>
                    <a:pt x="1015" y="5313"/>
                  </a:cubicBezTo>
                  <a:cubicBezTo>
                    <a:pt x="2454" y="5313"/>
                    <a:pt x="3645" y="4139"/>
                    <a:pt x="3645" y="2668"/>
                  </a:cubicBezTo>
                  <a:lnTo>
                    <a:pt x="3645" y="72"/>
                  </a:lnTo>
                  <a:cubicBezTo>
                    <a:pt x="3645" y="24"/>
                    <a:pt x="3597" y="1"/>
                    <a:pt x="3549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4" name="Google Shape;3234;p55"/>
            <p:cNvSpPr/>
            <p:nvPr/>
          </p:nvSpPr>
          <p:spPr>
            <a:xfrm>
              <a:off x="3067040" y="3595064"/>
              <a:ext cx="147018" cy="147018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2406" y="1"/>
                  </a:moveTo>
                  <a:cubicBezTo>
                    <a:pt x="1763" y="1"/>
                    <a:pt x="1167" y="286"/>
                    <a:pt x="715" y="715"/>
                  </a:cubicBezTo>
                  <a:cubicBezTo>
                    <a:pt x="262" y="1168"/>
                    <a:pt x="1" y="1787"/>
                    <a:pt x="1" y="2430"/>
                  </a:cubicBezTo>
                  <a:cubicBezTo>
                    <a:pt x="1" y="3025"/>
                    <a:pt x="191" y="3620"/>
                    <a:pt x="596" y="4049"/>
                  </a:cubicBezTo>
                  <a:cubicBezTo>
                    <a:pt x="620" y="4097"/>
                    <a:pt x="667" y="4121"/>
                    <a:pt x="718" y="4121"/>
                  </a:cubicBezTo>
                  <a:cubicBezTo>
                    <a:pt x="769" y="4121"/>
                    <a:pt x="822" y="4097"/>
                    <a:pt x="858" y="4049"/>
                  </a:cubicBezTo>
                  <a:cubicBezTo>
                    <a:pt x="929" y="4001"/>
                    <a:pt x="882" y="3906"/>
                    <a:pt x="858" y="3859"/>
                  </a:cubicBezTo>
                  <a:cubicBezTo>
                    <a:pt x="524" y="3454"/>
                    <a:pt x="358" y="2954"/>
                    <a:pt x="358" y="2454"/>
                  </a:cubicBezTo>
                  <a:cubicBezTo>
                    <a:pt x="358" y="1906"/>
                    <a:pt x="596" y="1382"/>
                    <a:pt x="977" y="1001"/>
                  </a:cubicBezTo>
                  <a:cubicBezTo>
                    <a:pt x="1358" y="596"/>
                    <a:pt x="1906" y="358"/>
                    <a:pt x="2430" y="358"/>
                  </a:cubicBezTo>
                  <a:cubicBezTo>
                    <a:pt x="3001" y="358"/>
                    <a:pt x="3549" y="572"/>
                    <a:pt x="3954" y="953"/>
                  </a:cubicBezTo>
                  <a:cubicBezTo>
                    <a:pt x="4359" y="1334"/>
                    <a:pt x="4573" y="1882"/>
                    <a:pt x="4573" y="2477"/>
                  </a:cubicBezTo>
                  <a:lnTo>
                    <a:pt x="4573" y="4597"/>
                  </a:lnTo>
                  <a:lnTo>
                    <a:pt x="2453" y="4597"/>
                  </a:lnTo>
                  <a:cubicBezTo>
                    <a:pt x="2096" y="4597"/>
                    <a:pt x="1739" y="4502"/>
                    <a:pt x="1453" y="4335"/>
                  </a:cubicBezTo>
                  <a:cubicBezTo>
                    <a:pt x="1425" y="4314"/>
                    <a:pt x="1395" y="4305"/>
                    <a:pt x="1366" y="4305"/>
                  </a:cubicBezTo>
                  <a:cubicBezTo>
                    <a:pt x="1296" y="4305"/>
                    <a:pt x="1232" y="4356"/>
                    <a:pt x="1215" y="4406"/>
                  </a:cubicBezTo>
                  <a:cubicBezTo>
                    <a:pt x="1191" y="4502"/>
                    <a:pt x="1239" y="4597"/>
                    <a:pt x="1310" y="4621"/>
                  </a:cubicBezTo>
                  <a:cubicBezTo>
                    <a:pt x="1668" y="4835"/>
                    <a:pt x="2072" y="4930"/>
                    <a:pt x="2453" y="4930"/>
                  </a:cubicBezTo>
                  <a:lnTo>
                    <a:pt x="4692" y="4930"/>
                  </a:lnTo>
                  <a:cubicBezTo>
                    <a:pt x="4835" y="4930"/>
                    <a:pt x="4930" y="4811"/>
                    <a:pt x="4930" y="4692"/>
                  </a:cubicBezTo>
                  <a:lnTo>
                    <a:pt x="4930" y="2477"/>
                  </a:lnTo>
                  <a:cubicBezTo>
                    <a:pt x="4930" y="1858"/>
                    <a:pt x="4716" y="1263"/>
                    <a:pt x="4311" y="810"/>
                  </a:cubicBezTo>
                  <a:cubicBezTo>
                    <a:pt x="3763" y="286"/>
                    <a:pt x="3120" y="1"/>
                    <a:pt x="240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5" name="Google Shape;3235;p55"/>
            <p:cNvSpPr/>
            <p:nvPr/>
          </p:nvSpPr>
          <p:spPr>
            <a:xfrm>
              <a:off x="3228221" y="3757677"/>
              <a:ext cx="146988" cy="147704"/>
            </a:xfrm>
            <a:custGeom>
              <a:avLst/>
              <a:gdLst/>
              <a:ahLst/>
              <a:cxnLst/>
              <a:rect l="l" t="t" r="r" b="b"/>
              <a:pathLst>
                <a:path w="4930" h="4954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1810"/>
                  </a:lnTo>
                  <a:cubicBezTo>
                    <a:pt x="0" y="1858"/>
                    <a:pt x="24" y="1881"/>
                    <a:pt x="24" y="1905"/>
                  </a:cubicBezTo>
                  <a:cubicBezTo>
                    <a:pt x="73" y="1940"/>
                    <a:pt x="120" y="1955"/>
                    <a:pt x="162" y="1955"/>
                  </a:cubicBezTo>
                  <a:cubicBezTo>
                    <a:pt x="262" y="1955"/>
                    <a:pt x="334" y="1870"/>
                    <a:pt x="334" y="1786"/>
                  </a:cubicBezTo>
                  <a:lnTo>
                    <a:pt x="334" y="357"/>
                  </a:lnTo>
                  <a:lnTo>
                    <a:pt x="2620" y="357"/>
                  </a:lnTo>
                  <a:cubicBezTo>
                    <a:pt x="2811" y="357"/>
                    <a:pt x="2953" y="381"/>
                    <a:pt x="3120" y="453"/>
                  </a:cubicBezTo>
                  <a:cubicBezTo>
                    <a:pt x="4049" y="810"/>
                    <a:pt x="4597" y="1619"/>
                    <a:pt x="4597" y="2501"/>
                  </a:cubicBezTo>
                  <a:cubicBezTo>
                    <a:pt x="4597" y="3025"/>
                    <a:pt x="4358" y="3572"/>
                    <a:pt x="3977" y="3953"/>
                  </a:cubicBezTo>
                  <a:cubicBezTo>
                    <a:pt x="3573" y="4334"/>
                    <a:pt x="3049" y="4596"/>
                    <a:pt x="2501" y="4596"/>
                  </a:cubicBezTo>
                  <a:cubicBezTo>
                    <a:pt x="1929" y="4596"/>
                    <a:pt x="1429" y="4382"/>
                    <a:pt x="1024" y="4025"/>
                  </a:cubicBezTo>
                  <a:cubicBezTo>
                    <a:pt x="643" y="3644"/>
                    <a:pt x="405" y="3120"/>
                    <a:pt x="358" y="2596"/>
                  </a:cubicBezTo>
                  <a:cubicBezTo>
                    <a:pt x="358" y="2501"/>
                    <a:pt x="286" y="2405"/>
                    <a:pt x="191" y="2405"/>
                  </a:cubicBezTo>
                  <a:cubicBezTo>
                    <a:pt x="96" y="2405"/>
                    <a:pt x="0" y="2501"/>
                    <a:pt x="0" y="2596"/>
                  </a:cubicBezTo>
                  <a:cubicBezTo>
                    <a:pt x="48" y="3215"/>
                    <a:pt x="310" y="3810"/>
                    <a:pt x="786" y="4263"/>
                  </a:cubicBezTo>
                  <a:cubicBezTo>
                    <a:pt x="1239" y="4715"/>
                    <a:pt x="1858" y="4954"/>
                    <a:pt x="2477" y="4954"/>
                  </a:cubicBezTo>
                  <a:lnTo>
                    <a:pt x="2501" y="4954"/>
                  </a:lnTo>
                  <a:cubicBezTo>
                    <a:pt x="3168" y="4954"/>
                    <a:pt x="3763" y="4668"/>
                    <a:pt x="4216" y="4239"/>
                  </a:cubicBezTo>
                  <a:cubicBezTo>
                    <a:pt x="4644" y="3787"/>
                    <a:pt x="4930" y="3167"/>
                    <a:pt x="4930" y="2524"/>
                  </a:cubicBezTo>
                  <a:cubicBezTo>
                    <a:pt x="4930" y="1881"/>
                    <a:pt x="4692" y="1262"/>
                    <a:pt x="4216" y="786"/>
                  </a:cubicBezTo>
                  <a:cubicBezTo>
                    <a:pt x="3715" y="262"/>
                    <a:pt x="3096" y="0"/>
                    <a:pt x="24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6" name="Google Shape;3236;p55"/>
            <p:cNvSpPr/>
            <p:nvPr/>
          </p:nvSpPr>
          <p:spPr>
            <a:xfrm>
              <a:off x="3227506" y="3573030"/>
              <a:ext cx="169021" cy="169737"/>
            </a:xfrm>
            <a:custGeom>
              <a:avLst/>
              <a:gdLst/>
              <a:ahLst/>
              <a:cxnLst/>
              <a:rect l="l" t="t" r="r" b="b"/>
              <a:pathLst>
                <a:path w="5669" h="5693" extrusionOk="0">
                  <a:moveTo>
                    <a:pt x="2882" y="359"/>
                  </a:moveTo>
                  <a:cubicBezTo>
                    <a:pt x="3549" y="359"/>
                    <a:pt x="4144" y="621"/>
                    <a:pt x="4621" y="1097"/>
                  </a:cubicBezTo>
                  <a:cubicBezTo>
                    <a:pt x="5097" y="1573"/>
                    <a:pt x="5335" y="2168"/>
                    <a:pt x="5359" y="2835"/>
                  </a:cubicBezTo>
                  <a:cubicBezTo>
                    <a:pt x="5359" y="3526"/>
                    <a:pt x="5121" y="4145"/>
                    <a:pt x="4644" y="4621"/>
                  </a:cubicBezTo>
                  <a:cubicBezTo>
                    <a:pt x="4168" y="5098"/>
                    <a:pt x="3549" y="5360"/>
                    <a:pt x="2882" y="5360"/>
                  </a:cubicBezTo>
                  <a:lnTo>
                    <a:pt x="405" y="5360"/>
                  </a:lnTo>
                  <a:lnTo>
                    <a:pt x="405" y="2835"/>
                  </a:lnTo>
                  <a:lnTo>
                    <a:pt x="358" y="2835"/>
                  </a:lnTo>
                  <a:cubicBezTo>
                    <a:pt x="358" y="2145"/>
                    <a:pt x="620" y="1526"/>
                    <a:pt x="1096" y="1073"/>
                  </a:cubicBezTo>
                  <a:cubicBezTo>
                    <a:pt x="1572" y="597"/>
                    <a:pt x="2215" y="359"/>
                    <a:pt x="2882" y="359"/>
                  </a:cubicBezTo>
                  <a:close/>
                  <a:moveTo>
                    <a:pt x="2805" y="1"/>
                  </a:moveTo>
                  <a:cubicBezTo>
                    <a:pt x="1517" y="1"/>
                    <a:pt x="376" y="855"/>
                    <a:pt x="1" y="2288"/>
                  </a:cubicBezTo>
                  <a:lnTo>
                    <a:pt x="1" y="2359"/>
                  </a:lnTo>
                  <a:lnTo>
                    <a:pt x="1" y="5669"/>
                  </a:lnTo>
                  <a:cubicBezTo>
                    <a:pt x="1" y="5669"/>
                    <a:pt x="1" y="5693"/>
                    <a:pt x="24" y="5693"/>
                  </a:cubicBezTo>
                  <a:lnTo>
                    <a:pt x="239" y="5693"/>
                  </a:lnTo>
                  <a:lnTo>
                    <a:pt x="239" y="5669"/>
                  </a:lnTo>
                  <a:lnTo>
                    <a:pt x="3358" y="5669"/>
                  </a:lnTo>
                  <a:cubicBezTo>
                    <a:pt x="4835" y="5264"/>
                    <a:pt x="5668" y="4074"/>
                    <a:pt x="5668" y="2811"/>
                  </a:cubicBezTo>
                  <a:cubicBezTo>
                    <a:pt x="5668" y="2049"/>
                    <a:pt x="5359" y="1383"/>
                    <a:pt x="4835" y="835"/>
                  </a:cubicBezTo>
                  <a:cubicBezTo>
                    <a:pt x="4287" y="311"/>
                    <a:pt x="3597" y="1"/>
                    <a:pt x="2858" y="1"/>
                  </a:cubicBezTo>
                  <a:cubicBezTo>
                    <a:pt x="2841" y="1"/>
                    <a:pt x="2823" y="1"/>
                    <a:pt x="28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7" name="Google Shape;3237;p55"/>
            <p:cNvSpPr/>
            <p:nvPr/>
          </p:nvSpPr>
          <p:spPr>
            <a:xfrm>
              <a:off x="3043605" y="3757677"/>
              <a:ext cx="169737" cy="168306"/>
            </a:xfrm>
            <a:custGeom>
              <a:avLst/>
              <a:gdLst/>
              <a:ahLst/>
              <a:cxnLst/>
              <a:rect l="l" t="t" r="r" b="b"/>
              <a:pathLst>
                <a:path w="5693" h="5645" extrusionOk="0">
                  <a:moveTo>
                    <a:pt x="5287" y="310"/>
                  </a:moveTo>
                  <a:lnTo>
                    <a:pt x="5287" y="2834"/>
                  </a:lnTo>
                  <a:lnTo>
                    <a:pt x="5335" y="2834"/>
                  </a:lnTo>
                  <a:cubicBezTo>
                    <a:pt x="5335" y="3525"/>
                    <a:pt x="5073" y="4144"/>
                    <a:pt x="4597" y="4596"/>
                  </a:cubicBezTo>
                  <a:cubicBezTo>
                    <a:pt x="4121" y="5073"/>
                    <a:pt x="3501" y="5311"/>
                    <a:pt x="2835" y="5311"/>
                  </a:cubicBezTo>
                  <a:lnTo>
                    <a:pt x="2811" y="5311"/>
                  </a:lnTo>
                  <a:cubicBezTo>
                    <a:pt x="2144" y="5311"/>
                    <a:pt x="1549" y="5025"/>
                    <a:pt x="1072" y="4549"/>
                  </a:cubicBezTo>
                  <a:cubicBezTo>
                    <a:pt x="596" y="4072"/>
                    <a:pt x="358" y="3477"/>
                    <a:pt x="334" y="2834"/>
                  </a:cubicBezTo>
                  <a:cubicBezTo>
                    <a:pt x="334" y="2143"/>
                    <a:pt x="572" y="1524"/>
                    <a:pt x="1048" y="1048"/>
                  </a:cubicBezTo>
                  <a:cubicBezTo>
                    <a:pt x="1525" y="572"/>
                    <a:pt x="2144" y="310"/>
                    <a:pt x="2811" y="310"/>
                  </a:cubicBezTo>
                  <a:close/>
                  <a:moveTo>
                    <a:pt x="2858" y="0"/>
                  </a:moveTo>
                  <a:cubicBezTo>
                    <a:pt x="2096" y="0"/>
                    <a:pt x="1382" y="310"/>
                    <a:pt x="834" y="834"/>
                  </a:cubicBezTo>
                  <a:cubicBezTo>
                    <a:pt x="310" y="1358"/>
                    <a:pt x="1" y="2096"/>
                    <a:pt x="24" y="2858"/>
                  </a:cubicBezTo>
                  <a:cubicBezTo>
                    <a:pt x="24" y="3596"/>
                    <a:pt x="334" y="4287"/>
                    <a:pt x="858" y="4811"/>
                  </a:cubicBezTo>
                  <a:cubicBezTo>
                    <a:pt x="1406" y="5358"/>
                    <a:pt x="2096" y="5644"/>
                    <a:pt x="2835" y="5644"/>
                  </a:cubicBezTo>
                  <a:lnTo>
                    <a:pt x="2858" y="5644"/>
                  </a:lnTo>
                  <a:cubicBezTo>
                    <a:pt x="3597" y="5644"/>
                    <a:pt x="4311" y="5358"/>
                    <a:pt x="4859" y="4858"/>
                  </a:cubicBezTo>
                  <a:cubicBezTo>
                    <a:pt x="5383" y="4311"/>
                    <a:pt x="5692" y="3596"/>
                    <a:pt x="5692" y="2834"/>
                  </a:cubicBezTo>
                  <a:lnTo>
                    <a:pt x="5692" y="238"/>
                  </a:lnTo>
                  <a:cubicBezTo>
                    <a:pt x="5692" y="119"/>
                    <a:pt x="5573" y="0"/>
                    <a:pt x="5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8" name="Google Shape;3238;p55"/>
            <p:cNvSpPr/>
            <p:nvPr/>
          </p:nvSpPr>
          <p:spPr>
            <a:xfrm>
              <a:off x="3272944" y="3630574"/>
              <a:ext cx="79546" cy="10674"/>
            </a:xfrm>
            <a:custGeom>
              <a:avLst/>
              <a:gdLst/>
              <a:ahLst/>
              <a:cxnLst/>
              <a:rect l="l" t="t" r="r" b="b"/>
              <a:pathLst>
                <a:path w="2668" h="358" extrusionOk="0">
                  <a:moveTo>
                    <a:pt x="215" y="0"/>
                  </a:moveTo>
                  <a:cubicBezTo>
                    <a:pt x="120" y="0"/>
                    <a:pt x="48" y="72"/>
                    <a:pt x="25" y="143"/>
                  </a:cubicBezTo>
                  <a:cubicBezTo>
                    <a:pt x="1" y="238"/>
                    <a:pt x="96" y="358"/>
                    <a:pt x="215" y="358"/>
                  </a:cubicBezTo>
                  <a:lnTo>
                    <a:pt x="2454" y="358"/>
                  </a:lnTo>
                  <a:cubicBezTo>
                    <a:pt x="2549" y="358"/>
                    <a:pt x="2620" y="310"/>
                    <a:pt x="2644" y="215"/>
                  </a:cubicBezTo>
                  <a:cubicBezTo>
                    <a:pt x="2668" y="96"/>
                    <a:pt x="2573" y="0"/>
                    <a:pt x="2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9" name="Google Shape;3239;p55"/>
            <p:cNvSpPr/>
            <p:nvPr/>
          </p:nvSpPr>
          <p:spPr>
            <a:xfrm>
              <a:off x="3272944" y="3651862"/>
              <a:ext cx="79546" cy="10674"/>
            </a:xfrm>
            <a:custGeom>
              <a:avLst/>
              <a:gdLst/>
              <a:ahLst/>
              <a:cxnLst/>
              <a:rect l="l" t="t" r="r" b="b"/>
              <a:pathLst>
                <a:path w="2668" h="358" extrusionOk="0">
                  <a:moveTo>
                    <a:pt x="215" y="1"/>
                  </a:moveTo>
                  <a:cubicBezTo>
                    <a:pt x="120" y="1"/>
                    <a:pt x="48" y="72"/>
                    <a:pt x="25" y="167"/>
                  </a:cubicBezTo>
                  <a:cubicBezTo>
                    <a:pt x="1" y="287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96" y="358"/>
                    <a:pt x="2668" y="287"/>
                    <a:pt x="2644" y="167"/>
                  </a:cubicBezTo>
                  <a:cubicBezTo>
                    <a:pt x="2620" y="72"/>
                    <a:pt x="2525" y="1"/>
                    <a:pt x="24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0" name="Google Shape;3240;p55"/>
            <p:cNvSpPr/>
            <p:nvPr/>
          </p:nvSpPr>
          <p:spPr>
            <a:xfrm>
              <a:off x="3289999" y="3674581"/>
              <a:ext cx="46183" cy="10704"/>
            </a:xfrm>
            <a:custGeom>
              <a:avLst/>
              <a:gdLst/>
              <a:ahLst/>
              <a:cxnLst/>
              <a:rect l="l" t="t" r="r" b="b"/>
              <a:pathLst>
                <a:path w="1549" h="359" extrusionOk="0">
                  <a:moveTo>
                    <a:pt x="191" y="1"/>
                  </a:moveTo>
                  <a:cubicBezTo>
                    <a:pt x="119" y="1"/>
                    <a:pt x="48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334" y="358"/>
                  </a:lnTo>
                  <a:cubicBezTo>
                    <a:pt x="1453" y="358"/>
                    <a:pt x="1548" y="263"/>
                    <a:pt x="1501" y="144"/>
                  </a:cubicBezTo>
                  <a:cubicBezTo>
                    <a:pt x="1477" y="48"/>
                    <a:pt x="1381" y="1"/>
                    <a:pt x="13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1" name="Google Shape;3241;p55"/>
            <p:cNvSpPr/>
            <p:nvPr/>
          </p:nvSpPr>
          <p:spPr>
            <a:xfrm>
              <a:off x="3088328" y="3815191"/>
              <a:ext cx="79576" cy="10674"/>
            </a:xfrm>
            <a:custGeom>
              <a:avLst/>
              <a:gdLst/>
              <a:ahLst/>
              <a:cxnLst/>
              <a:rect l="l" t="t" r="r" b="b"/>
              <a:pathLst>
                <a:path w="2669" h="358" extrusionOk="0">
                  <a:moveTo>
                    <a:pt x="215" y="0"/>
                  </a:moveTo>
                  <a:cubicBezTo>
                    <a:pt x="72" y="0"/>
                    <a:pt x="1" y="95"/>
                    <a:pt x="25" y="214"/>
                  </a:cubicBezTo>
                  <a:cubicBezTo>
                    <a:pt x="49" y="333"/>
                    <a:pt x="144" y="357"/>
                    <a:pt x="215" y="357"/>
                  </a:cubicBezTo>
                  <a:lnTo>
                    <a:pt x="2454" y="357"/>
                  </a:lnTo>
                  <a:cubicBezTo>
                    <a:pt x="2549" y="357"/>
                    <a:pt x="2621" y="310"/>
                    <a:pt x="2644" y="214"/>
                  </a:cubicBezTo>
                  <a:cubicBezTo>
                    <a:pt x="2668" y="95"/>
                    <a:pt x="2573" y="0"/>
                    <a:pt x="245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2" name="Google Shape;3242;p55"/>
            <p:cNvSpPr/>
            <p:nvPr/>
          </p:nvSpPr>
          <p:spPr>
            <a:xfrm>
              <a:off x="3089043" y="3837910"/>
              <a:ext cx="78861" cy="10674"/>
            </a:xfrm>
            <a:custGeom>
              <a:avLst/>
              <a:gdLst/>
              <a:ahLst/>
              <a:cxnLst/>
              <a:rect l="l" t="t" r="r" b="b"/>
              <a:pathLst>
                <a:path w="2645" h="358" extrusionOk="0">
                  <a:moveTo>
                    <a:pt x="215" y="0"/>
                  </a:moveTo>
                  <a:cubicBezTo>
                    <a:pt x="120" y="0"/>
                    <a:pt x="72" y="48"/>
                    <a:pt x="25" y="143"/>
                  </a:cubicBezTo>
                  <a:cubicBezTo>
                    <a:pt x="1" y="262"/>
                    <a:pt x="96" y="357"/>
                    <a:pt x="215" y="357"/>
                  </a:cubicBezTo>
                  <a:lnTo>
                    <a:pt x="2477" y="357"/>
                  </a:lnTo>
                  <a:cubicBezTo>
                    <a:pt x="2573" y="357"/>
                    <a:pt x="2620" y="286"/>
                    <a:pt x="2644" y="191"/>
                  </a:cubicBezTo>
                  <a:cubicBezTo>
                    <a:pt x="2644" y="72"/>
                    <a:pt x="2573" y="0"/>
                    <a:pt x="2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3" name="Google Shape;3243;p55"/>
            <p:cNvSpPr/>
            <p:nvPr/>
          </p:nvSpPr>
          <p:spPr>
            <a:xfrm>
              <a:off x="3106098" y="3859198"/>
              <a:ext cx="45468" cy="10674"/>
            </a:xfrm>
            <a:custGeom>
              <a:avLst/>
              <a:gdLst/>
              <a:ahLst/>
              <a:cxnLst/>
              <a:rect l="l" t="t" r="r" b="b"/>
              <a:pathLst>
                <a:path w="1525" h="358" extrusionOk="0">
                  <a:moveTo>
                    <a:pt x="215" y="1"/>
                  </a:moveTo>
                  <a:cubicBezTo>
                    <a:pt x="119" y="1"/>
                    <a:pt x="48" y="48"/>
                    <a:pt x="24" y="143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1334" y="358"/>
                  </a:lnTo>
                  <a:cubicBezTo>
                    <a:pt x="1429" y="358"/>
                    <a:pt x="1477" y="286"/>
                    <a:pt x="1501" y="191"/>
                  </a:cubicBezTo>
                  <a:cubicBezTo>
                    <a:pt x="1524" y="72"/>
                    <a:pt x="1429" y="1"/>
                    <a:pt x="13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44" name="Google Shape;3244;p55"/>
          <p:cNvGrpSpPr/>
          <p:nvPr/>
        </p:nvGrpSpPr>
        <p:grpSpPr>
          <a:xfrm>
            <a:off x="1785299" y="3582512"/>
            <a:ext cx="357154" cy="336912"/>
            <a:chOff x="2356787" y="3582512"/>
            <a:chExt cx="357154" cy="336912"/>
          </a:xfrm>
        </p:grpSpPr>
        <p:sp>
          <p:nvSpPr>
            <p:cNvPr id="3245" name="Google Shape;3245;p55"/>
            <p:cNvSpPr/>
            <p:nvPr/>
          </p:nvSpPr>
          <p:spPr>
            <a:xfrm>
              <a:off x="2410037" y="3832215"/>
              <a:ext cx="300356" cy="68187"/>
            </a:xfrm>
            <a:custGeom>
              <a:avLst/>
              <a:gdLst/>
              <a:ahLst/>
              <a:cxnLst/>
              <a:rect l="l" t="t" r="r" b="b"/>
              <a:pathLst>
                <a:path w="10074" h="2287" extrusionOk="0">
                  <a:moveTo>
                    <a:pt x="0" y="1"/>
                  </a:moveTo>
                  <a:lnTo>
                    <a:pt x="0" y="2287"/>
                  </a:lnTo>
                  <a:lnTo>
                    <a:pt x="9740" y="2287"/>
                  </a:lnTo>
                  <a:cubicBezTo>
                    <a:pt x="9955" y="2287"/>
                    <a:pt x="10074" y="2096"/>
                    <a:pt x="9955" y="1906"/>
                  </a:cubicBezTo>
                  <a:lnTo>
                    <a:pt x="8693" y="120"/>
                  </a:lnTo>
                  <a:cubicBezTo>
                    <a:pt x="8645" y="24"/>
                    <a:pt x="8573" y="1"/>
                    <a:pt x="8502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6" name="Google Shape;3246;p55"/>
            <p:cNvSpPr/>
            <p:nvPr/>
          </p:nvSpPr>
          <p:spPr>
            <a:xfrm>
              <a:off x="2410752" y="3715071"/>
              <a:ext cx="242843" cy="68187"/>
            </a:xfrm>
            <a:custGeom>
              <a:avLst/>
              <a:gdLst/>
              <a:ahLst/>
              <a:cxnLst/>
              <a:rect l="l" t="t" r="r" b="b"/>
              <a:pathLst>
                <a:path w="8145" h="2287" extrusionOk="0">
                  <a:moveTo>
                    <a:pt x="0" y="0"/>
                  </a:moveTo>
                  <a:lnTo>
                    <a:pt x="0" y="2286"/>
                  </a:lnTo>
                  <a:lnTo>
                    <a:pt x="7811" y="2286"/>
                  </a:lnTo>
                  <a:cubicBezTo>
                    <a:pt x="8026" y="2286"/>
                    <a:pt x="8145" y="2096"/>
                    <a:pt x="8026" y="1905"/>
                  </a:cubicBezTo>
                  <a:lnTo>
                    <a:pt x="6763" y="119"/>
                  </a:lnTo>
                  <a:cubicBezTo>
                    <a:pt x="6716" y="24"/>
                    <a:pt x="6644" y="0"/>
                    <a:pt x="6549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7" name="Google Shape;3247;p55"/>
            <p:cNvSpPr/>
            <p:nvPr/>
          </p:nvSpPr>
          <p:spPr>
            <a:xfrm>
              <a:off x="2410037" y="3600043"/>
              <a:ext cx="183929" cy="68187"/>
            </a:xfrm>
            <a:custGeom>
              <a:avLst/>
              <a:gdLst/>
              <a:ahLst/>
              <a:cxnLst/>
              <a:rect l="l" t="t" r="r" b="b"/>
              <a:pathLst>
                <a:path w="6169" h="2287" extrusionOk="0">
                  <a:moveTo>
                    <a:pt x="0" y="0"/>
                  </a:moveTo>
                  <a:lnTo>
                    <a:pt x="0" y="2287"/>
                  </a:lnTo>
                  <a:lnTo>
                    <a:pt x="5835" y="2287"/>
                  </a:lnTo>
                  <a:cubicBezTo>
                    <a:pt x="6049" y="2287"/>
                    <a:pt x="6168" y="2072"/>
                    <a:pt x="6049" y="1905"/>
                  </a:cubicBezTo>
                  <a:lnTo>
                    <a:pt x="4811" y="119"/>
                  </a:lnTo>
                  <a:cubicBezTo>
                    <a:pt x="4739" y="24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8" name="Google Shape;3248;p55"/>
            <p:cNvSpPr/>
            <p:nvPr/>
          </p:nvSpPr>
          <p:spPr>
            <a:xfrm>
              <a:off x="2645757" y="3832215"/>
              <a:ext cx="64639" cy="68187"/>
            </a:xfrm>
            <a:custGeom>
              <a:avLst/>
              <a:gdLst/>
              <a:ahLst/>
              <a:cxnLst/>
              <a:rect l="l" t="t" r="r" b="b"/>
              <a:pathLst>
                <a:path w="2168" h="2287" extrusionOk="0">
                  <a:moveTo>
                    <a:pt x="1" y="1"/>
                  </a:moveTo>
                  <a:cubicBezTo>
                    <a:pt x="72" y="1"/>
                    <a:pt x="144" y="72"/>
                    <a:pt x="191" y="120"/>
                  </a:cubicBezTo>
                  <a:lnTo>
                    <a:pt x="1453" y="1906"/>
                  </a:lnTo>
                  <a:cubicBezTo>
                    <a:pt x="1572" y="2049"/>
                    <a:pt x="1453" y="2287"/>
                    <a:pt x="1239" y="2287"/>
                  </a:cubicBezTo>
                  <a:lnTo>
                    <a:pt x="1834" y="2287"/>
                  </a:lnTo>
                  <a:cubicBezTo>
                    <a:pt x="2049" y="2287"/>
                    <a:pt x="2168" y="2049"/>
                    <a:pt x="2049" y="1906"/>
                  </a:cubicBezTo>
                  <a:lnTo>
                    <a:pt x="787" y="120"/>
                  </a:lnTo>
                  <a:cubicBezTo>
                    <a:pt x="739" y="24"/>
                    <a:pt x="667" y="1"/>
                    <a:pt x="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9" name="Google Shape;3249;p55"/>
            <p:cNvSpPr/>
            <p:nvPr/>
          </p:nvSpPr>
          <p:spPr>
            <a:xfrm>
              <a:off x="2587528" y="3715071"/>
              <a:ext cx="65354" cy="68187"/>
            </a:xfrm>
            <a:custGeom>
              <a:avLst/>
              <a:gdLst/>
              <a:ahLst/>
              <a:cxnLst/>
              <a:rect l="l" t="t" r="r" b="b"/>
              <a:pathLst>
                <a:path w="2192" h="2287" extrusionOk="0">
                  <a:moveTo>
                    <a:pt x="1" y="0"/>
                  </a:moveTo>
                  <a:cubicBezTo>
                    <a:pt x="96" y="0"/>
                    <a:pt x="168" y="72"/>
                    <a:pt x="215" y="119"/>
                  </a:cubicBezTo>
                  <a:lnTo>
                    <a:pt x="1477" y="1905"/>
                  </a:lnTo>
                  <a:cubicBezTo>
                    <a:pt x="1596" y="2048"/>
                    <a:pt x="1477" y="2286"/>
                    <a:pt x="1263" y="2286"/>
                  </a:cubicBezTo>
                  <a:lnTo>
                    <a:pt x="1858" y="2286"/>
                  </a:lnTo>
                  <a:cubicBezTo>
                    <a:pt x="2073" y="2286"/>
                    <a:pt x="2192" y="2096"/>
                    <a:pt x="2073" y="1905"/>
                  </a:cubicBezTo>
                  <a:lnTo>
                    <a:pt x="811" y="119"/>
                  </a:lnTo>
                  <a:cubicBezTo>
                    <a:pt x="763" y="2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0" name="Google Shape;3250;p55"/>
            <p:cNvSpPr/>
            <p:nvPr/>
          </p:nvSpPr>
          <p:spPr>
            <a:xfrm>
              <a:off x="2529328" y="3600043"/>
              <a:ext cx="64639" cy="68187"/>
            </a:xfrm>
            <a:custGeom>
              <a:avLst/>
              <a:gdLst/>
              <a:ahLst/>
              <a:cxnLst/>
              <a:rect l="l" t="t" r="r" b="b"/>
              <a:pathLst>
                <a:path w="2168" h="2287" extrusionOk="0">
                  <a:moveTo>
                    <a:pt x="0" y="0"/>
                  </a:moveTo>
                  <a:cubicBezTo>
                    <a:pt x="72" y="0"/>
                    <a:pt x="143" y="48"/>
                    <a:pt x="191" y="119"/>
                  </a:cubicBezTo>
                  <a:lnTo>
                    <a:pt x="1453" y="1905"/>
                  </a:lnTo>
                  <a:cubicBezTo>
                    <a:pt x="1572" y="2048"/>
                    <a:pt x="1453" y="2287"/>
                    <a:pt x="1238" y="2287"/>
                  </a:cubicBezTo>
                  <a:lnTo>
                    <a:pt x="1834" y="2287"/>
                  </a:lnTo>
                  <a:cubicBezTo>
                    <a:pt x="2048" y="2287"/>
                    <a:pt x="2167" y="2048"/>
                    <a:pt x="2048" y="1905"/>
                  </a:cubicBezTo>
                  <a:lnTo>
                    <a:pt x="786" y="119"/>
                  </a:lnTo>
                  <a:cubicBezTo>
                    <a:pt x="738" y="24"/>
                    <a:pt x="667" y="0"/>
                    <a:pt x="595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1" name="Google Shape;3251;p55"/>
            <p:cNvSpPr/>
            <p:nvPr/>
          </p:nvSpPr>
          <p:spPr>
            <a:xfrm>
              <a:off x="2363883" y="3587252"/>
              <a:ext cx="92337" cy="92337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1"/>
                  </a:moveTo>
                  <a:cubicBezTo>
                    <a:pt x="691" y="1"/>
                    <a:pt x="0" y="691"/>
                    <a:pt x="0" y="1549"/>
                  </a:cubicBezTo>
                  <a:cubicBezTo>
                    <a:pt x="0" y="2406"/>
                    <a:pt x="691" y="3097"/>
                    <a:pt x="1548" y="3097"/>
                  </a:cubicBezTo>
                  <a:cubicBezTo>
                    <a:pt x="2406" y="3097"/>
                    <a:pt x="3096" y="2406"/>
                    <a:pt x="3096" y="1549"/>
                  </a:cubicBezTo>
                  <a:cubicBezTo>
                    <a:pt x="3096" y="691"/>
                    <a:pt x="2406" y="1"/>
                    <a:pt x="1548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2" name="Google Shape;3252;p55"/>
            <p:cNvSpPr/>
            <p:nvPr/>
          </p:nvSpPr>
          <p:spPr>
            <a:xfrm>
              <a:off x="2363883" y="3703711"/>
              <a:ext cx="92337" cy="92337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cubicBezTo>
                    <a:pt x="0" y="2405"/>
                    <a:pt x="691" y="3096"/>
                    <a:pt x="1548" y="3096"/>
                  </a:cubicBezTo>
                  <a:cubicBezTo>
                    <a:pt x="2406" y="3096"/>
                    <a:pt x="3096" y="2405"/>
                    <a:pt x="3096" y="1548"/>
                  </a:cubicBezTo>
                  <a:cubicBezTo>
                    <a:pt x="3096" y="691"/>
                    <a:pt x="2406" y="0"/>
                    <a:pt x="1548" y="0"/>
                  </a:cubicBezTo>
                  <a:close/>
                </a:path>
              </a:pathLst>
            </a:custGeom>
            <a:solidFill>
              <a:srgbClr val="E0E4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3" name="Google Shape;3253;p55"/>
            <p:cNvSpPr/>
            <p:nvPr/>
          </p:nvSpPr>
          <p:spPr>
            <a:xfrm>
              <a:off x="2363883" y="3820855"/>
              <a:ext cx="92337" cy="92337"/>
            </a:xfrm>
            <a:custGeom>
              <a:avLst/>
              <a:gdLst/>
              <a:ahLst/>
              <a:cxnLst/>
              <a:rect l="l" t="t" r="r" b="b"/>
              <a:pathLst>
                <a:path w="3097" h="3097" extrusionOk="0">
                  <a:moveTo>
                    <a:pt x="1548" y="1"/>
                  </a:moveTo>
                  <a:cubicBezTo>
                    <a:pt x="691" y="1"/>
                    <a:pt x="0" y="691"/>
                    <a:pt x="0" y="1549"/>
                  </a:cubicBezTo>
                  <a:cubicBezTo>
                    <a:pt x="0" y="2406"/>
                    <a:pt x="691" y="3096"/>
                    <a:pt x="1548" y="3096"/>
                  </a:cubicBezTo>
                  <a:cubicBezTo>
                    <a:pt x="2406" y="3096"/>
                    <a:pt x="3096" y="2406"/>
                    <a:pt x="3096" y="1549"/>
                  </a:cubicBezTo>
                  <a:cubicBezTo>
                    <a:pt x="3096" y="691"/>
                    <a:pt x="2406" y="1"/>
                    <a:pt x="1548" y="1"/>
                  </a:cubicBezTo>
                  <a:close/>
                </a:path>
              </a:pathLst>
            </a:custGeom>
            <a:solidFill>
              <a:srgbClr val="F0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4" name="Google Shape;3254;p55"/>
            <p:cNvSpPr/>
            <p:nvPr/>
          </p:nvSpPr>
          <p:spPr>
            <a:xfrm>
              <a:off x="2378075" y="3591516"/>
              <a:ext cx="78145" cy="88074"/>
            </a:xfrm>
            <a:custGeom>
              <a:avLst/>
              <a:gdLst/>
              <a:ahLst/>
              <a:cxnLst/>
              <a:rect l="l" t="t" r="r" b="b"/>
              <a:pathLst>
                <a:path w="2621" h="2954" extrusionOk="0">
                  <a:moveTo>
                    <a:pt x="1715" y="1"/>
                  </a:moveTo>
                  <a:lnTo>
                    <a:pt x="1715" y="1"/>
                  </a:lnTo>
                  <a:cubicBezTo>
                    <a:pt x="2001" y="286"/>
                    <a:pt x="2192" y="691"/>
                    <a:pt x="2192" y="1120"/>
                  </a:cubicBezTo>
                  <a:cubicBezTo>
                    <a:pt x="2192" y="1977"/>
                    <a:pt x="1501" y="2668"/>
                    <a:pt x="644" y="2668"/>
                  </a:cubicBezTo>
                  <a:cubicBezTo>
                    <a:pt x="429" y="2668"/>
                    <a:pt x="215" y="2596"/>
                    <a:pt x="1" y="2501"/>
                  </a:cubicBezTo>
                  <a:lnTo>
                    <a:pt x="1" y="2501"/>
                  </a:lnTo>
                  <a:cubicBezTo>
                    <a:pt x="286" y="2787"/>
                    <a:pt x="667" y="2954"/>
                    <a:pt x="1072" y="2954"/>
                  </a:cubicBezTo>
                  <a:cubicBezTo>
                    <a:pt x="1953" y="2954"/>
                    <a:pt x="2620" y="2263"/>
                    <a:pt x="2620" y="1406"/>
                  </a:cubicBezTo>
                  <a:cubicBezTo>
                    <a:pt x="2620" y="786"/>
                    <a:pt x="2263" y="239"/>
                    <a:pt x="1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5" name="Google Shape;3255;p55"/>
            <p:cNvSpPr/>
            <p:nvPr/>
          </p:nvSpPr>
          <p:spPr>
            <a:xfrm>
              <a:off x="2378075" y="3707975"/>
              <a:ext cx="78145" cy="88074"/>
            </a:xfrm>
            <a:custGeom>
              <a:avLst/>
              <a:gdLst/>
              <a:ahLst/>
              <a:cxnLst/>
              <a:rect l="l" t="t" r="r" b="b"/>
              <a:pathLst>
                <a:path w="2621" h="2954" extrusionOk="0">
                  <a:moveTo>
                    <a:pt x="1715" y="0"/>
                  </a:moveTo>
                  <a:lnTo>
                    <a:pt x="1715" y="0"/>
                  </a:lnTo>
                  <a:cubicBezTo>
                    <a:pt x="2001" y="262"/>
                    <a:pt x="2192" y="667"/>
                    <a:pt x="2192" y="1096"/>
                  </a:cubicBezTo>
                  <a:cubicBezTo>
                    <a:pt x="2192" y="1977"/>
                    <a:pt x="1501" y="2644"/>
                    <a:pt x="644" y="2644"/>
                  </a:cubicBezTo>
                  <a:cubicBezTo>
                    <a:pt x="429" y="2644"/>
                    <a:pt x="215" y="2596"/>
                    <a:pt x="1" y="2501"/>
                  </a:cubicBezTo>
                  <a:lnTo>
                    <a:pt x="1" y="2501"/>
                  </a:lnTo>
                  <a:cubicBezTo>
                    <a:pt x="286" y="2763"/>
                    <a:pt x="667" y="2953"/>
                    <a:pt x="1072" y="2953"/>
                  </a:cubicBezTo>
                  <a:cubicBezTo>
                    <a:pt x="1953" y="2953"/>
                    <a:pt x="2620" y="2262"/>
                    <a:pt x="2620" y="1405"/>
                  </a:cubicBezTo>
                  <a:cubicBezTo>
                    <a:pt x="2620" y="786"/>
                    <a:pt x="2263" y="238"/>
                    <a:pt x="1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6" name="Google Shape;3256;p55"/>
            <p:cNvSpPr/>
            <p:nvPr/>
          </p:nvSpPr>
          <p:spPr>
            <a:xfrm>
              <a:off x="2378075" y="3825119"/>
              <a:ext cx="78145" cy="88074"/>
            </a:xfrm>
            <a:custGeom>
              <a:avLst/>
              <a:gdLst/>
              <a:ahLst/>
              <a:cxnLst/>
              <a:rect l="l" t="t" r="r" b="b"/>
              <a:pathLst>
                <a:path w="2621" h="2954" extrusionOk="0">
                  <a:moveTo>
                    <a:pt x="1715" y="0"/>
                  </a:moveTo>
                  <a:lnTo>
                    <a:pt x="1715" y="0"/>
                  </a:lnTo>
                  <a:cubicBezTo>
                    <a:pt x="2001" y="262"/>
                    <a:pt x="2192" y="667"/>
                    <a:pt x="2192" y="1096"/>
                  </a:cubicBezTo>
                  <a:cubicBezTo>
                    <a:pt x="2192" y="1977"/>
                    <a:pt x="1501" y="2644"/>
                    <a:pt x="644" y="2644"/>
                  </a:cubicBezTo>
                  <a:cubicBezTo>
                    <a:pt x="429" y="2644"/>
                    <a:pt x="215" y="2596"/>
                    <a:pt x="1" y="2501"/>
                  </a:cubicBezTo>
                  <a:lnTo>
                    <a:pt x="1" y="2501"/>
                  </a:lnTo>
                  <a:cubicBezTo>
                    <a:pt x="286" y="2763"/>
                    <a:pt x="667" y="2953"/>
                    <a:pt x="1072" y="2953"/>
                  </a:cubicBezTo>
                  <a:cubicBezTo>
                    <a:pt x="1953" y="2953"/>
                    <a:pt x="2620" y="2263"/>
                    <a:pt x="2620" y="1406"/>
                  </a:cubicBezTo>
                  <a:cubicBezTo>
                    <a:pt x="2620" y="786"/>
                    <a:pt x="2263" y="239"/>
                    <a:pt x="1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7" name="Google Shape;3257;p55"/>
            <p:cNvSpPr/>
            <p:nvPr/>
          </p:nvSpPr>
          <p:spPr>
            <a:xfrm>
              <a:off x="2356787" y="3582512"/>
              <a:ext cx="241442" cy="102772"/>
            </a:xfrm>
            <a:custGeom>
              <a:avLst/>
              <a:gdLst/>
              <a:ahLst/>
              <a:cxnLst/>
              <a:rect l="l" t="t" r="r" b="b"/>
              <a:pathLst>
                <a:path w="8098" h="3447" extrusionOk="0">
                  <a:moveTo>
                    <a:pt x="6406" y="731"/>
                  </a:moveTo>
                  <a:cubicBezTo>
                    <a:pt x="6430" y="731"/>
                    <a:pt x="6478" y="731"/>
                    <a:pt x="6478" y="755"/>
                  </a:cubicBezTo>
                  <a:lnTo>
                    <a:pt x="7716" y="2541"/>
                  </a:lnTo>
                  <a:cubicBezTo>
                    <a:pt x="7740" y="2565"/>
                    <a:pt x="7716" y="2613"/>
                    <a:pt x="7716" y="2636"/>
                  </a:cubicBezTo>
                  <a:cubicBezTo>
                    <a:pt x="7716" y="2660"/>
                    <a:pt x="7692" y="2660"/>
                    <a:pt x="7668" y="2660"/>
                  </a:cubicBezTo>
                  <a:lnTo>
                    <a:pt x="3263" y="2660"/>
                  </a:lnTo>
                  <a:cubicBezTo>
                    <a:pt x="3429" y="2398"/>
                    <a:pt x="3549" y="2041"/>
                    <a:pt x="3549" y="1684"/>
                  </a:cubicBezTo>
                  <a:cubicBezTo>
                    <a:pt x="3525" y="1350"/>
                    <a:pt x="3406" y="993"/>
                    <a:pt x="3215" y="731"/>
                  </a:cubicBezTo>
                  <a:close/>
                  <a:moveTo>
                    <a:pt x="1786" y="350"/>
                  </a:moveTo>
                  <a:cubicBezTo>
                    <a:pt x="2548" y="350"/>
                    <a:pt x="3167" y="969"/>
                    <a:pt x="3167" y="1708"/>
                  </a:cubicBezTo>
                  <a:cubicBezTo>
                    <a:pt x="3167" y="2446"/>
                    <a:pt x="2548" y="3089"/>
                    <a:pt x="1786" y="3089"/>
                  </a:cubicBezTo>
                  <a:cubicBezTo>
                    <a:pt x="1048" y="3089"/>
                    <a:pt x="429" y="2446"/>
                    <a:pt x="429" y="1708"/>
                  </a:cubicBezTo>
                  <a:cubicBezTo>
                    <a:pt x="429" y="969"/>
                    <a:pt x="1048" y="350"/>
                    <a:pt x="1786" y="350"/>
                  </a:cubicBezTo>
                  <a:close/>
                  <a:moveTo>
                    <a:pt x="1842" y="0"/>
                  </a:moveTo>
                  <a:cubicBezTo>
                    <a:pt x="1768" y="0"/>
                    <a:pt x="1694" y="6"/>
                    <a:pt x="1620" y="17"/>
                  </a:cubicBezTo>
                  <a:cubicBezTo>
                    <a:pt x="810" y="112"/>
                    <a:pt x="167" y="755"/>
                    <a:pt x="95" y="1589"/>
                  </a:cubicBezTo>
                  <a:cubicBezTo>
                    <a:pt x="0" y="2565"/>
                    <a:pt x="810" y="3446"/>
                    <a:pt x="1786" y="3446"/>
                  </a:cubicBezTo>
                  <a:cubicBezTo>
                    <a:pt x="2215" y="3446"/>
                    <a:pt x="2596" y="3279"/>
                    <a:pt x="2906" y="3041"/>
                  </a:cubicBezTo>
                  <a:lnTo>
                    <a:pt x="7621" y="3041"/>
                  </a:lnTo>
                  <a:cubicBezTo>
                    <a:pt x="7740" y="3041"/>
                    <a:pt x="7907" y="2994"/>
                    <a:pt x="7978" y="2875"/>
                  </a:cubicBezTo>
                  <a:cubicBezTo>
                    <a:pt x="8097" y="2732"/>
                    <a:pt x="8097" y="2517"/>
                    <a:pt x="7978" y="2374"/>
                  </a:cubicBezTo>
                  <a:lnTo>
                    <a:pt x="6740" y="588"/>
                  </a:lnTo>
                  <a:cubicBezTo>
                    <a:pt x="6644" y="469"/>
                    <a:pt x="6525" y="398"/>
                    <a:pt x="6382" y="398"/>
                  </a:cubicBezTo>
                  <a:lnTo>
                    <a:pt x="2906" y="398"/>
                  </a:lnTo>
                  <a:cubicBezTo>
                    <a:pt x="2624" y="157"/>
                    <a:pt x="2241" y="0"/>
                    <a:pt x="184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8" name="Google Shape;3258;p55"/>
            <p:cNvSpPr/>
            <p:nvPr/>
          </p:nvSpPr>
          <p:spPr>
            <a:xfrm>
              <a:off x="2356787" y="3697748"/>
              <a:ext cx="300356" cy="103249"/>
            </a:xfrm>
            <a:custGeom>
              <a:avLst/>
              <a:gdLst/>
              <a:ahLst/>
              <a:cxnLst/>
              <a:rect l="l" t="t" r="r" b="b"/>
              <a:pathLst>
                <a:path w="10074" h="3463" extrusionOk="0">
                  <a:moveTo>
                    <a:pt x="1786" y="367"/>
                  </a:moveTo>
                  <a:cubicBezTo>
                    <a:pt x="2548" y="367"/>
                    <a:pt x="3167" y="1010"/>
                    <a:pt x="3167" y="1748"/>
                  </a:cubicBezTo>
                  <a:cubicBezTo>
                    <a:pt x="3167" y="2486"/>
                    <a:pt x="2548" y="3106"/>
                    <a:pt x="1786" y="3106"/>
                  </a:cubicBezTo>
                  <a:cubicBezTo>
                    <a:pt x="1048" y="3106"/>
                    <a:pt x="429" y="2486"/>
                    <a:pt x="429" y="1748"/>
                  </a:cubicBezTo>
                  <a:cubicBezTo>
                    <a:pt x="429" y="1010"/>
                    <a:pt x="1048" y="367"/>
                    <a:pt x="1786" y="367"/>
                  </a:cubicBezTo>
                  <a:close/>
                  <a:moveTo>
                    <a:pt x="1775" y="1"/>
                  </a:moveTo>
                  <a:cubicBezTo>
                    <a:pt x="1716" y="1"/>
                    <a:pt x="1656" y="4"/>
                    <a:pt x="1596" y="10"/>
                  </a:cubicBezTo>
                  <a:cubicBezTo>
                    <a:pt x="786" y="105"/>
                    <a:pt x="119" y="772"/>
                    <a:pt x="72" y="1605"/>
                  </a:cubicBezTo>
                  <a:cubicBezTo>
                    <a:pt x="0" y="2605"/>
                    <a:pt x="810" y="3463"/>
                    <a:pt x="1786" y="3463"/>
                  </a:cubicBezTo>
                  <a:cubicBezTo>
                    <a:pt x="2215" y="3463"/>
                    <a:pt x="2596" y="3320"/>
                    <a:pt x="2906" y="3082"/>
                  </a:cubicBezTo>
                  <a:lnTo>
                    <a:pt x="9597" y="3082"/>
                  </a:lnTo>
                  <a:cubicBezTo>
                    <a:pt x="9716" y="3082"/>
                    <a:pt x="9859" y="3034"/>
                    <a:pt x="9955" y="2915"/>
                  </a:cubicBezTo>
                  <a:cubicBezTo>
                    <a:pt x="10074" y="2748"/>
                    <a:pt x="10074" y="2558"/>
                    <a:pt x="9955" y="2391"/>
                  </a:cubicBezTo>
                  <a:lnTo>
                    <a:pt x="8692" y="605"/>
                  </a:lnTo>
                  <a:cubicBezTo>
                    <a:pt x="8621" y="486"/>
                    <a:pt x="8502" y="438"/>
                    <a:pt x="8335" y="438"/>
                  </a:cubicBezTo>
                  <a:lnTo>
                    <a:pt x="7073" y="438"/>
                  </a:lnTo>
                  <a:cubicBezTo>
                    <a:pt x="6978" y="438"/>
                    <a:pt x="6906" y="486"/>
                    <a:pt x="6883" y="581"/>
                  </a:cubicBezTo>
                  <a:cubicBezTo>
                    <a:pt x="6859" y="700"/>
                    <a:pt x="6954" y="796"/>
                    <a:pt x="7073" y="796"/>
                  </a:cubicBezTo>
                  <a:lnTo>
                    <a:pt x="8335" y="796"/>
                  </a:lnTo>
                  <a:cubicBezTo>
                    <a:pt x="8359" y="796"/>
                    <a:pt x="8407" y="796"/>
                    <a:pt x="8407" y="819"/>
                  </a:cubicBezTo>
                  <a:lnTo>
                    <a:pt x="9645" y="2605"/>
                  </a:lnTo>
                  <a:cubicBezTo>
                    <a:pt x="9693" y="2629"/>
                    <a:pt x="9645" y="2677"/>
                    <a:pt x="9645" y="2701"/>
                  </a:cubicBezTo>
                  <a:cubicBezTo>
                    <a:pt x="9645" y="2725"/>
                    <a:pt x="9621" y="2725"/>
                    <a:pt x="9597" y="2725"/>
                  </a:cubicBezTo>
                  <a:lnTo>
                    <a:pt x="3191" y="2725"/>
                  </a:lnTo>
                  <a:cubicBezTo>
                    <a:pt x="3382" y="2463"/>
                    <a:pt x="3501" y="2105"/>
                    <a:pt x="3501" y="1748"/>
                  </a:cubicBezTo>
                  <a:cubicBezTo>
                    <a:pt x="3501" y="1391"/>
                    <a:pt x="3382" y="1058"/>
                    <a:pt x="3191" y="772"/>
                  </a:cubicBezTo>
                  <a:lnTo>
                    <a:pt x="6240" y="772"/>
                  </a:lnTo>
                  <a:cubicBezTo>
                    <a:pt x="6311" y="772"/>
                    <a:pt x="6382" y="700"/>
                    <a:pt x="6406" y="605"/>
                  </a:cubicBezTo>
                  <a:cubicBezTo>
                    <a:pt x="6430" y="486"/>
                    <a:pt x="6359" y="415"/>
                    <a:pt x="6240" y="415"/>
                  </a:cubicBezTo>
                  <a:lnTo>
                    <a:pt x="2858" y="415"/>
                  </a:lnTo>
                  <a:cubicBezTo>
                    <a:pt x="2587" y="144"/>
                    <a:pt x="2189" y="1"/>
                    <a:pt x="177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9" name="Google Shape;3259;p55"/>
            <p:cNvSpPr/>
            <p:nvPr/>
          </p:nvSpPr>
          <p:spPr>
            <a:xfrm>
              <a:off x="2356787" y="3816592"/>
              <a:ext cx="357154" cy="102832"/>
            </a:xfrm>
            <a:custGeom>
              <a:avLst/>
              <a:gdLst/>
              <a:ahLst/>
              <a:cxnLst/>
              <a:rect l="l" t="t" r="r" b="b"/>
              <a:pathLst>
                <a:path w="11979" h="3449" extrusionOk="0">
                  <a:moveTo>
                    <a:pt x="1786" y="310"/>
                  </a:moveTo>
                  <a:cubicBezTo>
                    <a:pt x="2548" y="310"/>
                    <a:pt x="3167" y="953"/>
                    <a:pt x="3167" y="1692"/>
                  </a:cubicBezTo>
                  <a:cubicBezTo>
                    <a:pt x="3167" y="2430"/>
                    <a:pt x="2572" y="3049"/>
                    <a:pt x="1786" y="3049"/>
                  </a:cubicBezTo>
                  <a:cubicBezTo>
                    <a:pt x="1048" y="3049"/>
                    <a:pt x="429" y="2430"/>
                    <a:pt x="429" y="1692"/>
                  </a:cubicBezTo>
                  <a:cubicBezTo>
                    <a:pt x="429" y="953"/>
                    <a:pt x="1048" y="310"/>
                    <a:pt x="1786" y="310"/>
                  </a:cubicBezTo>
                  <a:close/>
                  <a:moveTo>
                    <a:pt x="1786" y="1"/>
                  </a:moveTo>
                  <a:cubicBezTo>
                    <a:pt x="810" y="1"/>
                    <a:pt x="0" y="858"/>
                    <a:pt x="72" y="1858"/>
                  </a:cubicBezTo>
                  <a:cubicBezTo>
                    <a:pt x="119" y="2668"/>
                    <a:pt x="786" y="3359"/>
                    <a:pt x="1596" y="3430"/>
                  </a:cubicBezTo>
                  <a:cubicBezTo>
                    <a:pt x="1673" y="3442"/>
                    <a:pt x="1751" y="3448"/>
                    <a:pt x="1829" y="3448"/>
                  </a:cubicBezTo>
                  <a:cubicBezTo>
                    <a:pt x="2213" y="3448"/>
                    <a:pt x="2601" y="3306"/>
                    <a:pt x="2858" y="3049"/>
                  </a:cubicBezTo>
                  <a:lnTo>
                    <a:pt x="3906" y="3049"/>
                  </a:lnTo>
                  <a:cubicBezTo>
                    <a:pt x="4001" y="3049"/>
                    <a:pt x="4049" y="3001"/>
                    <a:pt x="4072" y="2906"/>
                  </a:cubicBezTo>
                  <a:cubicBezTo>
                    <a:pt x="4120" y="2787"/>
                    <a:pt x="4025" y="2692"/>
                    <a:pt x="3906" y="2692"/>
                  </a:cubicBezTo>
                  <a:lnTo>
                    <a:pt x="3191" y="2692"/>
                  </a:lnTo>
                  <a:cubicBezTo>
                    <a:pt x="3358" y="2430"/>
                    <a:pt x="3477" y="2073"/>
                    <a:pt x="3477" y="1715"/>
                  </a:cubicBezTo>
                  <a:cubicBezTo>
                    <a:pt x="3477" y="1358"/>
                    <a:pt x="3358" y="1025"/>
                    <a:pt x="3191" y="739"/>
                  </a:cubicBezTo>
                  <a:lnTo>
                    <a:pt x="10264" y="739"/>
                  </a:lnTo>
                  <a:cubicBezTo>
                    <a:pt x="10312" y="739"/>
                    <a:pt x="10336" y="739"/>
                    <a:pt x="10336" y="763"/>
                  </a:cubicBezTo>
                  <a:lnTo>
                    <a:pt x="11574" y="2549"/>
                  </a:lnTo>
                  <a:cubicBezTo>
                    <a:pt x="11622" y="2573"/>
                    <a:pt x="11574" y="2620"/>
                    <a:pt x="11574" y="2644"/>
                  </a:cubicBezTo>
                  <a:cubicBezTo>
                    <a:pt x="11574" y="2668"/>
                    <a:pt x="11550" y="2668"/>
                    <a:pt x="11526" y="2668"/>
                  </a:cubicBezTo>
                  <a:lnTo>
                    <a:pt x="4739" y="2668"/>
                  </a:lnTo>
                  <a:cubicBezTo>
                    <a:pt x="4644" y="2668"/>
                    <a:pt x="4596" y="2739"/>
                    <a:pt x="4573" y="2811"/>
                  </a:cubicBezTo>
                  <a:cubicBezTo>
                    <a:pt x="4525" y="2930"/>
                    <a:pt x="4620" y="3025"/>
                    <a:pt x="4739" y="3025"/>
                  </a:cubicBezTo>
                  <a:lnTo>
                    <a:pt x="11526" y="3025"/>
                  </a:lnTo>
                  <a:cubicBezTo>
                    <a:pt x="11645" y="3025"/>
                    <a:pt x="11788" y="2978"/>
                    <a:pt x="11884" y="2858"/>
                  </a:cubicBezTo>
                  <a:cubicBezTo>
                    <a:pt x="11979" y="2692"/>
                    <a:pt x="11979" y="2501"/>
                    <a:pt x="11884" y="2335"/>
                  </a:cubicBezTo>
                  <a:lnTo>
                    <a:pt x="10645" y="548"/>
                  </a:lnTo>
                  <a:cubicBezTo>
                    <a:pt x="10550" y="429"/>
                    <a:pt x="10431" y="382"/>
                    <a:pt x="10288" y="382"/>
                  </a:cubicBezTo>
                  <a:lnTo>
                    <a:pt x="2906" y="382"/>
                  </a:lnTo>
                  <a:cubicBezTo>
                    <a:pt x="2596" y="144"/>
                    <a:pt x="2215" y="1"/>
                    <a:pt x="178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60" name="Google Shape;3260;p55"/>
          <p:cNvGrpSpPr/>
          <p:nvPr/>
        </p:nvGrpSpPr>
        <p:grpSpPr>
          <a:xfrm>
            <a:off x="1065573" y="4146767"/>
            <a:ext cx="354321" cy="355039"/>
            <a:chOff x="1713260" y="4146767"/>
            <a:chExt cx="354321" cy="355039"/>
          </a:xfrm>
        </p:grpSpPr>
        <p:sp>
          <p:nvSpPr>
            <p:cNvPr id="3261" name="Google Shape;3261;p55"/>
            <p:cNvSpPr/>
            <p:nvPr/>
          </p:nvSpPr>
          <p:spPr>
            <a:xfrm>
              <a:off x="1804137" y="4237644"/>
              <a:ext cx="171854" cy="172569"/>
            </a:xfrm>
            <a:custGeom>
              <a:avLst/>
              <a:gdLst/>
              <a:ahLst/>
              <a:cxnLst/>
              <a:rect l="l" t="t" r="r" b="b"/>
              <a:pathLst>
                <a:path w="5764" h="5788" extrusionOk="0">
                  <a:moveTo>
                    <a:pt x="2882" y="1"/>
                  </a:moveTo>
                  <a:cubicBezTo>
                    <a:pt x="1287" y="1"/>
                    <a:pt x="1" y="1310"/>
                    <a:pt x="1" y="2906"/>
                  </a:cubicBezTo>
                  <a:cubicBezTo>
                    <a:pt x="1" y="4478"/>
                    <a:pt x="1287" y="5788"/>
                    <a:pt x="2882" y="5788"/>
                  </a:cubicBezTo>
                  <a:cubicBezTo>
                    <a:pt x="4478" y="5788"/>
                    <a:pt x="5764" y="4478"/>
                    <a:pt x="5764" y="2906"/>
                  </a:cubicBezTo>
                  <a:cubicBezTo>
                    <a:pt x="5764" y="1310"/>
                    <a:pt x="4478" y="1"/>
                    <a:pt x="2882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2" name="Google Shape;3262;p55"/>
            <p:cNvSpPr/>
            <p:nvPr/>
          </p:nvSpPr>
          <p:spPr>
            <a:xfrm>
              <a:off x="1836099" y="4248288"/>
              <a:ext cx="140608" cy="161925"/>
            </a:xfrm>
            <a:custGeom>
              <a:avLst/>
              <a:gdLst/>
              <a:ahLst/>
              <a:cxnLst/>
              <a:rect l="l" t="t" r="r" b="b"/>
              <a:pathLst>
                <a:path w="4716" h="5431" extrusionOk="0">
                  <a:moveTo>
                    <a:pt x="3215" y="1"/>
                  </a:moveTo>
                  <a:lnTo>
                    <a:pt x="3215" y="1"/>
                  </a:lnTo>
                  <a:cubicBezTo>
                    <a:pt x="3882" y="549"/>
                    <a:pt x="4287" y="1358"/>
                    <a:pt x="4287" y="2239"/>
                  </a:cubicBezTo>
                  <a:cubicBezTo>
                    <a:pt x="4287" y="3859"/>
                    <a:pt x="3001" y="5121"/>
                    <a:pt x="1405" y="5121"/>
                  </a:cubicBezTo>
                  <a:cubicBezTo>
                    <a:pt x="905" y="5121"/>
                    <a:pt x="429" y="5002"/>
                    <a:pt x="0" y="4764"/>
                  </a:cubicBezTo>
                  <a:lnTo>
                    <a:pt x="0" y="4764"/>
                  </a:lnTo>
                  <a:cubicBezTo>
                    <a:pt x="477" y="5192"/>
                    <a:pt x="1143" y="5431"/>
                    <a:pt x="1810" y="5431"/>
                  </a:cubicBezTo>
                  <a:cubicBezTo>
                    <a:pt x="3430" y="5431"/>
                    <a:pt x="4716" y="4145"/>
                    <a:pt x="4716" y="2549"/>
                  </a:cubicBezTo>
                  <a:cubicBezTo>
                    <a:pt x="4716" y="1477"/>
                    <a:pt x="4120" y="525"/>
                    <a:pt x="3215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3" name="Google Shape;3263;p55"/>
            <p:cNvSpPr/>
            <p:nvPr/>
          </p:nvSpPr>
          <p:spPr>
            <a:xfrm>
              <a:off x="1718925" y="4336333"/>
              <a:ext cx="159093" cy="159093"/>
            </a:xfrm>
            <a:custGeom>
              <a:avLst/>
              <a:gdLst/>
              <a:ahLst/>
              <a:cxnLst/>
              <a:rect l="l" t="t" r="r" b="b"/>
              <a:pathLst>
                <a:path w="5336" h="5336" extrusionOk="0">
                  <a:moveTo>
                    <a:pt x="72" y="1"/>
                  </a:moveTo>
                  <a:cubicBezTo>
                    <a:pt x="25" y="1"/>
                    <a:pt x="1" y="72"/>
                    <a:pt x="1" y="96"/>
                  </a:cubicBezTo>
                  <a:cubicBezTo>
                    <a:pt x="239" y="2859"/>
                    <a:pt x="2478" y="5097"/>
                    <a:pt x="5240" y="5335"/>
                  </a:cubicBezTo>
                  <a:cubicBezTo>
                    <a:pt x="5312" y="5335"/>
                    <a:pt x="5335" y="5311"/>
                    <a:pt x="5335" y="5264"/>
                  </a:cubicBezTo>
                  <a:lnTo>
                    <a:pt x="5335" y="3787"/>
                  </a:lnTo>
                  <a:cubicBezTo>
                    <a:pt x="5335" y="3763"/>
                    <a:pt x="5312" y="3716"/>
                    <a:pt x="5240" y="3692"/>
                  </a:cubicBezTo>
                  <a:cubicBezTo>
                    <a:pt x="3335" y="3454"/>
                    <a:pt x="1858" y="1977"/>
                    <a:pt x="1620" y="72"/>
                  </a:cubicBezTo>
                  <a:cubicBezTo>
                    <a:pt x="1620" y="25"/>
                    <a:pt x="1573" y="1"/>
                    <a:pt x="154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4" name="Google Shape;3264;p55"/>
            <p:cNvSpPr/>
            <p:nvPr/>
          </p:nvSpPr>
          <p:spPr>
            <a:xfrm>
              <a:off x="1718925" y="4336333"/>
              <a:ext cx="159093" cy="159093"/>
            </a:xfrm>
            <a:custGeom>
              <a:avLst/>
              <a:gdLst/>
              <a:ahLst/>
              <a:cxnLst/>
              <a:rect l="l" t="t" r="r" b="b"/>
              <a:pathLst>
                <a:path w="5336" h="5336" extrusionOk="0">
                  <a:moveTo>
                    <a:pt x="72" y="1"/>
                  </a:moveTo>
                  <a:cubicBezTo>
                    <a:pt x="25" y="1"/>
                    <a:pt x="1" y="72"/>
                    <a:pt x="1" y="96"/>
                  </a:cubicBezTo>
                  <a:cubicBezTo>
                    <a:pt x="239" y="2859"/>
                    <a:pt x="2478" y="5097"/>
                    <a:pt x="5240" y="5335"/>
                  </a:cubicBezTo>
                  <a:cubicBezTo>
                    <a:pt x="5312" y="5335"/>
                    <a:pt x="5335" y="5311"/>
                    <a:pt x="5335" y="5264"/>
                  </a:cubicBezTo>
                  <a:lnTo>
                    <a:pt x="5335" y="3787"/>
                  </a:lnTo>
                  <a:cubicBezTo>
                    <a:pt x="5335" y="3763"/>
                    <a:pt x="5312" y="3716"/>
                    <a:pt x="5240" y="3692"/>
                  </a:cubicBezTo>
                  <a:cubicBezTo>
                    <a:pt x="3335" y="3454"/>
                    <a:pt x="1858" y="1977"/>
                    <a:pt x="1620" y="72"/>
                  </a:cubicBezTo>
                  <a:cubicBezTo>
                    <a:pt x="1620" y="25"/>
                    <a:pt x="1573" y="1"/>
                    <a:pt x="1549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5" name="Google Shape;3265;p55"/>
            <p:cNvSpPr/>
            <p:nvPr/>
          </p:nvSpPr>
          <p:spPr>
            <a:xfrm>
              <a:off x="1718925" y="4151746"/>
              <a:ext cx="343707" cy="343678"/>
            </a:xfrm>
            <a:custGeom>
              <a:avLst/>
              <a:gdLst/>
              <a:ahLst/>
              <a:cxnLst/>
              <a:rect l="l" t="t" r="r" b="b"/>
              <a:pathLst>
                <a:path w="11528" h="11527" extrusionOk="0">
                  <a:moveTo>
                    <a:pt x="5740" y="0"/>
                  </a:moveTo>
                  <a:cubicBezTo>
                    <a:pt x="2740" y="0"/>
                    <a:pt x="263" y="2334"/>
                    <a:pt x="1" y="5263"/>
                  </a:cubicBezTo>
                  <a:cubicBezTo>
                    <a:pt x="1" y="5335"/>
                    <a:pt x="25" y="5358"/>
                    <a:pt x="72" y="5358"/>
                  </a:cubicBezTo>
                  <a:lnTo>
                    <a:pt x="1549" y="5358"/>
                  </a:lnTo>
                  <a:cubicBezTo>
                    <a:pt x="1573" y="5358"/>
                    <a:pt x="1620" y="5335"/>
                    <a:pt x="1620" y="5287"/>
                  </a:cubicBezTo>
                  <a:cubicBezTo>
                    <a:pt x="1867" y="3235"/>
                    <a:pt x="3598" y="1660"/>
                    <a:pt x="5718" y="1660"/>
                  </a:cubicBezTo>
                  <a:cubicBezTo>
                    <a:pt x="6058" y="1660"/>
                    <a:pt x="6409" y="1701"/>
                    <a:pt x="6764" y="1786"/>
                  </a:cubicBezTo>
                  <a:cubicBezTo>
                    <a:pt x="8074" y="2096"/>
                    <a:pt x="9408" y="3453"/>
                    <a:pt x="9741" y="4763"/>
                  </a:cubicBezTo>
                  <a:cubicBezTo>
                    <a:pt x="10360" y="7311"/>
                    <a:pt x="8598" y="9621"/>
                    <a:pt x="6216" y="9907"/>
                  </a:cubicBezTo>
                  <a:cubicBezTo>
                    <a:pt x="6193" y="9907"/>
                    <a:pt x="6169" y="9954"/>
                    <a:pt x="6169" y="9978"/>
                  </a:cubicBezTo>
                  <a:lnTo>
                    <a:pt x="6169" y="11455"/>
                  </a:lnTo>
                  <a:cubicBezTo>
                    <a:pt x="6169" y="11502"/>
                    <a:pt x="6216" y="11526"/>
                    <a:pt x="6264" y="11526"/>
                  </a:cubicBezTo>
                  <a:cubicBezTo>
                    <a:pt x="9193" y="11264"/>
                    <a:pt x="11527" y="8788"/>
                    <a:pt x="11527" y="5787"/>
                  </a:cubicBezTo>
                  <a:cubicBezTo>
                    <a:pt x="11527" y="2596"/>
                    <a:pt x="8931" y="0"/>
                    <a:pt x="5740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6" name="Google Shape;3266;p55"/>
            <p:cNvSpPr/>
            <p:nvPr/>
          </p:nvSpPr>
          <p:spPr>
            <a:xfrm>
              <a:off x="1902826" y="4173750"/>
              <a:ext cx="159808" cy="321674"/>
            </a:xfrm>
            <a:custGeom>
              <a:avLst/>
              <a:gdLst/>
              <a:ahLst/>
              <a:cxnLst/>
              <a:rect l="l" t="t" r="r" b="b"/>
              <a:pathLst>
                <a:path w="5360" h="10789" extrusionOk="0">
                  <a:moveTo>
                    <a:pt x="2406" y="0"/>
                  </a:moveTo>
                  <a:cubicBezTo>
                    <a:pt x="3906" y="1048"/>
                    <a:pt x="4883" y="2763"/>
                    <a:pt x="4883" y="4739"/>
                  </a:cubicBezTo>
                  <a:cubicBezTo>
                    <a:pt x="4883" y="7621"/>
                    <a:pt x="2763" y="10050"/>
                    <a:pt x="1" y="10455"/>
                  </a:cubicBezTo>
                  <a:lnTo>
                    <a:pt x="1" y="10717"/>
                  </a:lnTo>
                  <a:cubicBezTo>
                    <a:pt x="1" y="10764"/>
                    <a:pt x="48" y="10788"/>
                    <a:pt x="96" y="10788"/>
                  </a:cubicBezTo>
                  <a:cubicBezTo>
                    <a:pt x="3025" y="10526"/>
                    <a:pt x="5359" y="8050"/>
                    <a:pt x="5359" y="5049"/>
                  </a:cubicBezTo>
                  <a:cubicBezTo>
                    <a:pt x="5359" y="2906"/>
                    <a:pt x="4192" y="1024"/>
                    <a:pt x="2406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7" name="Google Shape;3267;p55"/>
            <p:cNvSpPr/>
            <p:nvPr/>
          </p:nvSpPr>
          <p:spPr>
            <a:xfrm>
              <a:off x="1713260" y="4146767"/>
              <a:ext cx="354321" cy="352920"/>
            </a:xfrm>
            <a:custGeom>
              <a:avLst/>
              <a:gdLst/>
              <a:ahLst/>
              <a:cxnLst/>
              <a:rect l="l" t="t" r="r" b="b"/>
              <a:pathLst>
                <a:path w="11884" h="11837" extrusionOk="0">
                  <a:moveTo>
                    <a:pt x="5930" y="0"/>
                  </a:moveTo>
                  <a:cubicBezTo>
                    <a:pt x="4454" y="0"/>
                    <a:pt x="3025" y="548"/>
                    <a:pt x="1929" y="1572"/>
                  </a:cubicBezTo>
                  <a:cubicBezTo>
                    <a:pt x="810" y="2572"/>
                    <a:pt x="167" y="3954"/>
                    <a:pt x="0" y="5406"/>
                  </a:cubicBezTo>
                  <a:cubicBezTo>
                    <a:pt x="0" y="5525"/>
                    <a:pt x="72" y="5644"/>
                    <a:pt x="191" y="5668"/>
                  </a:cubicBezTo>
                  <a:lnTo>
                    <a:pt x="1739" y="5668"/>
                  </a:lnTo>
                  <a:cubicBezTo>
                    <a:pt x="1858" y="5668"/>
                    <a:pt x="1977" y="5597"/>
                    <a:pt x="1977" y="5454"/>
                  </a:cubicBezTo>
                  <a:cubicBezTo>
                    <a:pt x="2215" y="3477"/>
                    <a:pt x="3906" y="1953"/>
                    <a:pt x="5930" y="1953"/>
                  </a:cubicBezTo>
                  <a:cubicBezTo>
                    <a:pt x="6597" y="1953"/>
                    <a:pt x="7240" y="2144"/>
                    <a:pt x="7812" y="2429"/>
                  </a:cubicBezTo>
                  <a:cubicBezTo>
                    <a:pt x="7838" y="2449"/>
                    <a:pt x="7866" y="2458"/>
                    <a:pt x="7893" y="2458"/>
                  </a:cubicBezTo>
                  <a:cubicBezTo>
                    <a:pt x="7965" y="2458"/>
                    <a:pt x="8032" y="2397"/>
                    <a:pt x="8050" y="2310"/>
                  </a:cubicBezTo>
                  <a:cubicBezTo>
                    <a:pt x="8074" y="2215"/>
                    <a:pt x="8026" y="2144"/>
                    <a:pt x="7954" y="2096"/>
                  </a:cubicBezTo>
                  <a:cubicBezTo>
                    <a:pt x="7335" y="1786"/>
                    <a:pt x="6621" y="1596"/>
                    <a:pt x="5930" y="1596"/>
                  </a:cubicBezTo>
                  <a:cubicBezTo>
                    <a:pt x="3787" y="1596"/>
                    <a:pt x="1953" y="3168"/>
                    <a:pt x="1644" y="5311"/>
                  </a:cubicBezTo>
                  <a:lnTo>
                    <a:pt x="358" y="5311"/>
                  </a:lnTo>
                  <a:cubicBezTo>
                    <a:pt x="524" y="3977"/>
                    <a:pt x="1143" y="2715"/>
                    <a:pt x="2144" y="1810"/>
                  </a:cubicBezTo>
                  <a:cubicBezTo>
                    <a:pt x="3192" y="858"/>
                    <a:pt x="4525" y="310"/>
                    <a:pt x="5930" y="310"/>
                  </a:cubicBezTo>
                  <a:cubicBezTo>
                    <a:pt x="7431" y="310"/>
                    <a:pt x="8812" y="905"/>
                    <a:pt x="9883" y="1953"/>
                  </a:cubicBezTo>
                  <a:cubicBezTo>
                    <a:pt x="10955" y="3025"/>
                    <a:pt x="11527" y="4430"/>
                    <a:pt x="11527" y="5906"/>
                  </a:cubicBezTo>
                  <a:cubicBezTo>
                    <a:pt x="11527" y="7311"/>
                    <a:pt x="11003" y="8669"/>
                    <a:pt x="10050" y="9693"/>
                  </a:cubicBezTo>
                  <a:cubicBezTo>
                    <a:pt x="9121" y="10717"/>
                    <a:pt x="7859" y="11336"/>
                    <a:pt x="6526" y="11479"/>
                  </a:cubicBezTo>
                  <a:lnTo>
                    <a:pt x="6526" y="10193"/>
                  </a:lnTo>
                  <a:cubicBezTo>
                    <a:pt x="8645" y="9907"/>
                    <a:pt x="10241" y="8097"/>
                    <a:pt x="10241" y="5906"/>
                  </a:cubicBezTo>
                  <a:cubicBezTo>
                    <a:pt x="10241" y="4644"/>
                    <a:pt x="9693" y="3406"/>
                    <a:pt x="8669" y="2572"/>
                  </a:cubicBezTo>
                  <a:cubicBezTo>
                    <a:pt x="8645" y="2549"/>
                    <a:pt x="8609" y="2537"/>
                    <a:pt x="8571" y="2537"/>
                  </a:cubicBezTo>
                  <a:cubicBezTo>
                    <a:pt x="8532" y="2537"/>
                    <a:pt x="8490" y="2549"/>
                    <a:pt x="8455" y="2572"/>
                  </a:cubicBezTo>
                  <a:cubicBezTo>
                    <a:pt x="8383" y="2644"/>
                    <a:pt x="8383" y="2787"/>
                    <a:pt x="8455" y="2858"/>
                  </a:cubicBezTo>
                  <a:cubicBezTo>
                    <a:pt x="9383" y="3620"/>
                    <a:pt x="9931" y="4716"/>
                    <a:pt x="9931" y="5906"/>
                  </a:cubicBezTo>
                  <a:cubicBezTo>
                    <a:pt x="9931" y="7931"/>
                    <a:pt x="8407" y="9621"/>
                    <a:pt x="6406" y="9860"/>
                  </a:cubicBezTo>
                  <a:cubicBezTo>
                    <a:pt x="6287" y="9860"/>
                    <a:pt x="6192" y="9979"/>
                    <a:pt x="6192" y="10098"/>
                  </a:cubicBezTo>
                  <a:lnTo>
                    <a:pt x="6192" y="11598"/>
                  </a:lnTo>
                  <a:lnTo>
                    <a:pt x="6192" y="11622"/>
                  </a:lnTo>
                  <a:cubicBezTo>
                    <a:pt x="6240" y="11741"/>
                    <a:pt x="6335" y="11836"/>
                    <a:pt x="6430" y="11836"/>
                  </a:cubicBezTo>
                  <a:lnTo>
                    <a:pt x="6478" y="11836"/>
                  </a:lnTo>
                  <a:cubicBezTo>
                    <a:pt x="7954" y="11717"/>
                    <a:pt x="9336" y="11026"/>
                    <a:pt x="10312" y="9931"/>
                  </a:cubicBezTo>
                  <a:cubicBezTo>
                    <a:pt x="11312" y="8836"/>
                    <a:pt x="11884" y="7407"/>
                    <a:pt x="11884" y="5906"/>
                  </a:cubicBezTo>
                  <a:cubicBezTo>
                    <a:pt x="11884" y="4358"/>
                    <a:pt x="11265" y="2882"/>
                    <a:pt x="10122" y="1739"/>
                  </a:cubicBezTo>
                  <a:cubicBezTo>
                    <a:pt x="9002" y="620"/>
                    <a:pt x="7526" y="0"/>
                    <a:pt x="59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8" name="Google Shape;3268;p55"/>
            <p:cNvSpPr/>
            <p:nvPr/>
          </p:nvSpPr>
          <p:spPr>
            <a:xfrm>
              <a:off x="1715377" y="4332785"/>
              <a:ext cx="169021" cy="169021"/>
            </a:xfrm>
            <a:custGeom>
              <a:avLst/>
              <a:gdLst/>
              <a:ahLst/>
              <a:cxnLst/>
              <a:rect l="l" t="t" r="r" b="b"/>
              <a:pathLst>
                <a:path w="5669" h="5669" extrusionOk="0">
                  <a:moveTo>
                    <a:pt x="215" y="1"/>
                  </a:moveTo>
                  <a:cubicBezTo>
                    <a:pt x="72" y="25"/>
                    <a:pt x="1" y="144"/>
                    <a:pt x="1" y="263"/>
                  </a:cubicBezTo>
                  <a:cubicBezTo>
                    <a:pt x="191" y="2454"/>
                    <a:pt x="1549" y="4311"/>
                    <a:pt x="3549" y="5216"/>
                  </a:cubicBezTo>
                  <a:cubicBezTo>
                    <a:pt x="3572" y="5222"/>
                    <a:pt x="3593" y="5225"/>
                    <a:pt x="3613" y="5225"/>
                  </a:cubicBezTo>
                  <a:cubicBezTo>
                    <a:pt x="3678" y="5225"/>
                    <a:pt x="3733" y="5194"/>
                    <a:pt x="3787" y="5121"/>
                  </a:cubicBezTo>
                  <a:cubicBezTo>
                    <a:pt x="3811" y="5026"/>
                    <a:pt x="3787" y="4954"/>
                    <a:pt x="3692" y="4883"/>
                  </a:cubicBezTo>
                  <a:cubicBezTo>
                    <a:pt x="1858" y="4073"/>
                    <a:pt x="596" y="2358"/>
                    <a:pt x="358" y="358"/>
                  </a:cubicBezTo>
                  <a:lnTo>
                    <a:pt x="1644" y="358"/>
                  </a:lnTo>
                  <a:cubicBezTo>
                    <a:pt x="1763" y="1287"/>
                    <a:pt x="2216" y="2144"/>
                    <a:pt x="2859" y="2811"/>
                  </a:cubicBezTo>
                  <a:cubicBezTo>
                    <a:pt x="3525" y="3454"/>
                    <a:pt x="4383" y="3906"/>
                    <a:pt x="5311" y="4025"/>
                  </a:cubicBezTo>
                  <a:lnTo>
                    <a:pt x="5311" y="5311"/>
                  </a:lnTo>
                  <a:cubicBezTo>
                    <a:pt x="5002" y="5264"/>
                    <a:pt x="4668" y="5216"/>
                    <a:pt x="4383" y="5121"/>
                  </a:cubicBezTo>
                  <a:cubicBezTo>
                    <a:pt x="4359" y="5121"/>
                    <a:pt x="4287" y="5121"/>
                    <a:pt x="4264" y="5145"/>
                  </a:cubicBezTo>
                  <a:cubicBezTo>
                    <a:pt x="4121" y="5264"/>
                    <a:pt x="4168" y="5430"/>
                    <a:pt x="4311" y="5478"/>
                  </a:cubicBezTo>
                  <a:cubicBezTo>
                    <a:pt x="4668" y="5573"/>
                    <a:pt x="5026" y="5621"/>
                    <a:pt x="5383" y="5669"/>
                  </a:cubicBezTo>
                  <a:lnTo>
                    <a:pt x="5431" y="5669"/>
                  </a:lnTo>
                  <a:cubicBezTo>
                    <a:pt x="5550" y="5669"/>
                    <a:pt x="5621" y="5573"/>
                    <a:pt x="5669" y="5454"/>
                  </a:cubicBezTo>
                  <a:lnTo>
                    <a:pt x="5669" y="5430"/>
                  </a:lnTo>
                  <a:lnTo>
                    <a:pt x="5669" y="3906"/>
                  </a:lnTo>
                  <a:cubicBezTo>
                    <a:pt x="5621" y="3787"/>
                    <a:pt x="5550" y="3668"/>
                    <a:pt x="5431" y="3668"/>
                  </a:cubicBezTo>
                  <a:cubicBezTo>
                    <a:pt x="4549" y="3549"/>
                    <a:pt x="3716" y="3168"/>
                    <a:pt x="3097" y="2525"/>
                  </a:cubicBezTo>
                  <a:cubicBezTo>
                    <a:pt x="2478" y="1906"/>
                    <a:pt x="2049" y="1072"/>
                    <a:pt x="1977" y="215"/>
                  </a:cubicBezTo>
                  <a:cubicBezTo>
                    <a:pt x="1977" y="96"/>
                    <a:pt x="1858" y="1"/>
                    <a:pt x="173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9" name="Google Shape;3269;p55"/>
            <p:cNvSpPr/>
            <p:nvPr/>
          </p:nvSpPr>
          <p:spPr>
            <a:xfrm>
              <a:off x="1799158" y="4232665"/>
              <a:ext cx="182527" cy="182527"/>
            </a:xfrm>
            <a:custGeom>
              <a:avLst/>
              <a:gdLst/>
              <a:ahLst/>
              <a:cxnLst/>
              <a:rect l="l" t="t" r="r" b="b"/>
              <a:pathLst>
                <a:path w="6122" h="6122" extrusionOk="0">
                  <a:moveTo>
                    <a:pt x="3049" y="382"/>
                  </a:moveTo>
                  <a:cubicBezTo>
                    <a:pt x="4550" y="382"/>
                    <a:pt x="5764" y="1596"/>
                    <a:pt x="5764" y="3097"/>
                  </a:cubicBezTo>
                  <a:cubicBezTo>
                    <a:pt x="5788" y="4573"/>
                    <a:pt x="4573" y="5812"/>
                    <a:pt x="3049" y="5812"/>
                  </a:cubicBezTo>
                  <a:cubicBezTo>
                    <a:pt x="1573" y="5812"/>
                    <a:pt x="358" y="4573"/>
                    <a:pt x="358" y="3097"/>
                  </a:cubicBezTo>
                  <a:cubicBezTo>
                    <a:pt x="358" y="1596"/>
                    <a:pt x="1573" y="382"/>
                    <a:pt x="3049" y="382"/>
                  </a:cubicBezTo>
                  <a:close/>
                  <a:moveTo>
                    <a:pt x="3049" y="1"/>
                  </a:moveTo>
                  <a:cubicBezTo>
                    <a:pt x="1358" y="1"/>
                    <a:pt x="1" y="1358"/>
                    <a:pt x="1" y="3073"/>
                  </a:cubicBezTo>
                  <a:cubicBezTo>
                    <a:pt x="1" y="4764"/>
                    <a:pt x="1358" y="6121"/>
                    <a:pt x="3049" y="6121"/>
                  </a:cubicBezTo>
                  <a:cubicBezTo>
                    <a:pt x="4764" y="6121"/>
                    <a:pt x="6121" y="4764"/>
                    <a:pt x="6121" y="3073"/>
                  </a:cubicBezTo>
                  <a:cubicBezTo>
                    <a:pt x="6121" y="1358"/>
                    <a:pt x="4764" y="1"/>
                    <a:pt x="30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0" name="Google Shape;3270;p55"/>
            <p:cNvSpPr/>
            <p:nvPr/>
          </p:nvSpPr>
          <p:spPr>
            <a:xfrm>
              <a:off x="1851007" y="4297305"/>
              <a:ext cx="79546" cy="10674"/>
            </a:xfrm>
            <a:custGeom>
              <a:avLst/>
              <a:gdLst/>
              <a:ahLst/>
              <a:cxnLst/>
              <a:rect l="l" t="t" r="r" b="b"/>
              <a:pathLst>
                <a:path w="2668" h="358" extrusionOk="0">
                  <a:moveTo>
                    <a:pt x="215" y="0"/>
                  </a:moveTo>
                  <a:cubicBezTo>
                    <a:pt x="119" y="0"/>
                    <a:pt x="72" y="71"/>
                    <a:pt x="48" y="143"/>
                  </a:cubicBezTo>
                  <a:cubicBezTo>
                    <a:pt x="0" y="262"/>
                    <a:pt x="96" y="357"/>
                    <a:pt x="215" y="357"/>
                  </a:cubicBezTo>
                  <a:lnTo>
                    <a:pt x="2477" y="357"/>
                  </a:lnTo>
                  <a:cubicBezTo>
                    <a:pt x="2572" y="357"/>
                    <a:pt x="2620" y="310"/>
                    <a:pt x="2668" y="214"/>
                  </a:cubicBezTo>
                  <a:cubicBezTo>
                    <a:pt x="2668" y="119"/>
                    <a:pt x="2572" y="0"/>
                    <a:pt x="2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1" name="Google Shape;3271;p55"/>
            <p:cNvSpPr/>
            <p:nvPr/>
          </p:nvSpPr>
          <p:spPr>
            <a:xfrm>
              <a:off x="1851007" y="4318593"/>
              <a:ext cx="79546" cy="10674"/>
            </a:xfrm>
            <a:custGeom>
              <a:avLst/>
              <a:gdLst/>
              <a:ahLst/>
              <a:cxnLst/>
              <a:rect l="l" t="t" r="r" b="b"/>
              <a:pathLst>
                <a:path w="2668" h="358" extrusionOk="0">
                  <a:moveTo>
                    <a:pt x="215" y="0"/>
                  </a:moveTo>
                  <a:cubicBezTo>
                    <a:pt x="119" y="0"/>
                    <a:pt x="72" y="72"/>
                    <a:pt x="48" y="143"/>
                  </a:cubicBezTo>
                  <a:cubicBezTo>
                    <a:pt x="0" y="262"/>
                    <a:pt x="96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20" y="310"/>
                    <a:pt x="2668" y="215"/>
                  </a:cubicBezTo>
                  <a:cubicBezTo>
                    <a:pt x="2668" y="120"/>
                    <a:pt x="2572" y="0"/>
                    <a:pt x="247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2" name="Google Shape;3272;p55"/>
            <p:cNvSpPr/>
            <p:nvPr/>
          </p:nvSpPr>
          <p:spPr>
            <a:xfrm>
              <a:off x="1867346" y="4340596"/>
              <a:ext cx="46183" cy="10674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214" y="1"/>
                  </a:moveTo>
                  <a:cubicBezTo>
                    <a:pt x="119" y="1"/>
                    <a:pt x="48" y="72"/>
                    <a:pt x="24" y="167"/>
                  </a:cubicBezTo>
                  <a:cubicBezTo>
                    <a:pt x="0" y="286"/>
                    <a:pt x="95" y="358"/>
                    <a:pt x="214" y="358"/>
                  </a:cubicBezTo>
                  <a:lnTo>
                    <a:pt x="1334" y="358"/>
                  </a:lnTo>
                  <a:cubicBezTo>
                    <a:pt x="1429" y="358"/>
                    <a:pt x="1477" y="310"/>
                    <a:pt x="1524" y="215"/>
                  </a:cubicBezTo>
                  <a:cubicBezTo>
                    <a:pt x="1548" y="120"/>
                    <a:pt x="1453" y="1"/>
                    <a:pt x="133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73" name="Google Shape;3273;p55"/>
          <p:cNvGrpSpPr/>
          <p:nvPr/>
        </p:nvGrpSpPr>
        <p:grpSpPr>
          <a:xfrm>
            <a:off x="1787416" y="4147840"/>
            <a:ext cx="353638" cy="352535"/>
            <a:chOff x="2358904" y="4147840"/>
            <a:chExt cx="353638" cy="352535"/>
          </a:xfrm>
        </p:grpSpPr>
        <p:sp>
          <p:nvSpPr>
            <p:cNvPr id="3274" name="Google Shape;3274;p55"/>
            <p:cNvSpPr/>
            <p:nvPr/>
          </p:nvSpPr>
          <p:spPr>
            <a:xfrm>
              <a:off x="2456191" y="4152790"/>
              <a:ext cx="159779" cy="184108"/>
            </a:xfrm>
            <a:custGeom>
              <a:avLst/>
              <a:gdLst/>
              <a:ahLst/>
              <a:cxnLst/>
              <a:rect l="l" t="t" r="r" b="b"/>
              <a:pathLst>
                <a:path w="5359" h="6175" extrusionOk="0">
                  <a:moveTo>
                    <a:pt x="2688" y="1"/>
                  </a:moveTo>
                  <a:cubicBezTo>
                    <a:pt x="2667" y="1"/>
                    <a:pt x="2644" y="13"/>
                    <a:pt x="2620" y="37"/>
                  </a:cubicBezTo>
                  <a:lnTo>
                    <a:pt x="72" y="1513"/>
                  </a:lnTo>
                  <a:cubicBezTo>
                    <a:pt x="48" y="1537"/>
                    <a:pt x="0" y="1584"/>
                    <a:pt x="0" y="1608"/>
                  </a:cubicBezTo>
                  <a:lnTo>
                    <a:pt x="0" y="4585"/>
                  </a:lnTo>
                  <a:cubicBezTo>
                    <a:pt x="0" y="4609"/>
                    <a:pt x="48" y="4657"/>
                    <a:pt x="72" y="4657"/>
                  </a:cubicBezTo>
                  <a:lnTo>
                    <a:pt x="2620" y="6157"/>
                  </a:lnTo>
                  <a:cubicBezTo>
                    <a:pt x="2632" y="6169"/>
                    <a:pt x="2656" y="6175"/>
                    <a:pt x="2679" y="6175"/>
                  </a:cubicBezTo>
                  <a:cubicBezTo>
                    <a:pt x="2703" y="6175"/>
                    <a:pt x="2727" y="6169"/>
                    <a:pt x="2739" y="6157"/>
                  </a:cubicBezTo>
                  <a:lnTo>
                    <a:pt x="5311" y="4657"/>
                  </a:lnTo>
                  <a:cubicBezTo>
                    <a:pt x="5314" y="4660"/>
                    <a:pt x="5317" y="4661"/>
                    <a:pt x="5321" y="4661"/>
                  </a:cubicBezTo>
                  <a:cubicBezTo>
                    <a:pt x="5341" y="4661"/>
                    <a:pt x="5358" y="4606"/>
                    <a:pt x="5358" y="4585"/>
                  </a:cubicBezTo>
                  <a:lnTo>
                    <a:pt x="5358" y="1608"/>
                  </a:lnTo>
                  <a:cubicBezTo>
                    <a:pt x="5358" y="1584"/>
                    <a:pt x="5335" y="1513"/>
                    <a:pt x="5311" y="1513"/>
                  </a:cubicBezTo>
                  <a:lnTo>
                    <a:pt x="2739" y="37"/>
                  </a:lnTo>
                  <a:cubicBezTo>
                    <a:pt x="2727" y="13"/>
                    <a:pt x="2709" y="1"/>
                    <a:pt x="268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5" name="Google Shape;3275;p55"/>
            <p:cNvSpPr/>
            <p:nvPr/>
          </p:nvSpPr>
          <p:spPr>
            <a:xfrm>
              <a:off x="2365284" y="4310960"/>
              <a:ext cx="159808" cy="184287"/>
            </a:xfrm>
            <a:custGeom>
              <a:avLst/>
              <a:gdLst/>
              <a:ahLst/>
              <a:cxnLst/>
              <a:rect l="l" t="t" r="r" b="b"/>
              <a:pathLst>
                <a:path w="5360" h="6181" extrusionOk="0">
                  <a:moveTo>
                    <a:pt x="2671" y="0"/>
                  </a:moveTo>
                  <a:cubicBezTo>
                    <a:pt x="2650" y="0"/>
                    <a:pt x="2632" y="6"/>
                    <a:pt x="2621" y="18"/>
                  </a:cubicBezTo>
                  <a:lnTo>
                    <a:pt x="49" y="1519"/>
                  </a:lnTo>
                  <a:cubicBezTo>
                    <a:pt x="25" y="1542"/>
                    <a:pt x="1" y="1566"/>
                    <a:pt x="1" y="1590"/>
                  </a:cubicBezTo>
                  <a:lnTo>
                    <a:pt x="1" y="4567"/>
                  </a:lnTo>
                  <a:cubicBezTo>
                    <a:pt x="1" y="4614"/>
                    <a:pt x="25" y="4662"/>
                    <a:pt x="49" y="4662"/>
                  </a:cubicBezTo>
                  <a:lnTo>
                    <a:pt x="2621" y="6162"/>
                  </a:lnTo>
                  <a:cubicBezTo>
                    <a:pt x="2632" y="6174"/>
                    <a:pt x="2650" y="6180"/>
                    <a:pt x="2671" y="6180"/>
                  </a:cubicBezTo>
                  <a:cubicBezTo>
                    <a:pt x="2692" y="6180"/>
                    <a:pt x="2716" y="6174"/>
                    <a:pt x="2740" y="6162"/>
                  </a:cubicBezTo>
                  <a:lnTo>
                    <a:pt x="5288" y="4662"/>
                  </a:lnTo>
                  <a:cubicBezTo>
                    <a:pt x="5359" y="4662"/>
                    <a:pt x="5359" y="4638"/>
                    <a:pt x="5359" y="4567"/>
                  </a:cubicBezTo>
                  <a:lnTo>
                    <a:pt x="5359" y="1590"/>
                  </a:lnTo>
                  <a:cubicBezTo>
                    <a:pt x="5359" y="1566"/>
                    <a:pt x="5312" y="1519"/>
                    <a:pt x="5288" y="1519"/>
                  </a:cubicBezTo>
                  <a:lnTo>
                    <a:pt x="2740" y="18"/>
                  </a:lnTo>
                  <a:cubicBezTo>
                    <a:pt x="2716" y="6"/>
                    <a:pt x="2692" y="0"/>
                    <a:pt x="2671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6" name="Google Shape;3276;p55"/>
            <p:cNvSpPr/>
            <p:nvPr/>
          </p:nvSpPr>
          <p:spPr>
            <a:xfrm>
              <a:off x="2547784" y="4310960"/>
              <a:ext cx="159779" cy="184287"/>
            </a:xfrm>
            <a:custGeom>
              <a:avLst/>
              <a:gdLst/>
              <a:ahLst/>
              <a:cxnLst/>
              <a:rect l="l" t="t" r="r" b="b"/>
              <a:pathLst>
                <a:path w="5359" h="6181" extrusionOk="0">
                  <a:moveTo>
                    <a:pt x="2679" y="0"/>
                  </a:moveTo>
                  <a:cubicBezTo>
                    <a:pt x="2656" y="0"/>
                    <a:pt x="2632" y="6"/>
                    <a:pt x="2620" y="18"/>
                  </a:cubicBezTo>
                  <a:lnTo>
                    <a:pt x="72" y="1519"/>
                  </a:lnTo>
                  <a:cubicBezTo>
                    <a:pt x="24" y="1542"/>
                    <a:pt x="0" y="1566"/>
                    <a:pt x="0" y="1590"/>
                  </a:cubicBezTo>
                  <a:lnTo>
                    <a:pt x="0" y="4567"/>
                  </a:lnTo>
                  <a:cubicBezTo>
                    <a:pt x="0" y="4614"/>
                    <a:pt x="24" y="4662"/>
                    <a:pt x="72" y="4662"/>
                  </a:cubicBezTo>
                  <a:lnTo>
                    <a:pt x="2620" y="6162"/>
                  </a:lnTo>
                  <a:cubicBezTo>
                    <a:pt x="2632" y="6174"/>
                    <a:pt x="2656" y="6180"/>
                    <a:pt x="2679" y="6180"/>
                  </a:cubicBezTo>
                  <a:cubicBezTo>
                    <a:pt x="2703" y="6180"/>
                    <a:pt x="2727" y="6174"/>
                    <a:pt x="2739" y="6162"/>
                  </a:cubicBezTo>
                  <a:lnTo>
                    <a:pt x="5311" y="4662"/>
                  </a:lnTo>
                  <a:cubicBezTo>
                    <a:pt x="5335" y="4662"/>
                    <a:pt x="5359" y="4638"/>
                    <a:pt x="5359" y="4567"/>
                  </a:cubicBezTo>
                  <a:lnTo>
                    <a:pt x="5359" y="1590"/>
                  </a:lnTo>
                  <a:cubicBezTo>
                    <a:pt x="5359" y="1566"/>
                    <a:pt x="5335" y="1519"/>
                    <a:pt x="5311" y="1519"/>
                  </a:cubicBezTo>
                  <a:lnTo>
                    <a:pt x="2739" y="18"/>
                  </a:lnTo>
                  <a:cubicBezTo>
                    <a:pt x="2727" y="6"/>
                    <a:pt x="2703" y="0"/>
                    <a:pt x="2679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7" name="Google Shape;3277;p55"/>
            <p:cNvSpPr/>
            <p:nvPr/>
          </p:nvSpPr>
          <p:spPr>
            <a:xfrm>
              <a:off x="2520085" y="4190089"/>
              <a:ext cx="95885" cy="146809"/>
            </a:xfrm>
            <a:custGeom>
              <a:avLst/>
              <a:gdLst/>
              <a:ahLst/>
              <a:cxnLst/>
              <a:rect l="l" t="t" r="r" b="b"/>
              <a:pathLst>
                <a:path w="3216" h="4924" extrusionOk="0">
                  <a:moveTo>
                    <a:pt x="2668" y="0"/>
                  </a:moveTo>
                  <a:lnTo>
                    <a:pt x="2689" y="13"/>
                  </a:lnTo>
                  <a:lnTo>
                    <a:pt x="2689" y="13"/>
                  </a:lnTo>
                  <a:cubicBezTo>
                    <a:pt x="2683" y="5"/>
                    <a:pt x="2675" y="0"/>
                    <a:pt x="2668" y="0"/>
                  </a:cubicBezTo>
                  <a:close/>
                  <a:moveTo>
                    <a:pt x="2689" y="13"/>
                  </a:moveTo>
                  <a:cubicBezTo>
                    <a:pt x="2704" y="30"/>
                    <a:pt x="2715" y="63"/>
                    <a:pt x="2715" y="95"/>
                  </a:cubicBezTo>
                  <a:lnTo>
                    <a:pt x="2715" y="3072"/>
                  </a:lnTo>
                  <a:cubicBezTo>
                    <a:pt x="2715" y="3096"/>
                    <a:pt x="2692" y="3120"/>
                    <a:pt x="2668" y="3144"/>
                  </a:cubicBezTo>
                  <a:lnTo>
                    <a:pt x="96" y="4644"/>
                  </a:lnTo>
                  <a:lnTo>
                    <a:pt x="1" y="4644"/>
                  </a:lnTo>
                  <a:lnTo>
                    <a:pt x="477" y="4906"/>
                  </a:lnTo>
                  <a:cubicBezTo>
                    <a:pt x="501" y="4918"/>
                    <a:pt x="524" y="4924"/>
                    <a:pt x="545" y="4924"/>
                  </a:cubicBezTo>
                  <a:cubicBezTo>
                    <a:pt x="566" y="4924"/>
                    <a:pt x="584" y="4918"/>
                    <a:pt x="596" y="4906"/>
                  </a:cubicBezTo>
                  <a:lnTo>
                    <a:pt x="3168" y="3406"/>
                  </a:lnTo>
                  <a:cubicBezTo>
                    <a:pt x="3192" y="3406"/>
                    <a:pt x="3215" y="3358"/>
                    <a:pt x="3215" y="3334"/>
                  </a:cubicBezTo>
                  <a:lnTo>
                    <a:pt x="3215" y="357"/>
                  </a:lnTo>
                  <a:cubicBezTo>
                    <a:pt x="3215" y="333"/>
                    <a:pt x="3192" y="262"/>
                    <a:pt x="3120" y="262"/>
                  </a:cubicBezTo>
                  <a:lnTo>
                    <a:pt x="2689" y="13"/>
                  </a:ln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8" name="Google Shape;3278;p55"/>
            <p:cNvSpPr/>
            <p:nvPr/>
          </p:nvSpPr>
          <p:spPr>
            <a:xfrm>
              <a:off x="2429208" y="4349124"/>
              <a:ext cx="95885" cy="146839"/>
            </a:xfrm>
            <a:custGeom>
              <a:avLst/>
              <a:gdLst/>
              <a:ahLst/>
              <a:cxnLst/>
              <a:rect l="l" t="t" r="r" b="b"/>
              <a:pathLst>
                <a:path w="3216" h="4925" extrusionOk="0">
                  <a:moveTo>
                    <a:pt x="2644" y="0"/>
                  </a:moveTo>
                  <a:lnTo>
                    <a:pt x="2665" y="12"/>
                  </a:lnTo>
                  <a:lnTo>
                    <a:pt x="2665" y="12"/>
                  </a:lnTo>
                  <a:cubicBezTo>
                    <a:pt x="2659" y="5"/>
                    <a:pt x="2651" y="0"/>
                    <a:pt x="2644" y="0"/>
                  </a:cubicBezTo>
                  <a:close/>
                  <a:moveTo>
                    <a:pt x="2665" y="12"/>
                  </a:moveTo>
                  <a:lnTo>
                    <a:pt x="2665" y="12"/>
                  </a:lnTo>
                  <a:cubicBezTo>
                    <a:pt x="2680" y="28"/>
                    <a:pt x="2691" y="56"/>
                    <a:pt x="2691" y="72"/>
                  </a:cubicBezTo>
                  <a:lnTo>
                    <a:pt x="2691" y="3049"/>
                  </a:lnTo>
                  <a:cubicBezTo>
                    <a:pt x="2691" y="3096"/>
                    <a:pt x="2667" y="3120"/>
                    <a:pt x="2644" y="3144"/>
                  </a:cubicBezTo>
                  <a:lnTo>
                    <a:pt x="72" y="4644"/>
                  </a:lnTo>
                  <a:lnTo>
                    <a:pt x="0" y="4644"/>
                  </a:lnTo>
                  <a:lnTo>
                    <a:pt x="477" y="4906"/>
                  </a:lnTo>
                  <a:cubicBezTo>
                    <a:pt x="488" y="4918"/>
                    <a:pt x="506" y="4924"/>
                    <a:pt x="527" y="4924"/>
                  </a:cubicBezTo>
                  <a:cubicBezTo>
                    <a:pt x="548" y="4924"/>
                    <a:pt x="572" y="4918"/>
                    <a:pt x="596" y="4906"/>
                  </a:cubicBezTo>
                  <a:lnTo>
                    <a:pt x="3144" y="3406"/>
                  </a:lnTo>
                  <a:cubicBezTo>
                    <a:pt x="3168" y="3406"/>
                    <a:pt x="3215" y="3358"/>
                    <a:pt x="3215" y="3334"/>
                  </a:cubicBezTo>
                  <a:lnTo>
                    <a:pt x="3215" y="358"/>
                  </a:lnTo>
                  <a:cubicBezTo>
                    <a:pt x="3215" y="286"/>
                    <a:pt x="3215" y="262"/>
                    <a:pt x="3120" y="262"/>
                  </a:cubicBezTo>
                  <a:lnTo>
                    <a:pt x="2665" y="12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9" name="Google Shape;3279;p55"/>
            <p:cNvSpPr/>
            <p:nvPr/>
          </p:nvSpPr>
          <p:spPr>
            <a:xfrm>
              <a:off x="2611678" y="4349124"/>
              <a:ext cx="95885" cy="146839"/>
            </a:xfrm>
            <a:custGeom>
              <a:avLst/>
              <a:gdLst/>
              <a:ahLst/>
              <a:cxnLst/>
              <a:rect l="l" t="t" r="r" b="b"/>
              <a:pathLst>
                <a:path w="3216" h="4925" extrusionOk="0">
                  <a:moveTo>
                    <a:pt x="2644" y="0"/>
                  </a:moveTo>
                  <a:lnTo>
                    <a:pt x="2701" y="32"/>
                  </a:lnTo>
                  <a:lnTo>
                    <a:pt x="2701" y="32"/>
                  </a:lnTo>
                  <a:cubicBezTo>
                    <a:pt x="2689" y="15"/>
                    <a:pt x="2670" y="0"/>
                    <a:pt x="2644" y="0"/>
                  </a:cubicBezTo>
                  <a:close/>
                  <a:moveTo>
                    <a:pt x="2701" y="32"/>
                  </a:moveTo>
                  <a:lnTo>
                    <a:pt x="2701" y="32"/>
                  </a:lnTo>
                  <a:cubicBezTo>
                    <a:pt x="2711" y="46"/>
                    <a:pt x="2715" y="61"/>
                    <a:pt x="2715" y="72"/>
                  </a:cubicBezTo>
                  <a:lnTo>
                    <a:pt x="2715" y="3049"/>
                  </a:lnTo>
                  <a:cubicBezTo>
                    <a:pt x="2715" y="3096"/>
                    <a:pt x="2668" y="3120"/>
                    <a:pt x="2644" y="3144"/>
                  </a:cubicBezTo>
                  <a:lnTo>
                    <a:pt x="96" y="4644"/>
                  </a:lnTo>
                  <a:lnTo>
                    <a:pt x="1" y="4644"/>
                  </a:lnTo>
                  <a:lnTo>
                    <a:pt x="477" y="4906"/>
                  </a:lnTo>
                  <a:cubicBezTo>
                    <a:pt x="489" y="4918"/>
                    <a:pt x="513" y="4924"/>
                    <a:pt x="536" y="4924"/>
                  </a:cubicBezTo>
                  <a:cubicBezTo>
                    <a:pt x="560" y="4924"/>
                    <a:pt x="584" y="4918"/>
                    <a:pt x="596" y="4906"/>
                  </a:cubicBezTo>
                  <a:lnTo>
                    <a:pt x="3168" y="3406"/>
                  </a:lnTo>
                  <a:cubicBezTo>
                    <a:pt x="3192" y="3406"/>
                    <a:pt x="3216" y="3358"/>
                    <a:pt x="3216" y="3334"/>
                  </a:cubicBezTo>
                  <a:lnTo>
                    <a:pt x="3216" y="358"/>
                  </a:lnTo>
                  <a:cubicBezTo>
                    <a:pt x="3216" y="286"/>
                    <a:pt x="3192" y="262"/>
                    <a:pt x="3120" y="262"/>
                  </a:cubicBezTo>
                  <a:lnTo>
                    <a:pt x="2701" y="32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0" name="Google Shape;3280;p55"/>
            <p:cNvSpPr/>
            <p:nvPr/>
          </p:nvSpPr>
          <p:spPr>
            <a:xfrm>
              <a:off x="2451212" y="4147840"/>
              <a:ext cx="170423" cy="194215"/>
            </a:xfrm>
            <a:custGeom>
              <a:avLst/>
              <a:gdLst/>
              <a:ahLst/>
              <a:cxnLst/>
              <a:rect l="l" t="t" r="r" b="b"/>
              <a:pathLst>
                <a:path w="5716" h="6514" extrusionOk="0">
                  <a:moveTo>
                    <a:pt x="2882" y="345"/>
                  </a:moveTo>
                  <a:lnTo>
                    <a:pt x="5383" y="1798"/>
                  </a:lnTo>
                  <a:lnTo>
                    <a:pt x="5383" y="4727"/>
                  </a:lnTo>
                  <a:lnTo>
                    <a:pt x="2882" y="6180"/>
                  </a:lnTo>
                  <a:lnTo>
                    <a:pt x="382" y="4727"/>
                  </a:lnTo>
                  <a:lnTo>
                    <a:pt x="382" y="1798"/>
                  </a:lnTo>
                  <a:lnTo>
                    <a:pt x="2882" y="345"/>
                  </a:lnTo>
                  <a:close/>
                  <a:moveTo>
                    <a:pt x="2849" y="0"/>
                  </a:moveTo>
                  <a:cubicBezTo>
                    <a:pt x="2799" y="0"/>
                    <a:pt x="2751" y="12"/>
                    <a:pt x="2715" y="36"/>
                  </a:cubicBezTo>
                  <a:lnTo>
                    <a:pt x="143" y="1536"/>
                  </a:lnTo>
                  <a:cubicBezTo>
                    <a:pt x="48" y="1584"/>
                    <a:pt x="0" y="1679"/>
                    <a:pt x="0" y="1774"/>
                  </a:cubicBezTo>
                  <a:lnTo>
                    <a:pt x="0" y="4751"/>
                  </a:lnTo>
                  <a:cubicBezTo>
                    <a:pt x="0" y="4823"/>
                    <a:pt x="48" y="4965"/>
                    <a:pt x="143" y="4989"/>
                  </a:cubicBezTo>
                  <a:lnTo>
                    <a:pt x="2715" y="6466"/>
                  </a:lnTo>
                  <a:cubicBezTo>
                    <a:pt x="2739" y="6513"/>
                    <a:pt x="2787" y="6513"/>
                    <a:pt x="2858" y="6513"/>
                  </a:cubicBezTo>
                  <a:cubicBezTo>
                    <a:pt x="2906" y="6513"/>
                    <a:pt x="2953" y="6513"/>
                    <a:pt x="3001" y="6466"/>
                  </a:cubicBezTo>
                  <a:lnTo>
                    <a:pt x="5573" y="4989"/>
                  </a:lnTo>
                  <a:cubicBezTo>
                    <a:pt x="5645" y="4965"/>
                    <a:pt x="5716" y="4846"/>
                    <a:pt x="5716" y="4751"/>
                  </a:cubicBezTo>
                  <a:lnTo>
                    <a:pt x="5716" y="1774"/>
                  </a:lnTo>
                  <a:cubicBezTo>
                    <a:pt x="5716" y="1679"/>
                    <a:pt x="5645" y="1560"/>
                    <a:pt x="5573" y="1536"/>
                  </a:cubicBezTo>
                  <a:lnTo>
                    <a:pt x="3001" y="36"/>
                  </a:lnTo>
                  <a:cubicBezTo>
                    <a:pt x="2953" y="12"/>
                    <a:pt x="2900" y="0"/>
                    <a:pt x="284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1" name="Google Shape;3281;p55"/>
            <p:cNvSpPr/>
            <p:nvPr/>
          </p:nvSpPr>
          <p:spPr>
            <a:xfrm>
              <a:off x="2358904" y="4306875"/>
              <a:ext cx="171138" cy="193499"/>
            </a:xfrm>
            <a:custGeom>
              <a:avLst/>
              <a:gdLst/>
              <a:ahLst/>
              <a:cxnLst/>
              <a:rect l="l" t="t" r="r" b="b"/>
              <a:pathLst>
                <a:path w="5740" h="6490" extrusionOk="0">
                  <a:moveTo>
                    <a:pt x="2873" y="1"/>
                  </a:moveTo>
                  <a:cubicBezTo>
                    <a:pt x="2823" y="1"/>
                    <a:pt x="2775" y="12"/>
                    <a:pt x="2739" y="36"/>
                  </a:cubicBezTo>
                  <a:lnTo>
                    <a:pt x="144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1"/>
                  </a:lnTo>
                  <a:cubicBezTo>
                    <a:pt x="1" y="4823"/>
                    <a:pt x="48" y="4942"/>
                    <a:pt x="144" y="4966"/>
                  </a:cubicBezTo>
                  <a:lnTo>
                    <a:pt x="2692" y="6466"/>
                  </a:lnTo>
                  <a:cubicBezTo>
                    <a:pt x="2739" y="6490"/>
                    <a:pt x="2787" y="6490"/>
                    <a:pt x="2858" y="6490"/>
                  </a:cubicBezTo>
                  <a:cubicBezTo>
                    <a:pt x="2906" y="6490"/>
                    <a:pt x="2930" y="6490"/>
                    <a:pt x="3001" y="6466"/>
                  </a:cubicBezTo>
                  <a:lnTo>
                    <a:pt x="5549" y="4966"/>
                  </a:lnTo>
                  <a:cubicBezTo>
                    <a:pt x="5645" y="4918"/>
                    <a:pt x="5716" y="4823"/>
                    <a:pt x="5716" y="4751"/>
                  </a:cubicBezTo>
                  <a:lnTo>
                    <a:pt x="5716" y="1775"/>
                  </a:lnTo>
                  <a:cubicBezTo>
                    <a:pt x="5740" y="1656"/>
                    <a:pt x="5692" y="1560"/>
                    <a:pt x="5597" y="1489"/>
                  </a:cubicBezTo>
                  <a:lnTo>
                    <a:pt x="4644" y="965"/>
                  </a:lnTo>
                  <a:cubicBezTo>
                    <a:pt x="4615" y="955"/>
                    <a:pt x="4577" y="949"/>
                    <a:pt x="4541" y="949"/>
                  </a:cubicBezTo>
                  <a:cubicBezTo>
                    <a:pt x="4491" y="949"/>
                    <a:pt x="4444" y="961"/>
                    <a:pt x="4430" y="989"/>
                  </a:cubicBezTo>
                  <a:cubicBezTo>
                    <a:pt x="4335" y="1084"/>
                    <a:pt x="4359" y="1203"/>
                    <a:pt x="4454" y="1251"/>
                  </a:cubicBezTo>
                  <a:lnTo>
                    <a:pt x="5383" y="1799"/>
                  </a:lnTo>
                  <a:lnTo>
                    <a:pt x="5383" y="4704"/>
                  </a:lnTo>
                  <a:lnTo>
                    <a:pt x="2882" y="6157"/>
                  </a:lnTo>
                  <a:lnTo>
                    <a:pt x="382" y="4704"/>
                  </a:lnTo>
                  <a:lnTo>
                    <a:pt x="382" y="1799"/>
                  </a:lnTo>
                  <a:lnTo>
                    <a:pt x="2906" y="346"/>
                  </a:lnTo>
                  <a:lnTo>
                    <a:pt x="3811" y="870"/>
                  </a:lnTo>
                  <a:cubicBezTo>
                    <a:pt x="3831" y="890"/>
                    <a:pt x="3855" y="899"/>
                    <a:pt x="3880" y="899"/>
                  </a:cubicBezTo>
                  <a:cubicBezTo>
                    <a:pt x="3944" y="899"/>
                    <a:pt x="4015" y="843"/>
                    <a:pt x="4049" y="774"/>
                  </a:cubicBezTo>
                  <a:cubicBezTo>
                    <a:pt x="4073" y="703"/>
                    <a:pt x="4049" y="608"/>
                    <a:pt x="3954" y="584"/>
                  </a:cubicBezTo>
                  <a:lnTo>
                    <a:pt x="3025" y="36"/>
                  </a:lnTo>
                  <a:cubicBezTo>
                    <a:pt x="2977" y="12"/>
                    <a:pt x="2924" y="1"/>
                    <a:pt x="287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2" name="Google Shape;3282;p55"/>
            <p:cNvSpPr/>
            <p:nvPr/>
          </p:nvSpPr>
          <p:spPr>
            <a:xfrm>
              <a:off x="2542804" y="4306875"/>
              <a:ext cx="169737" cy="193499"/>
            </a:xfrm>
            <a:custGeom>
              <a:avLst/>
              <a:gdLst/>
              <a:ahLst/>
              <a:cxnLst/>
              <a:rect l="l" t="t" r="r" b="b"/>
              <a:pathLst>
                <a:path w="5693" h="6490" extrusionOk="0">
                  <a:moveTo>
                    <a:pt x="2846" y="1"/>
                  </a:moveTo>
                  <a:cubicBezTo>
                    <a:pt x="2793" y="1"/>
                    <a:pt x="2739" y="12"/>
                    <a:pt x="2692" y="36"/>
                  </a:cubicBezTo>
                  <a:lnTo>
                    <a:pt x="143" y="1537"/>
                  </a:lnTo>
                  <a:cubicBezTo>
                    <a:pt x="48" y="1584"/>
                    <a:pt x="1" y="1679"/>
                    <a:pt x="1" y="1775"/>
                  </a:cubicBezTo>
                  <a:lnTo>
                    <a:pt x="1" y="4751"/>
                  </a:lnTo>
                  <a:cubicBezTo>
                    <a:pt x="1" y="4823"/>
                    <a:pt x="48" y="4942"/>
                    <a:pt x="143" y="4990"/>
                  </a:cubicBezTo>
                  <a:lnTo>
                    <a:pt x="2692" y="6466"/>
                  </a:lnTo>
                  <a:cubicBezTo>
                    <a:pt x="2715" y="6490"/>
                    <a:pt x="2787" y="6490"/>
                    <a:pt x="2858" y="6490"/>
                  </a:cubicBezTo>
                  <a:cubicBezTo>
                    <a:pt x="2906" y="6490"/>
                    <a:pt x="2930" y="6490"/>
                    <a:pt x="3001" y="6466"/>
                  </a:cubicBezTo>
                  <a:lnTo>
                    <a:pt x="5549" y="4990"/>
                  </a:lnTo>
                  <a:cubicBezTo>
                    <a:pt x="5645" y="4918"/>
                    <a:pt x="5692" y="4823"/>
                    <a:pt x="5692" y="4751"/>
                  </a:cubicBezTo>
                  <a:lnTo>
                    <a:pt x="5692" y="4323"/>
                  </a:lnTo>
                  <a:cubicBezTo>
                    <a:pt x="5692" y="4228"/>
                    <a:pt x="5645" y="4156"/>
                    <a:pt x="5549" y="4156"/>
                  </a:cubicBezTo>
                  <a:cubicBezTo>
                    <a:pt x="5430" y="4156"/>
                    <a:pt x="5335" y="4204"/>
                    <a:pt x="5335" y="4323"/>
                  </a:cubicBezTo>
                  <a:lnTo>
                    <a:pt x="5335" y="4704"/>
                  </a:lnTo>
                  <a:lnTo>
                    <a:pt x="2834" y="6180"/>
                  </a:lnTo>
                  <a:lnTo>
                    <a:pt x="334" y="4704"/>
                  </a:lnTo>
                  <a:lnTo>
                    <a:pt x="334" y="1799"/>
                  </a:lnTo>
                  <a:lnTo>
                    <a:pt x="2834" y="346"/>
                  </a:lnTo>
                  <a:lnTo>
                    <a:pt x="5335" y="1799"/>
                  </a:lnTo>
                  <a:lnTo>
                    <a:pt x="5335" y="3513"/>
                  </a:lnTo>
                  <a:cubicBezTo>
                    <a:pt x="5359" y="3608"/>
                    <a:pt x="5430" y="3680"/>
                    <a:pt x="5549" y="3680"/>
                  </a:cubicBezTo>
                  <a:cubicBezTo>
                    <a:pt x="5645" y="3680"/>
                    <a:pt x="5692" y="3585"/>
                    <a:pt x="5692" y="3489"/>
                  </a:cubicBezTo>
                  <a:lnTo>
                    <a:pt x="5692" y="1775"/>
                  </a:lnTo>
                  <a:cubicBezTo>
                    <a:pt x="5692" y="1679"/>
                    <a:pt x="5645" y="1560"/>
                    <a:pt x="5549" y="1537"/>
                  </a:cubicBezTo>
                  <a:lnTo>
                    <a:pt x="3001" y="36"/>
                  </a:lnTo>
                  <a:cubicBezTo>
                    <a:pt x="2954" y="12"/>
                    <a:pt x="2900" y="1"/>
                    <a:pt x="284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3" name="Google Shape;3283;p55"/>
            <p:cNvSpPr/>
            <p:nvPr/>
          </p:nvSpPr>
          <p:spPr>
            <a:xfrm>
              <a:off x="2491671" y="4217757"/>
              <a:ext cx="88074" cy="10704"/>
            </a:xfrm>
            <a:custGeom>
              <a:avLst/>
              <a:gdLst/>
              <a:ahLst/>
              <a:cxnLst/>
              <a:rect l="l" t="t" r="r" b="b"/>
              <a:pathLst>
                <a:path w="2954" h="359" extrusionOk="0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2787" y="358"/>
                  </a:lnTo>
                  <a:cubicBezTo>
                    <a:pt x="2859" y="358"/>
                    <a:pt x="2954" y="287"/>
                    <a:pt x="2954" y="191"/>
                  </a:cubicBezTo>
                  <a:cubicBezTo>
                    <a:pt x="2954" y="72"/>
                    <a:pt x="2882" y="1"/>
                    <a:pt x="27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4" name="Google Shape;3284;p55"/>
            <p:cNvSpPr/>
            <p:nvPr/>
          </p:nvSpPr>
          <p:spPr>
            <a:xfrm>
              <a:off x="2491671" y="4239791"/>
              <a:ext cx="88789" cy="10674"/>
            </a:xfrm>
            <a:custGeom>
              <a:avLst/>
              <a:gdLst/>
              <a:ahLst/>
              <a:cxnLst/>
              <a:rect l="l" t="t" r="r" b="b"/>
              <a:pathLst>
                <a:path w="2978" h="358" extrusionOk="0">
                  <a:moveTo>
                    <a:pt x="191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7"/>
                    <a:pt x="191" y="357"/>
                  </a:cubicBezTo>
                  <a:lnTo>
                    <a:pt x="2787" y="357"/>
                  </a:lnTo>
                  <a:cubicBezTo>
                    <a:pt x="2859" y="357"/>
                    <a:pt x="2954" y="286"/>
                    <a:pt x="2954" y="214"/>
                  </a:cubicBezTo>
                  <a:cubicBezTo>
                    <a:pt x="2978" y="95"/>
                    <a:pt x="2906" y="0"/>
                    <a:pt x="2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5" name="Google Shape;3285;p55"/>
            <p:cNvSpPr/>
            <p:nvPr/>
          </p:nvSpPr>
          <p:spPr>
            <a:xfrm>
              <a:off x="2512274" y="4261795"/>
              <a:ext cx="49016" cy="10674"/>
            </a:xfrm>
            <a:custGeom>
              <a:avLst/>
              <a:gdLst/>
              <a:ahLst/>
              <a:cxnLst/>
              <a:rect l="l" t="t" r="r" b="b"/>
              <a:pathLst>
                <a:path w="1644" h="358" extrusionOk="0">
                  <a:moveTo>
                    <a:pt x="191" y="0"/>
                  </a:moveTo>
                  <a:cubicBezTo>
                    <a:pt x="96" y="0"/>
                    <a:pt x="1" y="72"/>
                    <a:pt x="1" y="143"/>
                  </a:cubicBezTo>
                  <a:cubicBezTo>
                    <a:pt x="1" y="262"/>
                    <a:pt x="72" y="358"/>
                    <a:pt x="191" y="358"/>
                  </a:cubicBezTo>
                  <a:lnTo>
                    <a:pt x="1453" y="358"/>
                  </a:lnTo>
                  <a:cubicBezTo>
                    <a:pt x="1548" y="358"/>
                    <a:pt x="1644" y="310"/>
                    <a:pt x="1644" y="215"/>
                  </a:cubicBezTo>
                  <a:cubicBezTo>
                    <a:pt x="1644" y="96"/>
                    <a:pt x="1548" y="0"/>
                    <a:pt x="145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6" name="Google Shape;3286;p55"/>
            <p:cNvSpPr/>
            <p:nvPr/>
          </p:nvSpPr>
          <p:spPr>
            <a:xfrm>
              <a:off x="2583264" y="4376107"/>
              <a:ext cx="88789" cy="10674"/>
            </a:xfrm>
            <a:custGeom>
              <a:avLst/>
              <a:gdLst/>
              <a:ahLst/>
              <a:cxnLst/>
              <a:rect l="l" t="t" r="r" b="b"/>
              <a:pathLst>
                <a:path w="2978" h="358" extrusionOk="0">
                  <a:moveTo>
                    <a:pt x="168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86"/>
                    <a:pt x="72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54" y="310"/>
                    <a:pt x="2954" y="215"/>
                  </a:cubicBezTo>
                  <a:cubicBezTo>
                    <a:pt x="2978" y="96"/>
                    <a:pt x="2883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7" name="Google Shape;3287;p55"/>
            <p:cNvSpPr/>
            <p:nvPr/>
          </p:nvSpPr>
          <p:spPr>
            <a:xfrm>
              <a:off x="2583264" y="4398826"/>
              <a:ext cx="88074" cy="10674"/>
            </a:xfrm>
            <a:custGeom>
              <a:avLst/>
              <a:gdLst/>
              <a:ahLst/>
              <a:cxnLst/>
              <a:rect l="l" t="t" r="r" b="b"/>
              <a:pathLst>
                <a:path w="2954" h="358" extrusionOk="0">
                  <a:moveTo>
                    <a:pt x="168" y="0"/>
                  </a:moveTo>
                  <a:cubicBezTo>
                    <a:pt x="96" y="0"/>
                    <a:pt x="1" y="48"/>
                    <a:pt x="1" y="143"/>
                  </a:cubicBezTo>
                  <a:cubicBezTo>
                    <a:pt x="1" y="262"/>
                    <a:pt x="72" y="358"/>
                    <a:pt x="168" y="358"/>
                  </a:cubicBezTo>
                  <a:lnTo>
                    <a:pt x="2763" y="358"/>
                  </a:lnTo>
                  <a:cubicBezTo>
                    <a:pt x="2859" y="358"/>
                    <a:pt x="2954" y="262"/>
                    <a:pt x="2954" y="143"/>
                  </a:cubicBezTo>
                  <a:cubicBezTo>
                    <a:pt x="2954" y="48"/>
                    <a:pt x="2859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8" name="Google Shape;3288;p55"/>
            <p:cNvSpPr/>
            <p:nvPr/>
          </p:nvSpPr>
          <p:spPr>
            <a:xfrm>
              <a:off x="2603151" y="4420830"/>
              <a:ext cx="48330" cy="10674"/>
            </a:xfrm>
            <a:custGeom>
              <a:avLst/>
              <a:gdLst/>
              <a:ahLst/>
              <a:cxnLst/>
              <a:rect l="l" t="t" r="r" b="b"/>
              <a:pathLst>
                <a:path w="1621" h="358" extrusionOk="0">
                  <a:moveTo>
                    <a:pt x="167" y="1"/>
                  </a:moveTo>
                  <a:cubicBezTo>
                    <a:pt x="72" y="1"/>
                    <a:pt x="1" y="96"/>
                    <a:pt x="1" y="215"/>
                  </a:cubicBezTo>
                  <a:cubicBezTo>
                    <a:pt x="1" y="287"/>
                    <a:pt x="72" y="358"/>
                    <a:pt x="167" y="358"/>
                  </a:cubicBezTo>
                  <a:lnTo>
                    <a:pt x="1453" y="358"/>
                  </a:lnTo>
                  <a:cubicBezTo>
                    <a:pt x="1525" y="358"/>
                    <a:pt x="1620" y="287"/>
                    <a:pt x="1620" y="215"/>
                  </a:cubicBezTo>
                  <a:cubicBezTo>
                    <a:pt x="1620" y="96"/>
                    <a:pt x="1573" y="1"/>
                    <a:pt x="1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9" name="Google Shape;3289;p55"/>
            <p:cNvSpPr/>
            <p:nvPr/>
          </p:nvSpPr>
          <p:spPr>
            <a:xfrm>
              <a:off x="2400794" y="4376107"/>
              <a:ext cx="88789" cy="10674"/>
            </a:xfrm>
            <a:custGeom>
              <a:avLst/>
              <a:gdLst/>
              <a:ahLst/>
              <a:cxnLst/>
              <a:rect l="l" t="t" r="r" b="b"/>
              <a:pathLst>
                <a:path w="2978" h="35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48" y="358"/>
                    <a:pt x="167" y="358"/>
                  </a:cubicBezTo>
                  <a:lnTo>
                    <a:pt x="2763" y="358"/>
                  </a:lnTo>
                  <a:cubicBezTo>
                    <a:pt x="2858" y="358"/>
                    <a:pt x="2906" y="310"/>
                    <a:pt x="2930" y="215"/>
                  </a:cubicBezTo>
                  <a:cubicBezTo>
                    <a:pt x="2977" y="96"/>
                    <a:pt x="2882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0" name="Google Shape;3290;p55"/>
            <p:cNvSpPr/>
            <p:nvPr/>
          </p:nvSpPr>
          <p:spPr>
            <a:xfrm>
              <a:off x="2400794" y="4398826"/>
              <a:ext cx="87358" cy="10674"/>
            </a:xfrm>
            <a:custGeom>
              <a:avLst/>
              <a:gdLst/>
              <a:ahLst/>
              <a:cxnLst/>
              <a:rect l="l" t="t" r="r" b="b"/>
              <a:pathLst>
                <a:path w="2930" h="358" extrusionOk="0">
                  <a:moveTo>
                    <a:pt x="167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62"/>
                    <a:pt x="48" y="358"/>
                    <a:pt x="167" y="358"/>
                  </a:cubicBezTo>
                  <a:lnTo>
                    <a:pt x="2763" y="358"/>
                  </a:lnTo>
                  <a:cubicBezTo>
                    <a:pt x="2858" y="358"/>
                    <a:pt x="2930" y="262"/>
                    <a:pt x="2930" y="143"/>
                  </a:cubicBezTo>
                  <a:cubicBezTo>
                    <a:pt x="2930" y="48"/>
                    <a:pt x="2858" y="0"/>
                    <a:pt x="276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1" name="Google Shape;3291;p55"/>
            <p:cNvSpPr/>
            <p:nvPr/>
          </p:nvSpPr>
          <p:spPr>
            <a:xfrm>
              <a:off x="2419965" y="4420830"/>
              <a:ext cx="49016" cy="10674"/>
            </a:xfrm>
            <a:custGeom>
              <a:avLst/>
              <a:gdLst/>
              <a:ahLst/>
              <a:cxnLst/>
              <a:rect l="l" t="t" r="r" b="b"/>
              <a:pathLst>
                <a:path w="1644" h="358" extrusionOk="0">
                  <a:moveTo>
                    <a:pt x="191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1453" y="358"/>
                  </a:lnTo>
                  <a:cubicBezTo>
                    <a:pt x="1549" y="358"/>
                    <a:pt x="1644" y="287"/>
                    <a:pt x="1644" y="215"/>
                  </a:cubicBezTo>
                  <a:cubicBezTo>
                    <a:pt x="1644" y="96"/>
                    <a:pt x="1572" y="1"/>
                    <a:pt x="1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2" name="Google Shape;3292;p55"/>
          <p:cNvGrpSpPr/>
          <p:nvPr/>
        </p:nvGrpSpPr>
        <p:grpSpPr>
          <a:xfrm>
            <a:off x="2549748" y="4161555"/>
            <a:ext cx="355037" cy="324626"/>
            <a:chOff x="3045036" y="4161555"/>
            <a:chExt cx="355037" cy="324626"/>
          </a:xfrm>
        </p:grpSpPr>
        <p:sp>
          <p:nvSpPr>
            <p:cNvPr id="3293" name="Google Shape;3293;p55"/>
            <p:cNvSpPr/>
            <p:nvPr/>
          </p:nvSpPr>
          <p:spPr>
            <a:xfrm>
              <a:off x="3082663" y="4194323"/>
              <a:ext cx="273374" cy="247852"/>
            </a:xfrm>
            <a:custGeom>
              <a:avLst/>
              <a:gdLst/>
              <a:ahLst/>
              <a:cxnLst/>
              <a:rect l="l" t="t" r="r" b="b"/>
              <a:pathLst>
                <a:path w="9169" h="8313" extrusionOk="0">
                  <a:moveTo>
                    <a:pt x="4644" y="1573"/>
                  </a:moveTo>
                  <a:lnTo>
                    <a:pt x="7835" y="7241"/>
                  </a:lnTo>
                  <a:lnTo>
                    <a:pt x="1429" y="7241"/>
                  </a:lnTo>
                  <a:lnTo>
                    <a:pt x="4644" y="1573"/>
                  </a:lnTo>
                  <a:close/>
                  <a:moveTo>
                    <a:pt x="4597" y="1"/>
                  </a:moveTo>
                  <a:cubicBezTo>
                    <a:pt x="4406" y="1"/>
                    <a:pt x="4263" y="120"/>
                    <a:pt x="4168" y="263"/>
                  </a:cubicBezTo>
                  <a:lnTo>
                    <a:pt x="96" y="7502"/>
                  </a:lnTo>
                  <a:cubicBezTo>
                    <a:pt x="0" y="7645"/>
                    <a:pt x="0" y="7860"/>
                    <a:pt x="96" y="8050"/>
                  </a:cubicBezTo>
                  <a:cubicBezTo>
                    <a:pt x="191" y="8193"/>
                    <a:pt x="358" y="8312"/>
                    <a:pt x="548" y="8312"/>
                  </a:cubicBezTo>
                  <a:lnTo>
                    <a:pt x="8693" y="8312"/>
                  </a:lnTo>
                  <a:cubicBezTo>
                    <a:pt x="8883" y="8312"/>
                    <a:pt x="9050" y="8217"/>
                    <a:pt x="9098" y="8050"/>
                  </a:cubicBezTo>
                  <a:cubicBezTo>
                    <a:pt x="9169" y="7884"/>
                    <a:pt x="9169" y="7693"/>
                    <a:pt x="9098" y="7502"/>
                  </a:cubicBezTo>
                  <a:lnTo>
                    <a:pt x="5001" y="263"/>
                  </a:lnTo>
                  <a:cubicBezTo>
                    <a:pt x="4930" y="96"/>
                    <a:pt x="4763" y="1"/>
                    <a:pt x="459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4" name="Google Shape;3294;p55"/>
            <p:cNvSpPr/>
            <p:nvPr/>
          </p:nvSpPr>
          <p:spPr>
            <a:xfrm>
              <a:off x="3212598" y="4194323"/>
              <a:ext cx="145587" cy="247852"/>
            </a:xfrm>
            <a:custGeom>
              <a:avLst/>
              <a:gdLst/>
              <a:ahLst/>
              <a:cxnLst/>
              <a:rect l="l" t="t" r="r" b="b"/>
              <a:pathLst>
                <a:path w="4883" h="8313" extrusionOk="0">
                  <a:moveTo>
                    <a:pt x="262" y="1"/>
                  </a:moveTo>
                  <a:cubicBezTo>
                    <a:pt x="167" y="1"/>
                    <a:pt x="72" y="25"/>
                    <a:pt x="0" y="96"/>
                  </a:cubicBezTo>
                  <a:cubicBezTo>
                    <a:pt x="48" y="120"/>
                    <a:pt x="120" y="191"/>
                    <a:pt x="143" y="263"/>
                  </a:cubicBezTo>
                  <a:lnTo>
                    <a:pt x="4216" y="7502"/>
                  </a:lnTo>
                  <a:cubicBezTo>
                    <a:pt x="4311" y="7693"/>
                    <a:pt x="4311" y="7884"/>
                    <a:pt x="4216" y="8026"/>
                  </a:cubicBezTo>
                  <a:cubicBezTo>
                    <a:pt x="4120" y="8217"/>
                    <a:pt x="3954" y="8312"/>
                    <a:pt x="3763" y="8312"/>
                  </a:cubicBezTo>
                  <a:lnTo>
                    <a:pt x="4311" y="8312"/>
                  </a:lnTo>
                  <a:cubicBezTo>
                    <a:pt x="4478" y="8312"/>
                    <a:pt x="4668" y="8193"/>
                    <a:pt x="4763" y="8026"/>
                  </a:cubicBezTo>
                  <a:cubicBezTo>
                    <a:pt x="4882" y="7860"/>
                    <a:pt x="4882" y="7645"/>
                    <a:pt x="4763" y="7502"/>
                  </a:cubicBezTo>
                  <a:lnTo>
                    <a:pt x="667" y="263"/>
                  </a:lnTo>
                  <a:cubicBezTo>
                    <a:pt x="596" y="120"/>
                    <a:pt x="453" y="1"/>
                    <a:pt x="262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5" name="Google Shape;3295;p55"/>
            <p:cNvSpPr/>
            <p:nvPr/>
          </p:nvSpPr>
          <p:spPr>
            <a:xfrm>
              <a:off x="3167160" y="4166654"/>
              <a:ext cx="106529" cy="106529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0"/>
                  </a:moveTo>
                  <a:cubicBezTo>
                    <a:pt x="810" y="0"/>
                    <a:pt x="0" y="810"/>
                    <a:pt x="0" y="1786"/>
                  </a:cubicBezTo>
                  <a:cubicBezTo>
                    <a:pt x="0" y="2786"/>
                    <a:pt x="810" y="3572"/>
                    <a:pt x="1786" y="3572"/>
                  </a:cubicBezTo>
                  <a:cubicBezTo>
                    <a:pt x="2763" y="3572"/>
                    <a:pt x="3573" y="2786"/>
                    <a:pt x="3573" y="1786"/>
                  </a:cubicBezTo>
                  <a:cubicBezTo>
                    <a:pt x="3573" y="810"/>
                    <a:pt x="2763" y="0"/>
                    <a:pt x="1786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6" name="Google Shape;3296;p55"/>
            <p:cNvSpPr/>
            <p:nvPr/>
          </p:nvSpPr>
          <p:spPr>
            <a:xfrm>
              <a:off x="3048584" y="4374675"/>
              <a:ext cx="106529" cy="106529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1"/>
                  </a:moveTo>
                  <a:cubicBezTo>
                    <a:pt x="786" y="1"/>
                    <a:pt x="0" y="787"/>
                    <a:pt x="0" y="1787"/>
                  </a:cubicBezTo>
                  <a:cubicBezTo>
                    <a:pt x="0" y="2763"/>
                    <a:pt x="786" y="3573"/>
                    <a:pt x="1786" y="3573"/>
                  </a:cubicBezTo>
                  <a:cubicBezTo>
                    <a:pt x="2763" y="3573"/>
                    <a:pt x="3573" y="2763"/>
                    <a:pt x="3573" y="1787"/>
                  </a:cubicBezTo>
                  <a:cubicBezTo>
                    <a:pt x="3573" y="787"/>
                    <a:pt x="2763" y="1"/>
                    <a:pt x="178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7" name="Google Shape;3297;p55"/>
            <p:cNvSpPr/>
            <p:nvPr/>
          </p:nvSpPr>
          <p:spPr>
            <a:xfrm>
              <a:off x="3285735" y="4374675"/>
              <a:ext cx="106529" cy="106529"/>
            </a:xfrm>
            <a:custGeom>
              <a:avLst/>
              <a:gdLst/>
              <a:ahLst/>
              <a:cxnLst/>
              <a:rect l="l" t="t" r="r" b="b"/>
              <a:pathLst>
                <a:path w="3573" h="3573" extrusionOk="0">
                  <a:moveTo>
                    <a:pt x="1786" y="1"/>
                  </a:moveTo>
                  <a:cubicBezTo>
                    <a:pt x="810" y="1"/>
                    <a:pt x="0" y="787"/>
                    <a:pt x="0" y="1787"/>
                  </a:cubicBezTo>
                  <a:cubicBezTo>
                    <a:pt x="0" y="2763"/>
                    <a:pt x="810" y="3573"/>
                    <a:pt x="1786" y="3573"/>
                  </a:cubicBezTo>
                  <a:cubicBezTo>
                    <a:pt x="2787" y="3573"/>
                    <a:pt x="3573" y="2763"/>
                    <a:pt x="3573" y="1787"/>
                  </a:cubicBezTo>
                  <a:cubicBezTo>
                    <a:pt x="3573" y="787"/>
                    <a:pt x="2787" y="1"/>
                    <a:pt x="1786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8" name="Google Shape;3298;p55"/>
            <p:cNvSpPr/>
            <p:nvPr/>
          </p:nvSpPr>
          <p:spPr>
            <a:xfrm>
              <a:off x="3194142" y="4168771"/>
              <a:ext cx="79546" cy="104412"/>
            </a:xfrm>
            <a:custGeom>
              <a:avLst/>
              <a:gdLst/>
              <a:ahLst/>
              <a:cxnLst/>
              <a:rect l="l" t="t" r="r" b="b"/>
              <a:pathLst>
                <a:path w="2668" h="3502" extrusionOk="0">
                  <a:moveTo>
                    <a:pt x="1334" y="1"/>
                  </a:moveTo>
                  <a:lnTo>
                    <a:pt x="1334" y="1"/>
                  </a:lnTo>
                  <a:cubicBezTo>
                    <a:pt x="1858" y="334"/>
                    <a:pt x="2215" y="882"/>
                    <a:pt x="2215" y="1549"/>
                  </a:cubicBezTo>
                  <a:cubicBezTo>
                    <a:pt x="2215" y="2525"/>
                    <a:pt x="1429" y="3335"/>
                    <a:pt x="429" y="3335"/>
                  </a:cubicBezTo>
                  <a:cubicBezTo>
                    <a:pt x="286" y="3335"/>
                    <a:pt x="143" y="3311"/>
                    <a:pt x="0" y="3263"/>
                  </a:cubicBezTo>
                  <a:lnTo>
                    <a:pt x="0" y="3263"/>
                  </a:lnTo>
                  <a:cubicBezTo>
                    <a:pt x="262" y="3430"/>
                    <a:pt x="548" y="3501"/>
                    <a:pt x="881" y="3501"/>
                  </a:cubicBezTo>
                  <a:cubicBezTo>
                    <a:pt x="1858" y="3501"/>
                    <a:pt x="2668" y="2715"/>
                    <a:pt x="2668" y="1715"/>
                  </a:cubicBezTo>
                  <a:cubicBezTo>
                    <a:pt x="2668" y="929"/>
                    <a:pt x="2072" y="215"/>
                    <a:pt x="1334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9" name="Google Shape;3299;p55"/>
            <p:cNvSpPr/>
            <p:nvPr/>
          </p:nvSpPr>
          <p:spPr>
            <a:xfrm>
              <a:off x="3074851" y="4376107"/>
              <a:ext cx="80262" cy="105098"/>
            </a:xfrm>
            <a:custGeom>
              <a:avLst/>
              <a:gdLst/>
              <a:ahLst/>
              <a:cxnLst/>
              <a:rect l="l" t="t" r="r" b="b"/>
              <a:pathLst>
                <a:path w="2692" h="3525" extrusionOk="0">
                  <a:moveTo>
                    <a:pt x="1334" y="0"/>
                  </a:moveTo>
                  <a:cubicBezTo>
                    <a:pt x="1882" y="334"/>
                    <a:pt x="2239" y="905"/>
                    <a:pt x="2239" y="1548"/>
                  </a:cubicBezTo>
                  <a:cubicBezTo>
                    <a:pt x="2239" y="2549"/>
                    <a:pt x="1429" y="3334"/>
                    <a:pt x="453" y="3334"/>
                  </a:cubicBezTo>
                  <a:cubicBezTo>
                    <a:pt x="310" y="3334"/>
                    <a:pt x="143" y="3311"/>
                    <a:pt x="0" y="3287"/>
                  </a:cubicBezTo>
                  <a:lnTo>
                    <a:pt x="0" y="3287"/>
                  </a:lnTo>
                  <a:cubicBezTo>
                    <a:pt x="262" y="3430"/>
                    <a:pt x="572" y="3525"/>
                    <a:pt x="905" y="3525"/>
                  </a:cubicBezTo>
                  <a:cubicBezTo>
                    <a:pt x="1882" y="3525"/>
                    <a:pt x="2692" y="2715"/>
                    <a:pt x="2692" y="1739"/>
                  </a:cubicBezTo>
                  <a:cubicBezTo>
                    <a:pt x="2692" y="905"/>
                    <a:pt x="2120" y="191"/>
                    <a:pt x="1334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0" name="Google Shape;3300;p55"/>
            <p:cNvSpPr/>
            <p:nvPr/>
          </p:nvSpPr>
          <p:spPr>
            <a:xfrm>
              <a:off x="3312718" y="4376107"/>
              <a:ext cx="79546" cy="105098"/>
            </a:xfrm>
            <a:custGeom>
              <a:avLst/>
              <a:gdLst/>
              <a:ahLst/>
              <a:cxnLst/>
              <a:rect l="l" t="t" r="r" b="b"/>
              <a:pathLst>
                <a:path w="2668" h="3525" extrusionOk="0">
                  <a:moveTo>
                    <a:pt x="1334" y="0"/>
                  </a:moveTo>
                  <a:lnTo>
                    <a:pt x="1334" y="0"/>
                  </a:lnTo>
                  <a:cubicBezTo>
                    <a:pt x="1882" y="334"/>
                    <a:pt x="2239" y="905"/>
                    <a:pt x="2239" y="1548"/>
                  </a:cubicBezTo>
                  <a:cubicBezTo>
                    <a:pt x="2239" y="2549"/>
                    <a:pt x="1429" y="3334"/>
                    <a:pt x="453" y="3334"/>
                  </a:cubicBezTo>
                  <a:cubicBezTo>
                    <a:pt x="286" y="3334"/>
                    <a:pt x="143" y="3311"/>
                    <a:pt x="0" y="3287"/>
                  </a:cubicBezTo>
                  <a:lnTo>
                    <a:pt x="0" y="3287"/>
                  </a:lnTo>
                  <a:cubicBezTo>
                    <a:pt x="262" y="3430"/>
                    <a:pt x="572" y="3525"/>
                    <a:pt x="881" y="3525"/>
                  </a:cubicBezTo>
                  <a:cubicBezTo>
                    <a:pt x="1882" y="3525"/>
                    <a:pt x="2668" y="2715"/>
                    <a:pt x="2668" y="1739"/>
                  </a:cubicBezTo>
                  <a:cubicBezTo>
                    <a:pt x="2668" y="905"/>
                    <a:pt x="2072" y="191"/>
                    <a:pt x="1334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1" name="Google Shape;3301;p55"/>
            <p:cNvSpPr/>
            <p:nvPr/>
          </p:nvSpPr>
          <p:spPr>
            <a:xfrm>
              <a:off x="3045036" y="4161555"/>
              <a:ext cx="355037" cy="324626"/>
            </a:xfrm>
            <a:custGeom>
              <a:avLst/>
              <a:gdLst/>
              <a:ahLst/>
              <a:cxnLst/>
              <a:rect l="l" t="t" r="r" b="b"/>
              <a:pathLst>
                <a:path w="11908" h="10888" extrusionOk="0">
                  <a:moveTo>
                    <a:pt x="5882" y="362"/>
                  </a:moveTo>
                  <a:cubicBezTo>
                    <a:pt x="6787" y="362"/>
                    <a:pt x="7502" y="1076"/>
                    <a:pt x="7502" y="1957"/>
                  </a:cubicBezTo>
                  <a:cubicBezTo>
                    <a:pt x="7502" y="2862"/>
                    <a:pt x="6787" y="3577"/>
                    <a:pt x="5882" y="3577"/>
                  </a:cubicBezTo>
                  <a:cubicBezTo>
                    <a:pt x="5001" y="3577"/>
                    <a:pt x="4287" y="2862"/>
                    <a:pt x="4287" y="1957"/>
                  </a:cubicBezTo>
                  <a:cubicBezTo>
                    <a:pt x="4287" y="1076"/>
                    <a:pt x="5001" y="362"/>
                    <a:pt x="5882" y="362"/>
                  </a:cubicBezTo>
                  <a:close/>
                  <a:moveTo>
                    <a:pt x="4549" y="3386"/>
                  </a:moveTo>
                  <a:cubicBezTo>
                    <a:pt x="4692" y="3553"/>
                    <a:pt x="4906" y="3696"/>
                    <a:pt x="5120" y="3791"/>
                  </a:cubicBezTo>
                  <a:lnTo>
                    <a:pt x="3096" y="7387"/>
                  </a:lnTo>
                  <a:cubicBezTo>
                    <a:pt x="2882" y="7196"/>
                    <a:pt x="2667" y="7125"/>
                    <a:pt x="2453" y="7054"/>
                  </a:cubicBezTo>
                  <a:lnTo>
                    <a:pt x="4549" y="3386"/>
                  </a:lnTo>
                  <a:close/>
                  <a:moveTo>
                    <a:pt x="7264" y="3339"/>
                  </a:moveTo>
                  <a:lnTo>
                    <a:pt x="9336" y="7030"/>
                  </a:lnTo>
                  <a:cubicBezTo>
                    <a:pt x="9121" y="7077"/>
                    <a:pt x="8907" y="7196"/>
                    <a:pt x="8740" y="7315"/>
                  </a:cubicBezTo>
                  <a:lnTo>
                    <a:pt x="7621" y="5339"/>
                  </a:lnTo>
                  <a:cubicBezTo>
                    <a:pt x="7573" y="5275"/>
                    <a:pt x="7515" y="5244"/>
                    <a:pt x="7460" y="5244"/>
                  </a:cubicBezTo>
                  <a:cubicBezTo>
                    <a:pt x="7433" y="5244"/>
                    <a:pt x="7407" y="5252"/>
                    <a:pt x="7383" y="5267"/>
                  </a:cubicBezTo>
                  <a:cubicBezTo>
                    <a:pt x="7287" y="5339"/>
                    <a:pt x="7264" y="5410"/>
                    <a:pt x="7311" y="5506"/>
                  </a:cubicBezTo>
                  <a:lnTo>
                    <a:pt x="8478" y="7554"/>
                  </a:lnTo>
                  <a:cubicBezTo>
                    <a:pt x="8335" y="7744"/>
                    <a:pt x="8169" y="7911"/>
                    <a:pt x="8097" y="8149"/>
                  </a:cubicBezTo>
                  <a:lnTo>
                    <a:pt x="3715" y="8149"/>
                  </a:lnTo>
                  <a:cubicBezTo>
                    <a:pt x="3620" y="7935"/>
                    <a:pt x="3501" y="7744"/>
                    <a:pt x="3334" y="7554"/>
                  </a:cubicBezTo>
                  <a:lnTo>
                    <a:pt x="5406" y="3839"/>
                  </a:lnTo>
                  <a:cubicBezTo>
                    <a:pt x="5549" y="3862"/>
                    <a:pt x="5716" y="3910"/>
                    <a:pt x="5882" y="3910"/>
                  </a:cubicBezTo>
                  <a:cubicBezTo>
                    <a:pt x="6073" y="3910"/>
                    <a:pt x="6216" y="3862"/>
                    <a:pt x="6359" y="3839"/>
                  </a:cubicBezTo>
                  <a:lnTo>
                    <a:pt x="6883" y="4791"/>
                  </a:lnTo>
                  <a:cubicBezTo>
                    <a:pt x="6930" y="4855"/>
                    <a:pt x="6988" y="4886"/>
                    <a:pt x="7043" y="4886"/>
                  </a:cubicBezTo>
                  <a:cubicBezTo>
                    <a:pt x="7071" y="4886"/>
                    <a:pt x="7097" y="4878"/>
                    <a:pt x="7121" y="4863"/>
                  </a:cubicBezTo>
                  <a:cubicBezTo>
                    <a:pt x="7216" y="4791"/>
                    <a:pt x="7264" y="4696"/>
                    <a:pt x="7192" y="4624"/>
                  </a:cubicBezTo>
                  <a:lnTo>
                    <a:pt x="6692" y="3720"/>
                  </a:lnTo>
                  <a:cubicBezTo>
                    <a:pt x="6883" y="3624"/>
                    <a:pt x="7073" y="3481"/>
                    <a:pt x="7264" y="3339"/>
                  </a:cubicBezTo>
                  <a:close/>
                  <a:moveTo>
                    <a:pt x="8002" y="8506"/>
                  </a:moveTo>
                  <a:cubicBezTo>
                    <a:pt x="7978" y="8625"/>
                    <a:pt x="7978" y="8792"/>
                    <a:pt x="7978" y="8935"/>
                  </a:cubicBezTo>
                  <a:cubicBezTo>
                    <a:pt x="7930" y="9054"/>
                    <a:pt x="7930" y="9149"/>
                    <a:pt x="7978" y="9268"/>
                  </a:cubicBezTo>
                  <a:lnTo>
                    <a:pt x="3811" y="9268"/>
                  </a:lnTo>
                  <a:cubicBezTo>
                    <a:pt x="3834" y="9149"/>
                    <a:pt x="3834" y="9054"/>
                    <a:pt x="3834" y="8935"/>
                  </a:cubicBezTo>
                  <a:cubicBezTo>
                    <a:pt x="3834" y="8792"/>
                    <a:pt x="3811" y="8673"/>
                    <a:pt x="3811" y="8506"/>
                  </a:cubicBezTo>
                  <a:close/>
                  <a:moveTo>
                    <a:pt x="9859" y="7315"/>
                  </a:moveTo>
                  <a:cubicBezTo>
                    <a:pt x="10764" y="7315"/>
                    <a:pt x="11479" y="8030"/>
                    <a:pt x="11479" y="8935"/>
                  </a:cubicBezTo>
                  <a:cubicBezTo>
                    <a:pt x="11479" y="9816"/>
                    <a:pt x="10764" y="10530"/>
                    <a:pt x="9859" y="10530"/>
                  </a:cubicBezTo>
                  <a:cubicBezTo>
                    <a:pt x="8978" y="10530"/>
                    <a:pt x="8264" y="9816"/>
                    <a:pt x="8264" y="8935"/>
                  </a:cubicBezTo>
                  <a:cubicBezTo>
                    <a:pt x="8264" y="8030"/>
                    <a:pt x="8978" y="7315"/>
                    <a:pt x="9859" y="7315"/>
                  </a:cubicBezTo>
                  <a:close/>
                  <a:moveTo>
                    <a:pt x="5878" y="1"/>
                  </a:moveTo>
                  <a:cubicBezTo>
                    <a:pt x="4815" y="1"/>
                    <a:pt x="3953" y="879"/>
                    <a:pt x="3953" y="1933"/>
                  </a:cubicBezTo>
                  <a:cubicBezTo>
                    <a:pt x="3953" y="2362"/>
                    <a:pt x="4073" y="2743"/>
                    <a:pt x="4311" y="3077"/>
                  </a:cubicBezTo>
                  <a:lnTo>
                    <a:pt x="2096" y="6958"/>
                  </a:lnTo>
                  <a:lnTo>
                    <a:pt x="1929" y="6958"/>
                  </a:lnTo>
                  <a:cubicBezTo>
                    <a:pt x="1572" y="6958"/>
                    <a:pt x="1167" y="7077"/>
                    <a:pt x="881" y="7268"/>
                  </a:cubicBezTo>
                  <a:cubicBezTo>
                    <a:pt x="786" y="7315"/>
                    <a:pt x="762" y="7435"/>
                    <a:pt x="858" y="7530"/>
                  </a:cubicBezTo>
                  <a:cubicBezTo>
                    <a:pt x="885" y="7571"/>
                    <a:pt x="929" y="7597"/>
                    <a:pt x="980" y="7597"/>
                  </a:cubicBezTo>
                  <a:cubicBezTo>
                    <a:pt x="1016" y="7597"/>
                    <a:pt x="1056" y="7584"/>
                    <a:pt x="1096" y="7554"/>
                  </a:cubicBezTo>
                  <a:cubicBezTo>
                    <a:pt x="1358" y="7411"/>
                    <a:pt x="1620" y="7315"/>
                    <a:pt x="1953" y="7315"/>
                  </a:cubicBezTo>
                  <a:cubicBezTo>
                    <a:pt x="2882" y="7315"/>
                    <a:pt x="3596" y="8101"/>
                    <a:pt x="3572" y="9030"/>
                  </a:cubicBezTo>
                  <a:cubicBezTo>
                    <a:pt x="3525" y="9816"/>
                    <a:pt x="2858" y="10483"/>
                    <a:pt x="2048" y="10530"/>
                  </a:cubicBezTo>
                  <a:cubicBezTo>
                    <a:pt x="2007" y="10534"/>
                    <a:pt x="1965" y="10535"/>
                    <a:pt x="1924" y="10535"/>
                  </a:cubicBezTo>
                  <a:cubicBezTo>
                    <a:pt x="1053" y="10535"/>
                    <a:pt x="357" y="9822"/>
                    <a:pt x="357" y="8935"/>
                  </a:cubicBezTo>
                  <a:cubicBezTo>
                    <a:pt x="357" y="8625"/>
                    <a:pt x="429" y="8340"/>
                    <a:pt x="596" y="8101"/>
                  </a:cubicBezTo>
                  <a:cubicBezTo>
                    <a:pt x="643" y="8006"/>
                    <a:pt x="619" y="7911"/>
                    <a:pt x="548" y="7863"/>
                  </a:cubicBezTo>
                  <a:cubicBezTo>
                    <a:pt x="515" y="7830"/>
                    <a:pt x="471" y="7812"/>
                    <a:pt x="427" y="7812"/>
                  </a:cubicBezTo>
                  <a:cubicBezTo>
                    <a:pt x="376" y="7812"/>
                    <a:pt x="324" y="7836"/>
                    <a:pt x="286" y="7887"/>
                  </a:cubicBezTo>
                  <a:cubicBezTo>
                    <a:pt x="119" y="8197"/>
                    <a:pt x="0" y="8554"/>
                    <a:pt x="0" y="8935"/>
                  </a:cubicBezTo>
                  <a:cubicBezTo>
                    <a:pt x="0" y="10007"/>
                    <a:pt x="858" y="10888"/>
                    <a:pt x="1953" y="10888"/>
                  </a:cubicBezTo>
                  <a:cubicBezTo>
                    <a:pt x="2787" y="10888"/>
                    <a:pt x="3501" y="10364"/>
                    <a:pt x="3811" y="9625"/>
                  </a:cubicBezTo>
                  <a:lnTo>
                    <a:pt x="8121" y="9625"/>
                  </a:lnTo>
                  <a:cubicBezTo>
                    <a:pt x="8383" y="10364"/>
                    <a:pt x="9121" y="10888"/>
                    <a:pt x="9955" y="10888"/>
                  </a:cubicBezTo>
                  <a:cubicBezTo>
                    <a:pt x="10979" y="10888"/>
                    <a:pt x="11836" y="10054"/>
                    <a:pt x="11907" y="9054"/>
                  </a:cubicBezTo>
                  <a:cubicBezTo>
                    <a:pt x="11860" y="7911"/>
                    <a:pt x="10979" y="6958"/>
                    <a:pt x="9859" y="6958"/>
                  </a:cubicBezTo>
                  <a:lnTo>
                    <a:pt x="9693" y="6958"/>
                  </a:lnTo>
                  <a:lnTo>
                    <a:pt x="7478" y="3077"/>
                  </a:lnTo>
                  <a:cubicBezTo>
                    <a:pt x="7716" y="2743"/>
                    <a:pt x="7859" y="2314"/>
                    <a:pt x="7859" y="1886"/>
                  </a:cubicBezTo>
                  <a:cubicBezTo>
                    <a:pt x="7811" y="862"/>
                    <a:pt x="7026" y="52"/>
                    <a:pt x="6002" y="4"/>
                  </a:cubicBezTo>
                  <a:cubicBezTo>
                    <a:pt x="5960" y="2"/>
                    <a:pt x="5919" y="1"/>
                    <a:pt x="587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2" name="Google Shape;3302;p55"/>
            <p:cNvSpPr/>
            <p:nvPr/>
          </p:nvSpPr>
          <p:spPr>
            <a:xfrm>
              <a:off x="3343249" y="4403089"/>
              <a:ext cx="30560" cy="52564"/>
            </a:xfrm>
            <a:custGeom>
              <a:avLst/>
              <a:gdLst/>
              <a:ahLst/>
              <a:cxnLst/>
              <a:rect l="l" t="t" r="r" b="b"/>
              <a:pathLst>
                <a:path w="1025" h="1763" extrusionOk="0">
                  <a:moveTo>
                    <a:pt x="524" y="0"/>
                  </a:moveTo>
                  <a:cubicBezTo>
                    <a:pt x="286" y="0"/>
                    <a:pt x="72" y="167"/>
                    <a:pt x="24" y="405"/>
                  </a:cubicBezTo>
                  <a:cubicBezTo>
                    <a:pt x="0" y="500"/>
                    <a:pt x="48" y="596"/>
                    <a:pt x="167" y="620"/>
                  </a:cubicBezTo>
                  <a:cubicBezTo>
                    <a:pt x="183" y="624"/>
                    <a:pt x="198" y="626"/>
                    <a:pt x="213" y="626"/>
                  </a:cubicBezTo>
                  <a:cubicBezTo>
                    <a:pt x="285" y="626"/>
                    <a:pt x="342" y="576"/>
                    <a:pt x="381" y="477"/>
                  </a:cubicBezTo>
                  <a:cubicBezTo>
                    <a:pt x="405" y="381"/>
                    <a:pt x="453" y="358"/>
                    <a:pt x="524" y="358"/>
                  </a:cubicBezTo>
                  <a:cubicBezTo>
                    <a:pt x="620" y="358"/>
                    <a:pt x="691" y="405"/>
                    <a:pt x="691" y="524"/>
                  </a:cubicBezTo>
                  <a:cubicBezTo>
                    <a:pt x="691" y="620"/>
                    <a:pt x="643" y="715"/>
                    <a:pt x="524" y="715"/>
                  </a:cubicBezTo>
                  <a:cubicBezTo>
                    <a:pt x="429" y="715"/>
                    <a:pt x="358" y="810"/>
                    <a:pt x="358" y="882"/>
                  </a:cubicBezTo>
                  <a:cubicBezTo>
                    <a:pt x="358" y="977"/>
                    <a:pt x="429" y="1072"/>
                    <a:pt x="524" y="1072"/>
                  </a:cubicBezTo>
                  <a:cubicBezTo>
                    <a:pt x="620" y="1072"/>
                    <a:pt x="691" y="1120"/>
                    <a:pt x="691" y="1239"/>
                  </a:cubicBezTo>
                  <a:cubicBezTo>
                    <a:pt x="691" y="1334"/>
                    <a:pt x="643" y="1429"/>
                    <a:pt x="524" y="1429"/>
                  </a:cubicBezTo>
                  <a:cubicBezTo>
                    <a:pt x="429" y="1429"/>
                    <a:pt x="381" y="1358"/>
                    <a:pt x="381" y="1286"/>
                  </a:cubicBezTo>
                  <a:lnTo>
                    <a:pt x="381" y="1239"/>
                  </a:lnTo>
                  <a:cubicBezTo>
                    <a:pt x="381" y="1167"/>
                    <a:pt x="286" y="1072"/>
                    <a:pt x="191" y="1072"/>
                  </a:cubicBezTo>
                  <a:cubicBezTo>
                    <a:pt x="119" y="1072"/>
                    <a:pt x="24" y="1167"/>
                    <a:pt x="24" y="1239"/>
                  </a:cubicBezTo>
                  <a:lnTo>
                    <a:pt x="24" y="1310"/>
                  </a:lnTo>
                  <a:cubicBezTo>
                    <a:pt x="48" y="1548"/>
                    <a:pt x="262" y="1763"/>
                    <a:pt x="524" y="1763"/>
                  </a:cubicBezTo>
                  <a:cubicBezTo>
                    <a:pt x="786" y="1763"/>
                    <a:pt x="1024" y="1524"/>
                    <a:pt x="1024" y="1239"/>
                  </a:cubicBezTo>
                  <a:cubicBezTo>
                    <a:pt x="1024" y="1120"/>
                    <a:pt x="977" y="1001"/>
                    <a:pt x="905" y="929"/>
                  </a:cubicBezTo>
                  <a:cubicBezTo>
                    <a:pt x="977" y="739"/>
                    <a:pt x="1024" y="620"/>
                    <a:pt x="1024" y="500"/>
                  </a:cubicBezTo>
                  <a:cubicBezTo>
                    <a:pt x="1024" y="239"/>
                    <a:pt x="786" y="0"/>
                    <a:pt x="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3" name="Google Shape;3303;p55"/>
            <p:cNvSpPr/>
            <p:nvPr/>
          </p:nvSpPr>
          <p:spPr>
            <a:xfrm>
              <a:off x="3303475" y="4402762"/>
              <a:ext cx="33393" cy="51103"/>
            </a:xfrm>
            <a:custGeom>
              <a:avLst/>
              <a:gdLst/>
              <a:ahLst/>
              <a:cxnLst/>
              <a:rect l="l" t="t" r="r" b="b"/>
              <a:pathLst>
                <a:path w="1120" h="1714" extrusionOk="0">
                  <a:moveTo>
                    <a:pt x="603" y="334"/>
                  </a:moveTo>
                  <a:cubicBezTo>
                    <a:pt x="702" y="334"/>
                    <a:pt x="787" y="435"/>
                    <a:pt x="787" y="535"/>
                  </a:cubicBezTo>
                  <a:lnTo>
                    <a:pt x="787" y="1131"/>
                  </a:lnTo>
                  <a:cubicBezTo>
                    <a:pt x="787" y="1239"/>
                    <a:pt x="687" y="1348"/>
                    <a:pt x="580" y="1348"/>
                  </a:cubicBezTo>
                  <a:cubicBezTo>
                    <a:pt x="569" y="1348"/>
                    <a:pt x="559" y="1347"/>
                    <a:pt x="548" y="1345"/>
                  </a:cubicBezTo>
                  <a:cubicBezTo>
                    <a:pt x="453" y="1321"/>
                    <a:pt x="382" y="1226"/>
                    <a:pt x="382" y="1131"/>
                  </a:cubicBezTo>
                  <a:lnTo>
                    <a:pt x="382" y="535"/>
                  </a:lnTo>
                  <a:cubicBezTo>
                    <a:pt x="382" y="416"/>
                    <a:pt x="429" y="345"/>
                    <a:pt x="548" y="345"/>
                  </a:cubicBezTo>
                  <a:cubicBezTo>
                    <a:pt x="567" y="337"/>
                    <a:pt x="585" y="334"/>
                    <a:pt x="603" y="334"/>
                  </a:cubicBezTo>
                  <a:close/>
                  <a:moveTo>
                    <a:pt x="564" y="0"/>
                  </a:moveTo>
                  <a:cubicBezTo>
                    <a:pt x="528" y="0"/>
                    <a:pt x="491" y="4"/>
                    <a:pt x="453" y="11"/>
                  </a:cubicBezTo>
                  <a:cubicBezTo>
                    <a:pt x="215" y="35"/>
                    <a:pt x="1" y="273"/>
                    <a:pt x="1" y="535"/>
                  </a:cubicBezTo>
                  <a:lnTo>
                    <a:pt x="1" y="1131"/>
                  </a:lnTo>
                  <a:cubicBezTo>
                    <a:pt x="1" y="1416"/>
                    <a:pt x="215" y="1655"/>
                    <a:pt x="453" y="1702"/>
                  </a:cubicBezTo>
                  <a:cubicBezTo>
                    <a:pt x="491" y="1710"/>
                    <a:pt x="528" y="1713"/>
                    <a:pt x="564" y="1713"/>
                  </a:cubicBezTo>
                  <a:cubicBezTo>
                    <a:pt x="872" y="1713"/>
                    <a:pt x="1120" y="1455"/>
                    <a:pt x="1120" y="1178"/>
                  </a:cubicBezTo>
                  <a:lnTo>
                    <a:pt x="1120" y="535"/>
                  </a:lnTo>
                  <a:cubicBezTo>
                    <a:pt x="1120" y="258"/>
                    <a:pt x="872" y="0"/>
                    <a:pt x="56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4" name="Google Shape;3304;p55"/>
            <p:cNvSpPr/>
            <p:nvPr/>
          </p:nvSpPr>
          <p:spPr>
            <a:xfrm>
              <a:off x="3103951" y="4401658"/>
              <a:ext cx="32707" cy="49731"/>
            </a:xfrm>
            <a:custGeom>
              <a:avLst/>
              <a:gdLst/>
              <a:ahLst/>
              <a:cxnLst/>
              <a:rect l="l" t="t" r="r" b="b"/>
              <a:pathLst>
                <a:path w="1097" h="1668" extrusionOk="0">
                  <a:moveTo>
                    <a:pt x="549" y="1"/>
                  </a:moveTo>
                  <a:cubicBezTo>
                    <a:pt x="310" y="1"/>
                    <a:pt x="96" y="191"/>
                    <a:pt x="25" y="429"/>
                  </a:cubicBezTo>
                  <a:cubicBezTo>
                    <a:pt x="1" y="525"/>
                    <a:pt x="72" y="572"/>
                    <a:pt x="120" y="596"/>
                  </a:cubicBezTo>
                  <a:cubicBezTo>
                    <a:pt x="153" y="616"/>
                    <a:pt x="185" y="625"/>
                    <a:pt x="216" y="625"/>
                  </a:cubicBezTo>
                  <a:cubicBezTo>
                    <a:pt x="296" y="625"/>
                    <a:pt x="358" y="563"/>
                    <a:pt x="358" y="477"/>
                  </a:cubicBezTo>
                  <a:cubicBezTo>
                    <a:pt x="382" y="406"/>
                    <a:pt x="453" y="382"/>
                    <a:pt x="501" y="382"/>
                  </a:cubicBezTo>
                  <a:cubicBezTo>
                    <a:pt x="596" y="382"/>
                    <a:pt x="668" y="429"/>
                    <a:pt x="691" y="525"/>
                  </a:cubicBezTo>
                  <a:lnTo>
                    <a:pt x="691" y="548"/>
                  </a:lnTo>
                  <a:cubicBezTo>
                    <a:pt x="668" y="620"/>
                    <a:pt x="620" y="691"/>
                    <a:pt x="572" y="763"/>
                  </a:cubicBezTo>
                  <a:cubicBezTo>
                    <a:pt x="358" y="1049"/>
                    <a:pt x="239" y="1215"/>
                    <a:pt x="191" y="1287"/>
                  </a:cubicBezTo>
                  <a:cubicBezTo>
                    <a:pt x="96" y="1406"/>
                    <a:pt x="72" y="1477"/>
                    <a:pt x="96" y="1572"/>
                  </a:cubicBezTo>
                  <a:cubicBezTo>
                    <a:pt x="120" y="1620"/>
                    <a:pt x="144" y="1644"/>
                    <a:pt x="215" y="1668"/>
                  </a:cubicBezTo>
                  <a:lnTo>
                    <a:pt x="930" y="1668"/>
                  </a:lnTo>
                  <a:cubicBezTo>
                    <a:pt x="1025" y="1668"/>
                    <a:pt x="1096" y="1620"/>
                    <a:pt x="1096" y="1525"/>
                  </a:cubicBezTo>
                  <a:cubicBezTo>
                    <a:pt x="1096" y="1406"/>
                    <a:pt x="1049" y="1358"/>
                    <a:pt x="930" y="1358"/>
                  </a:cubicBezTo>
                  <a:lnTo>
                    <a:pt x="572" y="1358"/>
                  </a:lnTo>
                  <a:cubicBezTo>
                    <a:pt x="620" y="1263"/>
                    <a:pt x="739" y="1120"/>
                    <a:pt x="858" y="977"/>
                  </a:cubicBezTo>
                  <a:cubicBezTo>
                    <a:pt x="953" y="858"/>
                    <a:pt x="1025" y="739"/>
                    <a:pt x="1049" y="620"/>
                  </a:cubicBezTo>
                  <a:lnTo>
                    <a:pt x="1049" y="548"/>
                  </a:lnTo>
                  <a:lnTo>
                    <a:pt x="1049" y="525"/>
                  </a:lnTo>
                  <a:cubicBezTo>
                    <a:pt x="1049" y="263"/>
                    <a:pt x="811" y="1"/>
                    <a:pt x="5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5" name="Google Shape;3305;p55"/>
            <p:cNvSpPr/>
            <p:nvPr/>
          </p:nvSpPr>
          <p:spPr>
            <a:xfrm>
              <a:off x="3067040" y="4402016"/>
              <a:ext cx="32677" cy="50954"/>
            </a:xfrm>
            <a:custGeom>
              <a:avLst/>
              <a:gdLst/>
              <a:ahLst/>
              <a:cxnLst/>
              <a:rect l="l" t="t" r="r" b="b"/>
              <a:pathLst>
                <a:path w="1096" h="1709" extrusionOk="0">
                  <a:moveTo>
                    <a:pt x="517" y="359"/>
                  </a:moveTo>
                  <a:cubicBezTo>
                    <a:pt x="535" y="359"/>
                    <a:pt x="554" y="362"/>
                    <a:pt x="572" y="370"/>
                  </a:cubicBezTo>
                  <a:cubicBezTo>
                    <a:pt x="643" y="394"/>
                    <a:pt x="739" y="465"/>
                    <a:pt x="739" y="560"/>
                  </a:cubicBezTo>
                  <a:lnTo>
                    <a:pt x="739" y="1156"/>
                  </a:lnTo>
                  <a:cubicBezTo>
                    <a:pt x="739" y="1275"/>
                    <a:pt x="667" y="1370"/>
                    <a:pt x="572" y="1370"/>
                  </a:cubicBezTo>
                  <a:cubicBezTo>
                    <a:pt x="560" y="1372"/>
                    <a:pt x="548" y="1373"/>
                    <a:pt x="536" y="1373"/>
                  </a:cubicBezTo>
                  <a:cubicBezTo>
                    <a:pt x="413" y="1373"/>
                    <a:pt x="334" y="1264"/>
                    <a:pt x="334" y="1156"/>
                  </a:cubicBezTo>
                  <a:lnTo>
                    <a:pt x="334" y="560"/>
                  </a:lnTo>
                  <a:cubicBezTo>
                    <a:pt x="334" y="460"/>
                    <a:pt x="419" y="359"/>
                    <a:pt x="517" y="359"/>
                  </a:cubicBezTo>
                  <a:close/>
                  <a:moveTo>
                    <a:pt x="526" y="1"/>
                  </a:moveTo>
                  <a:cubicBezTo>
                    <a:pt x="226" y="1"/>
                    <a:pt x="1" y="240"/>
                    <a:pt x="1" y="536"/>
                  </a:cubicBezTo>
                  <a:lnTo>
                    <a:pt x="1" y="1156"/>
                  </a:lnTo>
                  <a:cubicBezTo>
                    <a:pt x="1" y="1463"/>
                    <a:pt x="243" y="1709"/>
                    <a:pt x="560" y="1709"/>
                  </a:cubicBezTo>
                  <a:cubicBezTo>
                    <a:pt x="587" y="1709"/>
                    <a:pt x="615" y="1707"/>
                    <a:pt x="643" y="1703"/>
                  </a:cubicBezTo>
                  <a:cubicBezTo>
                    <a:pt x="882" y="1680"/>
                    <a:pt x="1096" y="1394"/>
                    <a:pt x="1096" y="1156"/>
                  </a:cubicBezTo>
                  <a:lnTo>
                    <a:pt x="1096" y="560"/>
                  </a:lnTo>
                  <a:cubicBezTo>
                    <a:pt x="1096" y="298"/>
                    <a:pt x="882" y="60"/>
                    <a:pt x="643" y="13"/>
                  </a:cubicBezTo>
                  <a:cubicBezTo>
                    <a:pt x="603" y="5"/>
                    <a:pt x="564" y="1"/>
                    <a:pt x="52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6" name="Google Shape;3306;p55"/>
            <p:cNvSpPr/>
            <p:nvPr/>
          </p:nvSpPr>
          <p:spPr>
            <a:xfrm>
              <a:off x="3231054" y="4193637"/>
              <a:ext cx="20632" cy="52683"/>
            </a:xfrm>
            <a:custGeom>
              <a:avLst/>
              <a:gdLst/>
              <a:ahLst/>
              <a:cxnLst/>
              <a:rect l="l" t="t" r="r" b="b"/>
              <a:pathLst>
                <a:path w="692" h="1767" extrusionOk="0">
                  <a:moveTo>
                    <a:pt x="215" y="0"/>
                  </a:moveTo>
                  <a:cubicBezTo>
                    <a:pt x="96" y="0"/>
                    <a:pt x="1" y="95"/>
                    <a:pt x="24" y="214"/>
                  </a:cubicBezTo>
                  <a:cubicBezTo>
                    <a:pt x="24" y="334"/>
                    <a:pt x="120" y="357"/>
                    <a:pt x="215" y="357"/>
                  </a:cubicBezTo>
                  <a:lnTo>
                    <a:pt x="334" y="357"/>
                  </a:lnTo>
                  <a:lnTo>
                    <a:pt x="334" y="1572"/>
                  </a:lnTo>
                  <a:cubicBezTo>
                    <a:pt x="334" y="1667"/>
                    <a:pt x="382" y="1715"/>
                    <a:pt x="477" y="1762"/>
                  </a:cubicBezTo>
                  <a:cubicBezTo>
                    <a:pt x="489" y="1765"/>
                    <a:pt x="502" y="1766"/>
                    <a:pt x="513" y="1766"/>
                  </a:cubicBezTo>
                  <a:cubicBezTo>
                    <a:pt x="615" y="1766"/>
                    <a:pt x="691" y="1679"/>
                    <a:pt x="691" y="1572"/>
                  </a:cubicBezTo>
                  <a:lnTo>
                    <a:pt x="691" y="167"/>
                  </a:lnTo>
                  <a:cubicBezTo>
                    <a:pt x="691" y="95"/>
                    <a:pt x="596" y="0"/>
                    <a:pt x="50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7" name="Google Shape;3307;p55"/>
            <p:cNvSpPr/>
            <p:nvPr/>
          </p:nvSpPr>
          <p:spPr>
            <a:xfrm>
              <a:off x="3189163" y="4192772"/>
              <a:ext cx="34824" cy="53578"/>
            </a:xfrm>
            <a:custGeom>
              <a:avLst/>
              <a:gdLst/>
              <a:ahLst/>
              <a:cxnLst/>
              <a:rect l="l" t="t" r="r" b="b"/>
              <a:pathLst>
                <a:path w="1168" h="1797" extrusionOk="0">
                  <a:moveTo>
                    <a:pt x="596" y="386"/>
                  </a:moveTo>
                  <a:cubicBezTo>
                    <a:pt x="715" y="386"/>
                    <a:pt x="810" y="505"/>
                    <a:pt x="810" y="624"/>
                  </a:cubicBezTo>
                  <a:lnTo>
                    <a:pt x="810" y="1244"/>
                  </a:lnTo>
                  <a:cubicBezTo>
                    <a:pt x="810" y="1363"/>
                    <a:pt x="715" y="1482"/>
                    <a:pt x="596" y="1482"/>
                  </a:cubicBezTo>
                  <a:cubicBezTo>
                    <a:pt x="453" y="1482"/>
                    <a:pt x="358" y="1387"/>
                    <a:pt x="358" y="1244"/>
                  </a:cubicBezTo>
                  <a:lnTo>
                    <a:pt x="358" y="624"/>
                  </a:lnTo>
                  <a:cubicBezTo>
                    <a:pt x="358" y="505"/>
                    <a:pt x="477" y="386"/>
                    <a:pt x="596" y="386"/>
                  </a:cubicBezTo>
                  <a:close/>
                  <a:moveTo>
                    <a:pt x="589" y="0"/>
                  </a:moveTo>
                  <a:cubicBezTo>
                    <a:pt x="266" y="0"/>
                    <a:pt x="1" y="266"/>
                    <a:pt x="1" y="553"/>
                  </a:cubicBezTo>
                  <a:lnTo>
                    <a:pt x="1" y="1220"/>
                  </a:lnTo>
                  <a:cubicBezTo>
                    <a:pt x="1" y="1553"/>
                    <a:pt x="263" y="1791"/>
                    <a:pt x="572" y="1791"/>
                  </a:cubicBezTo>
                  <a:cubicBezTo>
                    <a:pt x="599" y="1795"/>
                    <a:pt x="625" y="1797"/>
                    <a:pt x="650" y="1797"/>
                  </a:cubicBezTo>
                  <a:cubicBezTo>
                    <a:pt x="945" y="1797"/>
                    <a:pt x="1168" y="1551"/>
                    <a:pt x="1168" y="1244"/>
                  </a:cubicBezTo>
                  <a:lnTo>
                    <a:pt x="1168" y="601"/>
                  </a:lnTo>
                  <a:cubicBezTo>
                    <a:pt x="1168" y="315"/>
                    <a:pt x="929" y="29"/>
                    <a:pt x="667" y="5"/>
                  </a:cubicBezTo>
                  <a:cubicBezTo>
                    <a:pt x="641" y="2"/>
                    <a:pt x="615" y="0"/>
                    <a:pt x="58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08" name="Google Shape;3308;p55"/>
          <p:cNvGrpSpPr/>
          <p:nvPr/>
        </p:nvGrpSpPr>
        <p:grpSpPr>
          <a:xfrm>
            <a:off x="3251705" y="4150315"/>
            <a:ext cx="356468" cy="353606"/>
            <a:chOff x="3670792" y="4150315"/>
            <a:chExt cx="356468" cy="353606"/>
          </a:xfrm>
        </p:grpSpPr>
        <p:sp>
          <p:nvSpPr>
            <p:cNvPr id="3309" name="Google Shape;3309;p55"/>
            <p:cNvSpPr/>
            <p:nvPr/>
          </p:nvSpPr>
          <p:spPr>
            <a:xfrm>
              <a:off x="3698491" y="4175867"/>
              <a:ext cx="120035" cy="46899"/>
            </a:xfrm>
            <a:custGeom>
              <a:avLst/>
              <a:gdLst/>
              <a:ahLst/>
              <a:cxnLst/>
              <a:rect l="l" t="t" r="r" b="b"/>
              <a:pathLst>
                <a:path w="4026" h="1573" extrusionOk="0">
                  <a:moveTo>
                    <a:pt x="0" y="1"/>
                  </a:moveTo>
                  <a:lnTo>
                    <a:pt x="0" y="1573"/>
                  </a:lnTo>
                  <a:lnTo>
                    <a:pt x="3930" y="1573"/>
                  </a:lnTo>
                  <a:cubicBezTo>
                    <a:pt x="4001" y="1573"/>
                    <a:pt x="4025" y="1549"/>
                    <a:pt x="4001" y="1477"/>
                  </a:cubicBezTo>
                  <a:lnTo>
                    <a:pt x="4001" y="48"/>
                  </a:lnTo>
                  <a:cubicBezTo>
                    <a:pt x="4001" y="25"/>
                    <a:pt x="3977" y="1"/>
                    <a:pt x="3930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0" name="Google Shape;3310;p55"/>
            <p:cNvSpPr/>
            <p:nvPr/>
          </p:nvSpPr>
          <p:spPr>
            <a:xfrm>
              <a:off x="3763816" y="4175867"/>
              <a:ext cx="14222" cy="46899"/>
            </a:xfrm>
            <a:custGeom>
              <a:avLst/>
              <a:gdLst/>
              <a:ahLst/>
              <a:cxnLst/>
              <a:rect l="l" t="t" r="r" b="b"/>
              <a:pathLst>
                <a:path w="477" h="1573" extrusionOk="0">
                  <a:moveTo>
                    <a:pt x="0" y="1"/>
                  </a:moveTo>
                  <a:lnTo>
                    <a:pt x="0" y="1573"/>
                  </a:lnTo>
                  <a:lnTo>
                    <a:pt x="477" y="157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1" name="Google Shape;3311;p55"/>
            <p:cNvSpPr/>
            <p:nvPr/>
          </p:nvSpPr>
          <p:spPr>
            <a:xfrm>
              <a:off x="3699922" y="4251150"/>
              <a:ext cx="203070" cy="46869"/>
            </a:xfrm>
            <a:custGeom>
              <a:avLst/>
              <a:gdLst/>
              <a:ahLst/>
              <a:cxnLst/>
              <a:rect l="l" t="t" r="r" b="b"/>
              <a:pathLst>
                <a:path w="6811" h="1572" extrusionOk="0">
                  <a:moveTo>
                    <a:pt x="0" y="0"/>
                  </a:moveTo>
                  <a:lnTo>
                    <a:pt x="0" y="1572"/>
                  </a:lnTo>
                  <a:lnTo>
                    <a:pt x="6740" y="1572"/>
                  </a:lnTo>
                  <a:cubicBezTo>
                    <a:pt x="6787" y="1572"/>
                    <a:pt x="6811" y="1548"/>
                    <a:pt x="6811" y="1500"/>
                  </a:cubicBezTo>
                  <a:lnTo>
                    <a:pt x="6811" y="72"/>
                  </a:lnTo>
                  <a:cubicBezTo>
                    <a:pt x="6811" y="24"/>
                    <a:pt x="6787" y="0"/>
                    <a:pt x="6740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2" name="Google Shape;3312;p55"/>
            <p:cNvSpPr/>
            <p:nvPr/>
          </p:nvSpPr>
          <p:spPr>
            <a:xfrm>
              <a:off x="3826309" y="4251150"/>
              <a:ext cx="14222" cy="46869"/>
            </a:xfrm>
            <a:custGeom>
              <a:avLst/>
              <a:gdLst/>
              <a:ahLst/>
              <a:cxnLst/>
              <a:rect l="l" t="t" r="r" b="b"/>
              <a:pathLst>
                <a:path w="477" h="1572" extrusionOk="0">
                  <a:moveTo>
                    <a:pt x="0" y="0"/>
                  </a:moveTo>
                  <a:lnTo>
                    <a:pt x="0" y="1572"/>
                  </a:lnTo>
                  <a:lnTo>
                    <a:pt x="476" y="157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3" name="Google Shape;3313;p55"/>
            <p:cNvSpPr/>
            <p:nvPr/>
          </p:nvSpPr>
          <p:spPr>
            <a:xfrm>
              <a:off x="3699922" y="4326404"/>
              <a:ext cx="156946" cy="47585"/>
            </a:xfrm>
            <a:custGeom>
              <a:avLst/>
              <a:gdLst/>
              <a:ahLst/>
              <a:cxnLst/>
              <a:rect l="l" t="t" r="r" b="b"/>
              <a:pathLst>
                <a:path w="5264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5192" y="1596"/>
                  </a:lnTo>
                  <a:cubicBezTo>
                    <a:pt x="5239" y="1596"/>
                    <a:pt x="5263" y="1548"/>
                    <a:pt x="5263" y="1501"/>
                  </a:cubicBezTo>
                  <a:lnTo>
                    <a:pt x="5263" y="72"/>
                  </a:lnTo>
                  <a:cubicBezTo>
                    <a:pt x="5263" y="48"/>
                    <a:pt x="5215" y="0"/>
                    <a:pt x="519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4" name="Google Shape;3314;p55"/>
            <p:cNvSpPr/>
            <p:nvPr/>
          </p:nvSpPr>
          <p:spPr>
            <a:xfrm>
              <a:off x="3786536" y="4326404"/>
              <a:ext cx="14222" cy="47585"/>
            </a:xfrm>
            <a:custGeom>
              <a:avLst/>
              <a:gdLst/>
              <a:ahLst/>
              <a:cxnLst/>
              <a:rect l="l" t="t" r="r" b="b"/>
              <a:pathLst>
                <a:path w="477" h="1596" extrusionOk="0">
                  <a:moveTo>
                    <a:pt x="0" y="0"/>
                  </a:moveTo>
                  <a:lnTo>
                    <a:pt x="0" y="1596"/>
                  </a:lnTo>
                  <a:lnTo>
                    <a:pt x="477" y="159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5" name="Google Shape;3315;p55"/>
            <p:cNvSpPr/>
            <p:nvPr/>
          </p:nvSpPr>
          <p:spPr>
            <a:xfrm>
              <a:off x="3699922" y="4400943"/>
              <a:ext cx="256349" cy="47615"/>
            </a:xfrm>
            <a:custGeom>
              <a:avLst/>
              <a:gdLst/>
              <a:ahLst/>
              <a:cxnLst/>
              <a:rect l="l" t="t" r="r" b="b"/>
              <a:pathLst>
                <a:path w="8598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8526" y="1596"/>
                  </a:lnTo>
                  <a:cubicBezTo>
                    <a:pt x="8573" y="1596"/>
                    <a:pt x="8597" y="1549"/>
                    <a:pt x="8597" y="1501"/>
                  </a:cubicBezTo>
                  <a:lnTo>
                    <a:pt x="8597" y="72"/>
                  </a:lnTo>
                  <a:cubicBezTo>
                    <a:pt x="8597" y="49"/>
                    <a:pt x="8573" y="1"/>
                    <a:pt x="8526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6" name="Google Shape;3316;p55"/>
            <p:cNvSpPr/>
            <p:nvPr/>
          </p:nvSpPr>
          <p:spPr>
            <a:xfrm>
              <a:off x="3874580" y="4400943"/>
              <a:ext cx="14222" cy="47615"/>
            </a:xfrm>
            <a:custGeom>
              <a:avLst/>
              <a:gdLst/>
              <a:ahLst/>
              <a:cxnLst/>
              <a:rect l="l" t="t" r="r" b="b"/>
              <a:pathLst>
                <a:path w="477" h="1597" extrusionOk="0">
                  <a:moveTo>
                    <a:pt x="0" y="1"/>
                  </a:moveTo>
                  <a:lnTo>
                    <a:pt x="0" y="1596"/>
                  </a:lnTo>
                  <a:lnTo>
                    <a:pt x="477" y="1596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7" name="Google Shape;3317;p55"/>
            <p:cNvSpPr/>
            <p:nvPr/>
          </p:nvSpPr>
          <p:spPr>
            <a:xfrm>
              <a:off x="3778008" y="4175867"/>
              <a:ext cx="40519" cy="46899"/>
            </a:xfrm>
            <a:custGeom>
              <a:avLst/>
              <a:gdLst/>
              <a:ahLst/>
              <a:cxnLst/>
              <a:rect l="l" t="t" r="r" b="b"/>
              <a:pathLst>
                <a:path w="1359" h="1573" extrusionOk="0">
                  <a:moveTo>
                    <a:pt x="1" y="1"/>
                  </a:moveTo>
                  <a:lnTo>
                    <a:pt x="1" y="1573"/>
                  </a:lnTo>
                  <a:lnTo>
                    <a:pt x="1263" y="1573"/>
                  </a:lnTo>
                  <a:cubicBezTo>
                    <a:pt x="1334" y="1573"/>
                    <a:pt x="1358" y="1549"/>
                    <a:pt x="1334" y="1477"/>
                  </a:cubicBezTo>
                  <a:lnTo>
                    <a:pt x="1334" y="48"/>
                  </a:lnTo>
                  <a:cubicBezTo>
                    <a:pt x="1334" y="25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8" name="Google Shape;3318;p55"/>
            <p:cNvSpPr/>
            <p:nvPr/>
          </p:nvSpPr>
          <p:spPr>
            <a:xfrm>
              <a:off x="3802874" y="4176314"/>
              <a:ext cx="15653" cy="46452"/>
            </a:xfrm>
            <a:custGeom>
              <a:avLst/>
              <a:gdLst/>
              <a:ahLst/>
              <a:cxnLst/>
              <a:rect l="l" t="t" r="r" b="b"/>
              <a:pathLst>
                <a:path w="525" h="1558" extrusionOk="0">
                  <a:moveTo>
                    <a:pt x="494" y="1"/>
                  </a:moveTo>
                  <a:cubicBezTo>
                    <a:pt x="488" y="1"/>
                    <a:pt x="482" y="4"/>
                    <a:pt x="476" y="10"/>
                  </a:cubicBezTo>
                  <a:lnTo>
                    <a:pt x="0" y="10"/>
                  </a:lnTo>
                  <a:cubicBezTo>
                    <a:pt x="24" y="10"/>
                    <a:pt x="48" y="33"/>
                    <a:pt x="48" y="81"/>
                  </a:cubicBezTo>
                  <a:lnTo>
                    <a:pt x="48" y="1486"/>
                  </a:lnTo>
                  <a:cubicBezTo>
                    <a:pt x="48" y="1534"/>
                    <a:pt x="24" y="1558"/>
                    <a:pt x="0" y="1558"/>
                  </a:cubicBezTo>
                  <a:lnTo>
                    <a:pt x="476" y="1558"/>
                  </a:lnTo>
                  <a:cubicBezTo>
                    <a:pt x="500" y="1558"/>
                    <a:pt x="524" y="1534"/>
                    <a:pt x="524" y="1486"/>
                  </a:cubicBezTo>
                  <a:lnTo>
                    <a:pt x="524" y="81"/>
                  </a:lnTo>
                  <a:cubicBezTo>
                    <a:pt x="524" y="27"/>
                    <a:pt x="511" y="1"/>
                    <a:pt x="494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9" name="Google Shape;3319;p55"/>
            <p:cNvSpPr/>
            <p:nvPr/>
          </p:nvSpPr>
          <p:spPr>
            <a:xfrm>
              <a:off x="3840501" y="4251150"/>
              <a:ext cx="62492" cy="46869"/>
            </a:xfrm>
            <a:custGeom>
              <a:avLst/>
              <a:gdLst/>
              <a:ahLst/>
              <a:cxnLst/>
              <a:rect l="l" t="t" r="r" b="b"/>
              <a:pathLst>
                <a:path w="2096" h="1572" extrusionOk="0">
                  <a:moveTo>
                    <a:pt x="0" y="0"/>
                  </a:moveTo>
                  <a:lnTo>
                    <a:pt x="0" y="1572"/>
                  </a:lnTo>
                  <a:lnTo>
                    <a:pt x="2025" y="1572"/>
                  </a:lnTo>
                  <a:cubicBezTo>
                    <a:pt x="2072" y="1572"/>
                    <a:pt x="2096" y="1548"/>
                    <a:pt x="2096" y="1500"/>
                  </a:cubicBezTo>
                  <a:lnTo>
                    <a:pt x="2096" y="72"/>
                  </a:lnTo>
                  <a:cubicBezTo>
                    <a:pt x="2096" y="24"/>
                    <a:pt x="2072" y="0"/>
                    <a:pt x="2025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0" name="Google Shape;3320;p55"/>
            <p:cNvSpPr/>
            <p:nvPr/>
          </p:nvSpPr>
          <p:spPr>
            <a:xfrm>
              <a:off x="3886655" y="4251568"/>
              <a:ext cx="16339" cy="46452"/>
            </a:xfrm>
            <a:custGeom>
              <a:avLst/>
              <a:gdLst/>
              <a:ahLst/>
              <a:cxnLst/>
              <a:rect l="l" t="t" r="r" b="b"/>
              <a:pathLst>
                <a:path w="548" h="1558" extrusionOk="0">
                  <a:moveTo>
                    <a:pt x="508" y="1"/>
                  </a:moveTo>
                  <a:cubicBezTo>
                    <a:pt x="499" y="1"/>
                    <a:pt x="488" y="4"/>
                    <a:pt x="477" y="10"/>
                  </a:cubicBezTo>
                  <a:lnTo>
                    <a:pt x="0" y="10"/>
                  </a:lnTo>
                  <a:cubicBezTo>
                    <a:pt x="48" y="10"/>
                    <a:pt x="72" y="58"/>
                    <a:pt x="72" y="81"/>
                  </a:cubicBezTo>
                  <a:lnTo>
                    <a:pt x="72" y="1510"/>
                  </a:lnTo>
                  <a:cubicBezTo>
                    <a:pt x="72" y="1534"/>
                    <a:pt x="48" y="1558"/>
                    <a:pt x="0" y="1558"/>
                  </a:cubicBezTo>
                  <a:lnTo>
                    <a:pt x="477" y="1558"/>
                  </a:lnTo>
                  <a:cubicBezTo>
                    <a:pt x="524" y="1558"/>
                    <a:pt x="548" y="1534"/>
                    <a:pt x="548" y="1510"/>
                  </a:cubicBezTo>
                  <a:lnTo>
                    <a:pt x="548" y="81"/>
                  </a:lnTo>
                  <a:cubicBezTo>
                    <a:pt x="548" y="28"/>
                    <a:pt x="535" y="1"/>
                    <a:pt x="508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1" name="Google Shape;3321;p55"/>
            <p:cNvSpPr/>
            <p:nvPr/>
          </p:nvSpPr>
          <p:spPr>
            <a:xfrm>
              <a:off x="3801443" y="4326404"/>
              <a:ext cx="55426" cy="47585"/>
            </a:xfrm>
            <a:custGeom>
              <a:avLst/>
              <a:gdLst/>
              <a:ahLst/>
              <a:cxnLst/>
              <a:rect l="l" t="t" r="r" b="b"/>
              <a:pathLst>
                <a:path w="1859" h="1596" extrusionOk="0">
                  <a:moveTo>
                    <a:pt x="1" y="0"/>
                  </a:moveTo>
                  <a:lnTo>
                    <a:pt x="1" y="1596"/>
                  </a:lnTo>
                  <a:lnTo>
                    <a:pt x="1787" y="1596"/>
                  </a:lnTo>
                  <a:cubicBezTo>
                    <a:pt x="1834" y="1596"/>
                    <a:pt x="1858" y="1548"/>
                    <a:pt x="1858" y="1501"/>
                  </a:cubicBezTo>
                  <a:lnTo>
                    <a:pt x="1858" y="72"/>
                  </a:lnTo>
                  <a:cubicBezTo>
                    <a:pt x="1858" y="48"/>
                    <a:pt x="1810" y="0"/>
                    <a:pt x="1787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2" name="Google Shape;3322;p55"/>
            <p:cNvSpPr/>
            <p:nvPr/>
          </p:nvSpPr>
          <p:spPr>
            <a:xfrm>
              <a:off x="3840501" y="4326404"/>
              <a:ext cx="16368" cy="46183"/>
            </a:xfrm>
            <a:custGeom>
              <a:avLst/>
              <a:gdLst/>
              <a:ahLst/>
              <a:cxnLst/>
              <a:rect l="l" t="t" r="r" b="b"/>
              <a:pathLst>
                <a:path w="549" h="1549" extrusionOk="0">
                  <a:moveTo>
                    <a:pt x="0" y="0"/>
                  </a:moveTo>
                  <a:cubicBezTo>
                    <a:pt x="48" y="0"/>
                    <a:pt x="72" y="48"/>
                    <a:pt x="72" y="72"/>
                  </a:cubicBezTo>
                  <a:lnTo>
                    <a:pt x="72" y="1501"/>
                  </a:lnTo>
                  <a:cubicBezTo>
                    <a:pt x="72" y="1525"/>
                    <a:pt x="48" y="1548"/>
                    <a:pt x="0" y="1548"/>
                  </a:cubicBezTo>
                  <a:lnTo>
                    <a:pt x="477" y="1548"/>
                  </a:lnTo>
                  <a:cubicBezTo>
                    <a:pt x="524" y="1548"/>
                    <a:pt x="548" y="1525"/>
                    <a:pt x="548" y="1501"/>
                  </a:cubicBezTo>
                  <a:lnTo>
                    <a:pt x="548" y="72"/>
                  </a:lnTo>
                  <a:cubicBezTo>
                    <a:pt x="548" y="48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3" name="Google Shape;3323;p55"/>
            <p:cNvSpPr/>
            <p:nvPr/>
          </p:nvSpPr>
          <p:spPr>
            <a:xfrm>
              <a:off x="3888772" y="4400943"/>
              <a:ext cx="67501" cy="47615"/>
            </a:xfrm>
            <a:custGeom>
              <a:avLst/>
              <a:gdLst/>
              <a:ahLst/>
              <a:cxnLst/>
              <a:rect l="l" t="t" r="r" b="b"/>
              <a:pathLst>
                <a:path w="2264" h="1597" extrusionOk="0">
                  <a:moveTo>
                    <a:pt x="1" y="1"/>
                  </a:moveTo>
                  <a:lnTo>
                    <a:pt x="1" y="1596"/>
                  </a:lnTo>
                  <a:lnTo>
                    <a:pt x="2192" y="1596"/>
                  </a:lnTo>
                  <a:cubicBezTo>
                    <a:pt x="2239" y="1596"/>
                    <a:pt x="2263" y="1549"/>
                    <a:pt x="2263" y="1501"/>
                  </a:cubicBezTo>
                  <a:lnTo>
                    <a:pt x="2263" y="72"/>
                  </a:lnTo>
                  <a:cubicBezTo>
                    <a:pt x="2263" y="49"/>
                    <a:pt x="2239" y="1"/>
                    <a:pt x="2192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4" name="Google Shape;3324;p55"/>
            <p:cNvSpPr/>
            <p:nvPr/>
          </p:nvSpPr>
          <p:spPr>
            <a:xfrm>
              <a:off x="3939905" y="4400943"/>
              <a:ext cx="16368" cy="46183"/>
            </a:xfrm>
            <a:custGeom>
              <a:avLst/>
              <a:gdLst/>
              <a:ahLst/>
              <a:cxnLst/>
              <a:rect l="l" t="t" r="r" b="b"/>
              <a:pathLst>
                <a:path w="549" h="1549" extrusionOk="0">
                  <a:moveTo>
                    <a:pt x="0" y="1"/>
                  </a:moveTo>
                  <a:cubicBezTo>
                    <a:pt x="48" y="1"/>
                    <a:pt x="72" y="49"/>
                    <a:pt x="72" y="72"/>
                  </a:cubicBezTo>
                  <a:lnTo>
                    <a:pt x="72" y="1501"/>
                  </a:lnTo>
                  <a:cubicBezTo>
                    <a:pt x="72" y="1525"/>
                    <a:pt x="48" y="1549"/>
                    <a:pt x="0" y="1549"/>
                  </a:cubicBezTo>
                  <a:lnTo>
                    <a:pt x="477" y="1549"/>
                  </a:lnTo>
                  <a:cubicBezTo>
                    <a:pt x="524" y="1549"/>
                    <a:pt x="548" y="1525"/>
                    <a:pt x="548" y="1501"/>
                  </a:cubicBezTo>
                  <a:lnTo>
                    <a:pt x="548" y="72"/>
                  </a:lnTo>
                  <a:cubicBezTo>
                    <a:pt x="548" y="49"/>
                    <a:pt x="524" y="1"/>
                    <a:pt x="4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5" name="Google Shape;3325;p55"/>
            <p:cNvSpPr/>
            <p:nvPr/>
          </p:nvSpPr>
          <p:spPr>
            <a:xfrm>
              <a:off x="3677888" y="4471963"/>
              <a:ext cx="343678" cy="24180"/>
            </a:xfrm>
            <a:custGeom>
              <a:avLst/>
              <a:gdLst/>
              <a:ahLst/>
              <a:cxnLst/>
              <a:rect l="l" t="t" r="r" b="b"/>
              <a:pathLst>
                <a:path w="11527" h="811" extrusionOk="0">
                  <a:moveTo>
                    <a:pt x="144" y="0"/>
                  </a:moveTo>
                  <a:cubicBezTo>
                    <a:pt x="72" y="0"/>
                    <a:pt x="1" y="72"/>
                    <a:pt x="1" y="119"/>
                  </a:cubicBezTo>
                  <a:lnTo>
                    <a:pt x="1" y="691"/>
                  </a:lnTo>
                  <a:cubicBezTo>
                    <a:pt x="1" y="762"/>
                    <a:pt x="72" y="810"/>
                    <a:pt x="144" y="810"/>
                  </a:cubicBezTo>
                  <a:lnTo>
                    <a:pt x="11408" y="810"/>
                  </a:lnTo>
                  <a:cubicBezTo>
                    <a:pt x="11479" y="810"/>
                    <a:pt x="11527" y="762"/>
                    <a:pt x="11527" y="691"/>
                  </a:cubicBezTo>
                  <a:lnTo>
                    <a:pt x="11527" y="119"/>
                  </a:lnTo>
                  <a:cubicBezTo>
                    <a:pt x="11527" y="72"/>
                    <a:pt x="11479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6" name="Google Shape;3326;p55"/>
            <p:cNvSpPr/>
            <p:nvPr/>
          </p:nvSpPr>
          <p:spPr>
            <a:xfrm>
              <a:off x="4003800" y="4471247"/>
              <a:ext cx="17770" cy="24180"/>
            </a:xfrm>
            <a:custGeom>
              <a:avLst/>
              <a:gdLst/>
              <a:ahLst/>
              <a:cxnLst/>
              <a:rect l="l" t="t" r="r" b="b"/>
              <a:pathLst>
                <a:path w="596" h="811" extrusionOk="0">
                  <a:moveTo>
                    <a:pt x="1" y="1"/>
                  </a:moveTo>
                  <a:cubicBezTo>
                    <a:pt x="72" y="1"/>
                    <a:pt x="120" y="72"/>
                    <a:pt x="120" y="120"/>
                  </a:cubicBezTo>
                  <a:lnTo>
                    <a:pt x="120" y="691"/>
                  </a:lnTo>
                  <a:cubicBezTo>
                    <a:pt x="120" y="739"/>
                    <a:pt x="72" y="810"/>
                    <a:pt x="1" y="810"/>
                  </a:cubicBezTo>
                  <a:lnTo>
                    <a:pt x="477" y="810"/>
                  </a:lnTo>
                  <a:cubicBezTo>
                    <a:pt x="548" y="810"/>
                    <a:pt x="596" y="739"/>
                    <a:pt x="596" y="691"/>
                  </a:cubicBezTo>
                  <a:lnTo>
                    <a:pt x="596" y="120"/>
                  </a:lnTo>
                  <a:cubicBezTo>
                    <a:pt x="596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7" name="Google Shape;3327;p55"/>
            <p:cNvSpPr/>
            <p:nvPr/>
          </p:nvSpPr>
          <p:spPr>
            <a:xfrm>
              <a:off x="3929261" y="4251150"/>
              <a:ext cx="34108" cy="46869"/>
            </a:xfrm>
            <a:custGeom>
              <a:avLst/>
              <a:gdLst/>
              <a:ahLst/>
              <a:cxnLst/>
              <a:rect l="l" t="t" r="r" b="b"/>
              <a:pathLst>
                <a:path w="1144" h="1572" extrusionOk="0">
                  <a:moveTo>
                    <a:pt x="548" y="334"/>
                  </a:moveTo>
                  <a:cubicBezTo>
                    <a:pt x="596" y="334"/>
                    <a:pt x="667" y="357"/>
                    <a:pt x="667" y="429"/>
                  </a:cubicBezTo>
                  <a:cubicBezTo>
                    <a:pt x="691" y="476"/>
                    <a:pt x="643" y="572"/>
                    <a:pt x="548" y="572"/>
                  </a:cubicBezTo>
                  <a:lnTo>
                    <a:pt x="357" y="572"/>
                  </a:lnTo>
                  <a:lnTo>
                    <a:pt x="357" y="334"/>
                  </a:lnTo>
                  <a:close/>
                  <a:moveTo>
                    <a:pt x="596" y="929"/>
                  </a:moveTo>
                  <a:cubicBezTo>
                    <a:pt x="691" y="929"/>
                    <a:pt x="762" y="976"/>
                    <a:pt x="786" y="1048"/>
                  </a:cubicBezTo>
                  <a:cubicBezTo>
                    <a:pt x="810" y="1167"/>
                    <a:pt x="715" y="1262"/>
                    <a:pt x="643" y="1262"/>
                  </a:cubicBezTo>
                  <a:lnTo>
                    <a:pt x="357" y="1262"/>
                  </a:lnTo>
                  <a:lnTo>
                    <a:pt x="357" y="929"/>
                  </a:lnTo>
                  <a:close/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29"/>
                  </a:lnTo>
                  <a:lnTo>
                    <a:pt x="0" y="1500"/>
                  </a:lnTo>
                  <a:cubicBezTo>
                    <a:pt x="72" y="1548"/>
                    <a:pt x="119" y="1572"/>
                    <a:pt x="214" y="1572"/>
                  </a:cubicBezTo>
                  <a:lnTo>
                    <a:pt x="643" y="1572"/>
                  </a:lnTo>
                  <a:cubicBezTo>
                    <a:pt x="905" y="1572"/>
                    <a:pt x="1143" y="1334"/>
                    <a:pt x="1143" y="1072"/>
                  </a:cubicBezTo>
                  <a:cubicBezTo>
                    <a:pt x="1143" y="929"/>
                    <a:pt x="1072" y="762"/>
                    <a:pt x="953" y="691"/>
                  </a:cubicBezTo>
                  <a:cubicBezTo>
                    <a:pt x="1024" y="595"/>
                    <a:pt x="1024" y="500"/>
                    <a:pt x="1024" y="429"/>
                  </a:cubicBezTo>
                  <a:cubicBezTo>
                    <a:pt x="1000" y="191"/>
                    <a:pt x="786" y="0"/>
                    <a:pt x="54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8" name="Google Shape;3328;p55"/>
            <p:cNvSpPr/>
            <p:nvPr/>
          </p:nvSpPr>
          <p:spPr>
            <a:xfrm>
              <a:off x="3843334" y="4173750"/>
              <a:ext cx="41920" cy="49016"/>
            </a:xfrm>
            <a:custGeom>
              <a:avLst/>
              <a:gdLst/>
              <a:ahLst/>
              <a:cxnLst/>
              <a:rect l="l" t="t" r="r" b="b"/>
              <a:pathLst>
                <a:path w="1406" h="1644" extrusionOk="0">
                  <a:moveTo>
                    <a:pt x="715" y="667"/>
                  </a:moveTo>
                  <a:lnTo>
                    <a:pt x="834" y="1001"/>
                  </a:lnTo>
                  <a:lnTo>
                    <a:pt x="572" y="1001"/>
                  </a:lnTo>
                  <a:lnTo>
                    <a:pt x="715" y="667"/>
                  </a:lnTo>
                  <a:close/>
                  <a:moveTo>
                    <a:pt x="691" y="0"/>
                  </a:moveTo>
                  <a:cubicBezTo>
                    <a:pt x="596" y="0"/>
                    <a:pt x="548" y="72"/>
                    <a:pt x="501" y="119"/>
                  </a:cubicBezTo>
                  <a:lnTo>
                    <a:pt x="1" y="1405"/>
                  </a:lnTo>
                  <a:cubicBezTo>
                    <a:pt x="1" y="1548"/>
                    <a:pt x="72" y="1644"/>
                    <a:pt x="143" y="1644"/>
                  </a:cubicBezTo>
                  <a:lnTo>
                    <a:pt x="215" y="1644"/>
                  </a:lnTo>
                  <a:cubicBezTo>
                    <a:pt x="263" y="1644"/>
                    <a:pt x="358" y="1620"/>
                    <a:pt x="358" y="1524"/>
                  </a:cubicBezTo>
                  <a:lnTo>
                    <a:pt x="453" y="1310"/>
                  </a:lnTo>
                  <a:lnTo>
                    <a:pt x="953" y="1310"/>
                  </a:lnTo>
                  <a:lnTo>
                    <a:pt x="1025" y="1524"/>
                  </a:lnTo>
                  <a:cubicBezTo>
                    <a:pt x="1042" y="1594"/>
                    <a:pt x="1111" y="1638"/>
                    <a:pt x="1183" y="1638"/>
                  </a:cubicBezTo>
                  <a:cubicBezTo>
                    <a:pt x="1210" y="1638"/>
                    <a:pt x="1237" y="1632"/>
                    <a:pt x="1263" y="1620"/>
                  </a:cubicBezTo>
                  <a:cubicBezTo>
                    <a:pt x="1334" y="1572"/>
                    <a:pt x="1406" y="1477"/>
                    <a:pt x="1334" y="1382"/>
                  </a:cubicBezTo>
                  <a:lnTo>
                    <a:pt x="858" y="119"/>
                  </a:lnTo>
                  <a:cubicBezTo>
                    <a:pt x="834" y="48"/>
                    <a:pt x="739" y="0"/>
                    <a:pt x="69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9" name="Google Shape;3329;p55"/>
            <p:cNvSpPr/>
            <p:nvPr/>
          </p:nvSpPr>
          <p:spPr>
            <a:xfrm>
              <a:off x="3982512" y="4402374"/>
              <a:ext cx="36941" cy="46183"/>
            </a:xfrm>
            <a:custGeom>
              <a:avLst/>
              <a:gdLst/>
              <a:ahLst/>
              <a:cxnLst/>
              <a:rect l="l" t="t" r="r" b="b"/>
              <a:pathLst>
                <a:path w="1239" h="1549" extrusionOk="0">
                  <a:moveTo>
                    <a:pt x="548" y="310"/>
                  </a:moveTo>
                  <a:cubicBezTo>
                    <a:pt x="834" y="310"/>
                    <a:pt x="881" y="644"/>
                    <a:pt x="881" y="763"/>
                  </a:cubicBezTo>
                  <a:cubicBezTo>
                    <a:pt x="881" y="1072"/>
                    <a:pt x="715" y="1191"/>
                    <a:pt x="572" y="1215"/>
                  </a:cubicBezTo>
                  <a:lnTo>
                    <a:pt x="405" y="1215"/>
                  </a:lnTo>
                  <a:lnTo>
                    <a:pt x="405" y="763"/>
                  </a:lnTo>
                  <a:lnTo>
                    <a:pt x="405" y="310"/>
                  </a:lnTo>
                  <a:close/>
                  <a:moveTo>
                    <a:pt x="119" y="1"/>
                  </a:moveTo>
                  <a:cubicBezTo>
                    <a:pt x="48" y="24"/>
                    <a:pt x="0" y="72"/>
                    <a:pt x="0" y="167"/>
                  </a:cubicBezTo>
                  <a:lnTo>
                    <a:pt x="0" y="786"/>
                  </a:lnTo>
                  <a:cubicBezTo>
                    <a:pt x="48" y="906"/>
                    <a:pt x="48" y="1358"/>
                    <a:pt x="48" y="1358"/>
                  </a:cubicBezTo>
                  <a:cubicBezTo>
                    <a:pt x="48" y="1429"/>
                    <a:pt x="95" y="1501"/>
                    <a:pt x="167" y="1548"/>
                  </a:cubicBezTo>
                  <a:lnTo>
                    <a:pt x="572" y="1548"/>
                  </a:lnTo>
                  <a:cubicBezTo>
                    <a:pt x="953" y="1548"/>
                    <a:pt x="1239" y="1215"/>
                    <a:pt x="1239" y="763"/>
                  </a:cubicBezTo>
                  <a:cubicBezTo>
                    <a:pt x="1239" y="286"/>
                    <a:pt x="953" y="1"/>
                    <a:pt x="548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0" name="Google Shape;3330;p55"/>
            <p:cNvSpPr/>
            <p:nvPr/>
          </p:nvSpPr>
          <p:spPr>
            <a:xfrm>
              <a:off x="3883107" y="4326375"/>
              <a:ext cx="41204" cy="47615"/>
            </a:xfrm>
            <a:custGeom>
              <a:avLst/>
              <a:gdLst/>
              <a:ahLst/>
              <a:cxnLst/>
              <a:rect l="l" t="t" r="r" b="b"/>
              <a:pathLst>
                <a:path w="1382" h="1597" extrusionOk="0">
                  <a:moveTo>
                    <a:pt x="746" y="0"/>
                  </a:moveTo>
                  <a:cubicBezTo>
                    <a:pt x="335" y="0"/>
                    <a:pt x="0" y="349"/>
                    <a:pt x="0" y="787"/>
                  </a:cubicBezTo>
                  <a:cubicBezTo>
                    <a:pt x="0" y="1240"/>
                    <a:pt x="357" y="1597"/>
                    <a:pt x="810" y="1597"/>
                  </a:cubicBezTo>
                  <a:cubicBezTo>
                    <a:pt x="1000" y="1597"/>
                    <a:pt x="1143" y="1526"/>
                    <a:pt x="1262" y="1406"/>
                  </a:cubicBezTo>
                  <a:lnTo>
                    <a:pt x="1310" y="1359"/>
                  </a:lnTo>
                  <a:cubicBezTo>
                    <a:pt x="1381" y="1287"/>
                    <a:pt x="1381" y="1168"/>
                    <a:pt x="1286" y="1121"/>
                  </a:cubicBezTo>
                  <a:cubicBezTo>
                    <a:pt x="1264" y="1088"/>
                    <a:pt x="1227" y="1070"/>
                    <a:pt x="1186" y="1070"/>
                  </a:cubicBezTo>
                  <a:cubicBezTo>
                    <a:pt x="1138" y="1070"/>
                    <a:pt x="1086" y="1093"/>
                    <a:pt x="1048" y="1145"/>
                  </a:cubicBezTo>
                  <a:lnTo>
                    <a:pt x="1024" y="1168"/>
                  </a:lnTo>
                  <a:cubicBezTo>
                    <a:pt x="953" y="1240"/>
                    <a:pt x="881" y="1264"/>
                    <a:pt x="786" y="1264"/>
                  </a:cubicBezTo>
                  <a:cubicBezTo>
                    <a:pt x="548" y="1264"/>
                    <a:pt x="334" y="1049"/>
                    <a:pt x="334" y="811"/>
                  </a:cubicBezTo>
                  <a:cubicBezTo>
                    <a:pt x="334" y="573"/>
                    <a:pt x="548" y="359"/>
                    <a:pt x="786" y="359"/>
                  </a:cubicBezTo>
                  <a:cubicBezTo>
                    <a:pt x="881" y="359"/>
                    <a:pt x="953" y="406"/>
                    <a:pt x="1048" y="454"/>
                  </a:cubicBezTo>
                  <a:cubicBezTo>
                    <a:pt x="1081" y="479"/>
                    <a:pt x="1114" y="489"/>
                    <a:pt x="1146" y="489"/>
                  </a:cubicBezTo>
                  <a:cubicBezTo>
                    <a:pt x="1204" y="489"/>
                    <a:pt x="1255" y="453"/>
                    <a:pt x="1286" y="406"/>
                  </a:cubicBezTo>
                  <a:cubicBezTo>
                    <a:pt x="1358" y="311"/>
                    <a:pt x="1310" y="216"/>
                    <a:pt x="1239" y="168"/>
                  </a:cubicBezTo>
                  <a:cubicBezTo>
                    <a:pt x="1119" y="73"/>
                    <a:pt x="929" y="1"/>
                    <a:pt x="786" y="1"/>
                  </a:cubicBezTo>
                  <a:cubicBezTo>
                    <a:pt x="773" y="1"/>
                    <a:pt x="759" y="0"/>
                    <a:pt x="74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1" name="Google Shape;3331;p55"/>
            <p:cNvSpPr/>
            <p:nvPr/>
          </p:nvSpPr>
          <p:spPr>
            <a:xfrm>
              <a:off x="3670792" y="4150315"/>
              <a:ext cx="356468" cy="353606"/>
            </a:xfrm>
            <a:custGeom>
              <a:avLst/>
              <a:gdLst/>
              <a:ahLst/>
              <a:cxnLst/>
              <a:rect l="l" t="t" r="r" b="b"/>
              <a:pathLst>
                <a:path w="11956" h="11860" extrusionOk="0">
                  <a:moveTo>
                    <a:pt x="3430" y="1072"/>
                  </a:moveTo>
                  <a:lnTo>
                    <a:pt x="3430" y="2287"/>
                  </a:lnTo>
                  <a:lnTo>
                    <a:pt x="1120" y="2287"/>
                  </a:lnTo>
                  <a:lnTo>
                    <a:pt x="1120" y="1072"/>
                  </a:lnTo>
                  <a:close/>
                  <a:moveTo>
                    <a:pt x="4787" y="1072"/>
                  </a:moveTo>
                  <a:lnTo>
                    <a:pt x="4787" y="2287"/>
                  </a:lnTo>
                  <a:lnTo>
                    <a:pt x="3787" y="2287"/>
                  </a:lnTo>
                  <a:lnTo>
                    <a:pt x="3787" y="1072"/>
                  </a:lnTo>
                  <a:close/>
                  <a:moveTo>
                    <a:pt x="5526" y="3573"/>
                  </a:moveTo>
                  <a:lnTo>
                    <a:pt x="5526" y="4787"/>
                  </a:lnTo>
                  <a:lnTo>
                    <a:pt x="1120" y="4787"/>
                  </a:lnTo>
                  <a:lnTo>
                    <a:pt x="1120" y="3573"/>
                  </a:lnTo>
                  <a:close/>
                  <a:moveTo>
                    <a:pt x="4216" y="6073"/>
                  </a:moveTo>
                  <a:lnTo>
                    <a:pt x="4216" y="7288"/>
                  </a:lnTo>
                  <a:lnTo>
                    <a:pt x="1120" y="7288"/>
                  </a:lnTo>
                  <a:lnTo>
                    <a:pt x="1120" y="6073"/>
                  </a:lnTo>
                  <a:close/>
                  <a:moveTo>
                    <a:pt x="6050" y="6073"/>
                  </a:moveTo>
                  <a:lnTo>
                    <a:pt x="6050" y="7288"/>
                  </a:lnTo>
                  <a:lnTo>
                    <a:pt x="4549" y="7288"/>
                  </a:lnTo>
                  <a:lnTo>
                    <a:pt x="4549" y="6073"/>
                  </a:lnTo>
                  <a:close/>
                  <a:moveTo>
                    <a:pt x="9384" y="8597"/>
                  </a:moveTo>
                  <a:lnTo>
                    <a:pt x="9384" y="9812"/>
                  </a:lnTo>
                  <a:lnTo>
                    <a:pt x="7455" y="9812"/>
                  </a:lnTo>
                  <a:lnTo>
                    <a:pt x="7455" y="8597"/>
                  </a:lnTo>
                  <a:close/>
                  <a:moveTo>
                    <a:pt x="11598" y="10955"/>
                  </a:moveTo>
                  <a:lnTo>
                    <a:pt x="11598" y="11431"/>
                  </a:lnTo>
                  <a:lnTo>
                    <a:pt x="429" y="11431"/>
                  </a:lnTo>
                  <a:lnTo>
                    <a:pt x="429" y="10955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1572"/>
                  </a:lnTo>
                  <a:lnTo>
                    <a:pt x="525" y="1572"/>
                  </a:lnTo>
                  <a:cubicBezTo>
                    <a:pt x="429" y="1572"/>
                    <a:pt x="334" y="1620"/>
                    <a:pt x="334" y="1715"/>
                  </a:cubicBezTo>
                  <a:cubicBezTo>
                    <a:pt x="334" y="1834"/>
                    <a:pt x="406" y="1929"/>
                    <a:pt x="525" y="1929"/>
                  </a:cubicBezTo>
                  <a:lnTo>
                    <a:pt x="715" y="1929"/>
                  </a:lnTo>
                  <a:lnTo>
                    <a:pt x="715" y="4073"/>
                  </a:lnTo>
                  <a:lnTo>
                    <a:pt x="525" y="4073"/>
                  </a:lnTo>
                  <a:cubicBezTo>
                    <a:pt x="429" y="4073"/>
                    <a:pt x="334" y="4120"/>
                    <a:pt x="334" y="4216"/>
                  </a:cubicBezTo>
                  <a:cubicBezTo>
                    <a:pt x="334" y="4335"/>
                    <a:pt x="406" y="4430"/>
                    <a:pt x="525" y="4430"/>
                  </a:cubicBezTo>
                  <a:lnTo>
                    <a:pt x="715" y="4430"/>
                  </a:lnTo>
                  <a:lnTo>
                    <a:pt x="715" y="6597"/>
                  </a:lnTo>
                  <a:lnTo>
                    <a:pt x="525" y="6597"/>
                  </a:lnTo>
                  <a:cubicBezTo>
                    <a:pt x="429" y="6597"/>
                    <a:pt x="334" y="6668"/>
                    <a:pt x="334" y="6740"/>
                  </a:cubicBezTo>
                  <a:cubicBezTo>
                    <a:pt x="334" y="6859"/>
                    <a:pt x="406" y="6954"/>
                    <a:pt x="525" y="6954"/>
                  </a:cubicBezTo>
                  <a:lnTo>
                    <a:pt x="715" y="6954"/>
                  </a:lnTo>
                  <a:lnTo>
                    <a:pt x="715" y="9121"/>
                  </a:lnTo>
                  <a:lnTo>
                    <a:pt x="525" y="9121"/>
                  </a:lnTo>
                  <a:cubicBezTo>
                    <a:pt x="429" y="9121"/>
                    <a:pt x="334" y="9193"/>
                    <a:pt x="334" y="9288"/>
                  </a:cubicBezTo>
                  <a:cubicBezTo>
                    <a:pt x="334" y="9407"/>
                    <a:pt x="406" y="9479"/>
                    <a:pt x="525" y="9479"/>
                  </a:cubicBezTo>
                  <a:lnTo>
                    <a:pt x="715" y="9479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67" y="10717"/>
                    <a:pt x="1" y="10836"/>
                    <a:pt x="1" y="11003"/>
                  </a:cubicBezTo>
                  <a:lnTo>
                    <a:pt x="1" y="11574"/>
                  </a:lnTo>
                  <a:cubicBezTo>
                    <a:pt x="1" y="11717"/>
                    <a:pt x="120" y="11860"/>
                    <a:pt x="310" y="11860"/>
                  </a:cubicBezTo>
                  <a:lnTo>
                    <a:pt x="11598" y="11860"/>
                  </a:lnTo>
                  <a:cubicBezTo>
                    <a:pt x="11741" y="11860"/>
                    <a:pt x="11884" y="11741"/>
                    <a:pt x="11884" y="11574"/>
                  </a:cubicBezTo>
                  <a:lnTo>
                    <a:pt x="11884" y="11003"/>
                  </a:lnTo>
                  <a:cubicBezTo>
                    <a:pt x="11956" y="10741"/>
                    <a:pt x="11813" y="10598"/>
                    <a:pt x="11646" y="10598"/>
                  </a:cubicBezTo>
                  <a:lnTo>
                    <a:pt x="1120" y="10598"/>
                  </a:lnTo>
                  <a:lnTo>
                    <a:pt x="1120" y="10145"/>
                  </a:lnTo>
                  <a:lnTo>
                    <a:pt x="9479" y="10145"/>
                  </a:lnTo>
                  <a:cubicBezTo>
                    <a:pt x="9622" y="10145"/>
                    <a:pt x="9717" y="10026"/>
                    <a:pt x="9717" y="9907"/>
                  </a:cubicBezTo>
                  <a:lnTo>
                    <a:pt x="9717" y="8407"/>
                  </a:lnTo>
                  <a:cubicBezTo>
                    <a:pt x="9717" y="8335"/>
                    <a:pt x="9622" y="8240"/>
                    <a:pt x="9550" y="8240"/>
                  </a:cubicBezTo>
                  <a:lnTo>
                    <a:pt x="3144" y="8240"/>
                  </a:lnTo>
                  <a:cubicBezTo>
                    <a:pt x="3120" y="8240"/>
                    <a:pt x="3049" y="8264"/>
                    <a:pt x="3025" y="8288"/>
                  </a:cubicBezTo>
                  <a:cubicBezTo>
                    <a:pt x="2930" y="8455"/>
                    <a:pt x="3025" y="8597"/>
                    <a:pt x="3168" y="8597"/>
                  </a:cubicBezTo>
                  <a:lnTo>
                    <a:pt x="7121" y="8597"/>
                  </a:lnTo>
                  <a:lnTo>
                    <a:pt x="7121" y="9812"/>
                  </a:lnTo>
                  <a:lnTo>
                    <a:pt x="1120" y="9812"/>
                  </a:lnTo>
                  <a:lnTo>
                    <a:pt x="1120" y="8597"/>
                  </a:lnTo>
                  <a:lnTo>
                    <a:pt x="2334" y="8597"/>
                  </a:lnTo>
                  <a:cubicBezTo>
                    <a:pt x="2430" y="8597"/>
                    <a:pt x="2501" y="8526"/>
                    <a:pt x="2501" y="8455"/>
                  </a:cubicBezTo>
                  <a:cubicBezTo>
                    <a:pt x="2501" y="8335"/>
                    <a:pt x="2454" y="8240"/>
                    <a:pt x="2334" y="8240"/>
                  </a:cubicBezTo>
                  <a:lnTo>
                    <a:pt x="1072" y="8240"/>
                  </a:lnTo>
                  <a:lnTo>
                    <a:pt x="1072" y="7645"/>
                  </a:lnTo>
                  <a:lnTo>
                    <a:pt x="6121" y="7645"/>
                  </a:lnTo>
                  <a:cubicBezTo>
                    <a:pt x="6264" y="7645"/>
                    <a:pt x="6359" y="7526"/>
                    <a:pt x="6359" y="7407"/>
                  </a:cubicBezTo>
                  <a:lnTo>
                    <a:pt x="6359" y="5978"/>
                  </a:lnTo>
                  <a:cubicBezTo>
                    <a:pt x="6359" y="5835"/>
                    <a:pt x="6240" y="5740"/>
                    <a:pt x="6121" y="5740"/>
                  </a:cubicBezTo>
                  <a:lnTo>
                    <a:pt x="1072" y="5740"/>
                  </a:lnTo>
                  <a:lnTo>
                    <a:pt x="1072" y="5144"/>
                  </a:lnTo>
                  <a:lnTo>
                    <a:pt x="6312" y="5144"/>
                  </a:lnTo>
                  <a:cubicBezTo>
                    <a:pt x="6407" y="5144"/>
                    <a:pt x="6502" y="5073"/>
                    <a:pt x="6502" y="5001"/>
                  </a:cubicBezTo>
                  <a:cubicBezTo>
                    <a:pt x="6502" y="4882"/>
                    <a:pt x="6431" y="4787"/>
                    <a:pt x="6312" y="4787"/>
                  </a:cubicBezTo>
                  <a:lnTo>
                    <a:pt x="5811" y="4787"/>
                  </a:lnTo>
                  <a:lnTo>
                    <a:pt x="5811" y="3573"/>
                  </a:lnTo>
                  <a:lnTo>
                    <a:pt x="7550" y="3573"/>
                  </a:lnTo>
                  <a:lnTo>
                    <a:pt x="7550" y="4787"/>
                  </a:lnTo>
                  <a:lnTo>
                    <a:pt x="7097" y="4787"/>
                  </a:lnTo>
                  <a:cubicBezTo>
                    <a:pt x="7002" y="4787"/>
                    <a:pt x="6907" y="4835"/>
                    <a:pt x="6907" y="4930"/>
                  </a:cubicBezTo>
                  <a:cubicBezTo>
                    <a:pt x="6907" y="5049"/>
                    <a:pt x="6978" y="5144"/>
                    <a:pt x="7097" y="5144"/>
                  </a:cubicBezTo>
                  <a:lnTo>
                    <a:pt x="7669" y="5144"/>
                  </a:lnTo>
                  <a:cubicBezTo>
                    <a:pt x="7812" y="5144"/>
                    <a:pt x="7907" y="5025"/>
                    <a:pt x="7907" y="4906"/>
                  </a:cubicBezTo>
                  <a:lnTo>
                    <a:pt x="7907" y="3477"/>
                  </a:lnTo>
                  <a:cubicBezTo>
                    <a:pt x="7907" y="3334"/>
                    <a:pt x="7788" y="3239"/>
                    <a:pt x="7669" y="3239"/>
                  </a:cubicBezTo>
                  <a:lnTo>
                    <a:pt x="1072" y="3239"/>
                  </a:lnTo>
                  <a:lnTo>
                    <a:pt x="1072" y="2668"/>
                  </a:lnTo>
                  <a:lnTo>
                    <a:pt x="4835" y="2668"/>
                  </a:lnTo>
                  <a:cubicBezTo>
                    <a:pt x="4978" y="2668"/>
                    <a:pt x="5073" y="2549"/>
                    <a:pt x="5073" y="2430"/>
                  </a:cubicBezTo>
                  <a:lnTo>
                    <a:pt x="5073" y="1001"/>
                  </a:lnTo>
                  <a:cubicBezTo>
                    <a:pt x="5073" y="858"/>
                    <a:pt x="4954" y="763"/>
                    <a:pt x="4835" y="763"/>
                  </a:cubicBezTo>
                  <a:lnTo>
                    <a:pt x="1072" y="763"/>
                  </a:lnTo>
                  <a:lnTo>
                    <a:pt x="1072" y="167"/>
                  </a:lnTo>
                  <a:cubicBezTo>
                    <a:pt x="1072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32" name="Google Shape;3332;p55"/>
          <p:cNvGrpSpPr/>
          <p:nvPr/>
        </p:nvGrpSpPr>
        <p:grpSpPr>
          <a:xfrm>
            <a:off x="4030376" y="4147482"/>
            <a:ext cx="355755" cy="352205"/>
            <a:chOff x="4373264" y="4147482"/>
            <a:chExt cx="355755" cy="352205"/>
          </a:xfrm>
        </p:grpSpPr>
        <p:sp>
          <p:nvSpPr>
            <p:cNvPr id="3333" name="Google Shape;3333;p55"/>
            <p:cNvSpPr/>
            <p:nvPr/>
          </p:nvSpPr>
          <p:spPr>
            <a:xfrm>
              <a:off x="4576306" y="4151746"/>
              <a:ext cx="146302" cy="146869"/>
            </a:xfrm>
            <a:custGeom>
              <a:avLst/>
              <a:gdLst/>
              <a:ahLst/>
              <a:cxnLst/>
              <a:rect l="l" t="t" r="r" b="b"/>
              <a:pathLst>
                <a:path w="4907" h="4926" extrusionOk="0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lnTo>
                    <a:pt x="1" y="4906"/>
                  </a:lnTo>
                  <a:lnTo>
                    <a:pt x="4859" y="4906"/>
                  </a:lnTo>
                  <a:cubicBezTo>
                    <a:pt x="4866" y="4920"/>
                    <a:pt x="4873" y="4926"/>
                    <a:pt x="4879" y="4926"/>
                  </a:cubicBezTo>
                  <a:cubicBezTo>
                    <a:pt x="4895" y="4926"/>
                    <a:pt x="4907" y="4892"/>
                    <a:pt x="4907" y="4858"/>
                  </a:cubicBezTo>
                  <a:cubicBezTo>
                    <a:pt x="4883" y="2215"/>
                    <a:pt x="2740" y="72"/>
                    <a:pt x="72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4" name="Google Shape;3334;p55"/>
            <p:cNvSpPr/>
            <p:nvPr/>
          </p:nvSpPr>
          <p:spPr>
            <a:xfrm>
              <a:off x="4604005" y="4154579"/>
              <a:ext cx="118604" cy="143440"/>
            </a:xfrm>
            <a:custGeom>
              <a:avLst/>
              <a:gdLst/>
              <a:ahLst/>
              <a:cxnLst/>
              <a:rect l="l" t="t" r="r" b="b"/>
              <a:pathLst>
                <a:path w="3978" h="4811" extrusionOk="0">
                  <a:moveTo>
                    <a:pt x="1" y="0"/>
                  </a:moveTo>
                  <a:lnTo>
                    <a:pt x="1" y="0"/>
                  </a:lnTo>
                  <a:cubicBezTo>
                    <a:pt x="1954" y="715"/>
                    <a:pt x="3430" y="2596"/>
                    <a:pt x="3454" y="4811"/>
                  </a:cubicBezTo>
                  <a:lnTo>
                    <a:pt x="3930" y="4811"/>
                  </a:lnTo>
                  <a:cubicBezTo>
                    <a:pt x="3954" y="4811"/>
                    <a:pt x="3978" y="4787"/>
                    <a:pt x="3978" y="4763"/>
                  </a:cubicBezTo>
                  <a:cubicBezTo>
                    <a:pt x="3954" y="2406"/>
                    <a:pt x="2239" y="453"/>
                    <a:pt x="1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5" name="Google Shape;3335;p55"/>
            <p:cNvSpPr/>
            <p:nvPr/>
          </p:nvSpPr>
          <p:spPr>
            <a:xfrm>
              <a:off x="4380360" y="4158842"/>
              <a:ext cx="337297" cy="337297"/>
            </a:xfrm>
            <a:custGeom>
              <a:avLst/>
              <a:gdLst/>
              <a:ahLst/>
              <a:cxnLst/>
              <a:rect l="l" t="t" r="r" b="b"/>
              <a:pathLst>
                <a:path w="11313" h="11313" extrusionOk="0">
                  <a:moveTo>
                    <a:pt x="5573" y="0"/>
                  </a:moveTo>
                  <a:cubicBezTo>
                    <a:pt x="2477" y="24"/>
                    <a:pt x="0" y="2572"/>
                    <a:pt x="0" y="5668"/>
                  </a:cubicBezTo>
                  <a:cubicBezTo>
                    <a:pt x="0" y="8788"/>
                    <a:pt x="2525" y="11312"/>
                    <a:pt x="5644" y="11312"/>
                  </a:cubicBezTo>
                  <a:cubicBezTo>
                    <a:pt x="8740" y="11312"/>
                    <a:pt x="11288" y="8812"/>
                    <a:pt x="11312" y="5739"/>
                  </a:cubicBezTo>
                  <a:cubicBezTo>
                    <a:pt x="11312" y="5716"/>
                    <a:pt x="11288" y="5692"/>
                    <a:pt x="11241" y="5692"/>
                  </a:cubicBezTo>
                  <a:lnTo>
                    <a:pt x="5692" y="5692"/>
                  </a:lnTo>
                  <a:lnTo>
                    <a:pt x="5692" y="191"/>
                  </a:lnTo>
                  <a:cubicBezTo>
                    <a:pt x="5620" y="119"/>
                    <a:pt x="5597" y="72"/>
                    <a:pt x="5573" y="0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6" name="Google Shape;3336;p55"/>
            <p:cNvSpPr/>
            <p:nvPr/>
          </p:nvSpPr>
          <p:spPr>
            <a:xfrm>
              <a:off x="4466258" y="4327836"/>
              <a:ext cx="250685" cy="168306"/>
            </a:xfrm>
            <a:custGeom>
              <a:avLst/>
              <a:gdLst/>
              <a:ahLst/>
              <a:cxnLst/>
              <a:rect l="l" t="t" r="r" b="b"/>
              <a:pathLst>
                <a:path w="8408" h="5645" extrusionOk="0">
                  <a:moveTo>
                    <a:pt x="7955" y="0"/>
                  </a:moveTo>
                  <a:cubicBezTo>
                    <a:pt x="7836" y="3001"/>
                    <a:pt x="5335" y="5406"/>
                    <a:pt x="2287" y="5406"/>
                  </a:cubicBezTo>
                  <a:cubicBezTo>
                    <a:pt x="1453" y="5406"/>
                    <a:pt x="691" y="5239"/>
                    <a:pt x="1" y="4930"/>
                  </a:cubicBezTo>
                  <a:lnTo>
                    <a:pt x="1" y="4930"/>
                  </a:lnTo>
                  <a:cubicBezTo>
                    <a:pt x="810" y="5382"/>
                    <a:pt x="1763" y="5644"/>
                    <a:pt x="2739" y="5644"/>
                  </a:cubicBezTo>
                  <a:cubicBezTo>
                    <a:pt x="5835" y="5644"/>
                    <a:pt x="8360" y="3167"/>
                    <a:pt x="8407" y="71"/>
                  </a:cubicBezTo>
                  <a:cubicBezTo>
                    <a:pt x="8407" y="24"/>
                    <a:pt x="8360" y="0"/>
                    <a:pt x="8360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7" name="Google Shape;3337;p55"/>
            <p:cNvSpPr/>
            <p:nvPr/>
          </p:nvSpPr>
          <p:spPr>
            <a:xfrm>
              <a:off x="4373264" y="4152432"/>
              <a:ext cx="347941" cy="347255"/>
            </a:xfrm>
            <a:custGeom>
              <a:avLst/>
              <a:gdLst/>
              <a:ahLst/>
              <a:cxnLst/>
              <a:rect l="l" t="t" r="r" b="b"/>
              <a:pathLst>
                <a:path w="11670" h="11647" extrusionOk="0">
                  <a:moveTo>
                    <a:pt x="5763" y="1"/>
                  </a:moveTo>
                  <a:cubicBezTo>
                    <a:pt x="4215" y="49"/>
                    <a:pt x="2786" y="644"/>
                    <a:pt x="1691" y="1739"/>
                  </a:cubicBezTo>
                  <a:cubicBezTo>
                    <a:pt x="619" y="2835"/>
                    <a:pt x="0" y="4287"/>
                    <a:pt x="0" y="5835"/>
                  </a:cubicBezTo>
                  <a:cubicBezTo>
                    <a:pt x="0" y="6693"/>
                    <a:pt x="167" y="7574"/>
                    <a:pt x="572" y="8336"/>
                  </a:cubicBezTo>
                  <a:cubicBezTo>
                    <a:pt x="590" y="8409"/>
                    <a:pt x="664" y="8440"/>
                    <a:pt x="740" y="8440"/>
                  </a:cubicBezTo>
                  <a:cubicBezTo>
                    <a:pt x="763" y="8440"/>
                    <a:pt x="787" y="8437"/>
                    <a:pt x="810" y="8431"/>
                  </a:cubicBezTo>
                  <a:cubicBezTo>
                    <a:pt x="881" y="8407"/>
                    <a:pt x="929" y="8288"/>
                    <a:pt x="881" y="8193"/>
                  </a:cubicBezTo>
                  <a:cubicBezTo>
                    <a:pt x="524" y="7455"/>
                    <a:pt x="357" y="6669"/>
                    <a:pt x="357" y="5835"/>
                  </a:cubicBezTo>
                  <a:cubicBezTo>
                    <a:pt x="357" y="4383"/>
                    <a:pt x="929" y="3002"/>
                    <a:pt x="1929" y="2001"/>
                  </a:cubicBezTo>
                  <a:cubicBezTo>
                    <a:pt x="2905" y="1001"/>
                    <a:pt x="4239" y="430"/>
                    <a:pt x="5644" y="358"/>
                  </a:cubicBezTo>
                  <a:lnTo>
                    <a:pt x="5644" y="5835"/>
                  </a:lnTo>
                  <a:cubicBezTo>
                    <a:pt x="5644" y="5931"/>
                    <a:pt x="5739" y="6026"/>
                    <a:pt x="5835" y="6026"/>
                  </a:cubicBezTo>
                  <a:lnTo>
                    <a:pt x="11312" y="6026"/>
                  </a:lnTo>
                  <a:cubicBezTo>
                    <a:pt x="11288" y="7431"/>
                    <a:pt x="10693" y="8765"/>
                    <a:pt x="9669" y="9741"/>
                  </a:cubicBezTo>
                  <a:cubicBezTo>
                    <a:pt x="8621" y="10741"/>
                    <a:pt x="7263" y="11313"/>
                    <a:pt x="5835" y="11313"/>
                  </a:cubicBezTo>
                  <a:cubicBezTo>
                    <a:pt x="3977" y="11313"/>
                    <a:pt x="2286" y="10384"/>
                    <a:pt x="1262" y="8884"/>
                  </a:cubicBezTo>
                  <a:cubicBezTo>
                    <a:pt x="1230" y="8820"/>
                    <a:pt x="1178" y="8799"/>
                    <a:pt x="1125" y="8799"/>
                  </a:cubicBezTo>
                  <a:cubicBezTo>
                    <a:pt x="1098" y="8799"/>
                    <a:pt x="1072" y="8804"/>
                    <a:pt x="1048" y="8812"/>
                  </a:cubicBezTo>
                  <a:cubicBezTo>
                    <a:pt x="953" y="8884"/>
                    <a:pt x="953" y="8955"/>
                    <a:pt x="976" y="9050"/>
                  </a:cubicBezTo>
                  <a:cubicBezTo>
                    <a:pt x="2072" y="10694"/>
                    <a:pt x="3858" y="11646"/>
                    <a:pt x="5835" y="11646"/>
                  </a:cubicBezTo>
                  <a:cubicBezTo>
                    <a:pt x="7383" y="11646"/>
                    <a:pt x="8835" y="11051"/>
                    <a:pt x="9931" y="9955"/>
                  </a:cubicBezTo>
                  <a:cubicBezTo>
                    <a:pt x="11026" y="8884"/>
                    <a:pt x="11622" y="7407"/>
                    <a:pt x="11669" y="5859"/>
                  </a:cubicBezTo>
                  <a:cubicBezTo>
                    <a:pt x="11669" y="5812"/>
                    <a:pt x="11622" y="5740"/>
                    <a:pt x="11598" y="5693"/>
                  </a:cubicBezTo>
                  <a:cubicBezTo>
                    <a:pt x="11582" y="5700"/>
                    <a:pt x="11563" y="5703"/>
                    <a:pt x="11544" y="5703"/>
                  </a:cubicBezTo>
                  <a:cubicBezTo>
                    <a:pt x="11505" y="5703"/>
                    <a:pt x="11463" y="5693"/>
                    <a:pt x="11431" y="5693"/>
                  </a:cubicBezTo>
                  <a:lnTo>
                    <a:pt x="6001" y="5693"/>
                  </a:lnTo>
                  <a:lnTo>
                    <a:pt x="6001" y="287"/>
                  </a:lnTo>
                  <a:cubicBezTo>
                    <a:pt x="6001" y="215"/>
                    <a:pt x="6001" y="191"/>
                    <a:pt x="5977" y="120"/>
                  </a:cubicBezTo>
                  <a:cubicBezTo>
                    <a:pt x="5930" y="72"/>
                    <a:pt x="5858" y="1"/>
                    <a:pt x="576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8" name="Google Shape;3338;p55"/>
            <p:cNvSpPr/>
            <p:nvPr/>
          </p:nvSpPr>
          <p:spPr>
            <a:xfrm>
              <a:off x="4571357" y="4147482"/>
              <a:ext cx="157662" cy="156946"/>
            </a:xfrm>
            <a:custGeom>
              <a:avLst/>
              <a:gdLst/>
              <a:ahLst/>
              <a:cxnLst/>
              <a:rect l="l" t="t" r="r" b="b"/>
              <a:pathLst>
                <a:path w="5288" h="5264" extrusionOk="0">
                  <a:moveTo>
                    <a:pt x="238" y="0"/>
                  </a:moveTo>
                  <a:cubicBezTo>
                    <a:pt x="143" y="0"/>
                    <a:pt x="24" y="48"/>
                    <a:pt x="0" y="167"/>
                  </a:cubicBezTo>
                  <a:lnTo>
                    <a:pt x="0" y="238"/>
                  </a:lnTo>
                  <a:lnTo>
                    <a:pt x="0" y="3382"/>
                  </a:lnTo>
                  <a:cubicBezTo>
                    <a:pt x="0" y="3429"/>
                    <a:pt x="24" y="3477"/>
                    <a:pt x="48" y="3477"/>
                  </a:cubicBezTo>
                  <a:cubicBezTo>
                    <a:pt x="89" y="3504"/>
                    <a:pt x="132" y="3516"/>
                    <a:pt x="172" y="3516"/>
                  </a:cubicBezTo>
                  <a:cubicBezTo>
                    <a:pt x="272" y="3516"/>
                    <a:pt x="358" y="3443"/>
                    <a:pt x="358" y="3358"/>
                  </a:cubicBezTo>
                  <a:lnTo>
                    <a:pt x="358" y="357"/>
                  </a:lnTo>
                  <a:cubicBezTo>
                    <a:pt x="1548" y="381"/>
                    <a:pt x="2668" y="881"/>
                    <a:pt x="3525" y="1762"/>
                  </a:cubicBezTo>
                  <a:cubicBezTo>
                    <a:pt x="4406" y="2620"/>
                    <a:pt x="4882" y="3715"/>
                    <a:pt x="4930" y="4930"/>
                  </a:cubicBezTo>
                  <a:lnTo>
                    <a:pt x="381" y="4930"/>
                  </a:lnTo>
                  <a:lnTo>
                    <a:pt x="381" y="4144"/>
                  </a:lnTo>
                  <a:cubicBezTo>
                    <a:pt x="381" y="4096"/>
                    <a:pt x="358" y="4049"/>
                    <a:pt x="310" y="4049"/>
                  </a:cubicBezTo>
                  <a:cubicBezTo>
                    <a:pt x="269" y="4021"/>
                    <a:pt x="228" y="4010"/>
                    <a:pt x="191" y="4010"/>
                  </a:cubicBezTo>
                  <a:cubicBezTo>
                    <a:pt x="97" y="4010"/>
                    <a:pt x="24" y="4083"/>
                    <a:pt x="24" y="4168"/>
                  </a:cubicBezTo>
                  <a:lnTo>
                    <a:pt x="24" y="5144"/>
                  </a:lnTo>
                  <a:cubicBezTo>
                    <a:pt x="24" y="5216"/>
                    <a:pt x="72" y="5263"/>
                    <a:pt x="143" y="5263"/>
                  </a:cubicBezTo>
                  <a:lnTo>
                    <a:pt x="5120" y="5263"/>
                  </a:lnTo>
                  <a:cubicBezTo>
                    <a:pt x="5239" y="5239"/>
                    <a:pt x="5287" y="5144"/>
                    <a:pt x="5263" y="5025"/>
                  </a:cubicBezTo>
                  <a:cubicBezTo>
                    <a:pt x="5239" y="3691"/>
                    <a:pt x="4692" y="2429"/>
                    <a:pt x="3739" y="1477"/>
                  </a:cubicBezTo>
                  <a:cubicBezTo>
                    <a:pt x="2787" y="524"/>
                    <a:pt x="1548" y="24"/>
                    <a:pt x="238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39" name="Google Shape;3339;p55"/>
          <p:cNvGrpSpPr/>
          <p:nvPr/>
        </p:nvGrpSpPr>
        <p:grpSpPr>
          <a:xfrm>
            <a:off x="4767127" y="4147482"/>
            <a:ext cx="354321" cy="355037"/>
            <a:chOff x="4957614" y="4147482"/>
            <a:chExt cx="354321" cy="355037"/>
          </a:xfrm>
        </p:grpSpPr>
        <p:sp>
          <p:nvSpPr>
            <p:cNvPr id="3340" name="Google Shape;3340;p55"/>
            <p:cNvSpPr/>
            <p:nvPr/>
          </p:nvSpPr>
          <p:spPr>
            <a:xfrm>
              <a:off x="5049207" y="4280250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0"/>
                  </a:moveTo>
                  <a:cubicBezTo>
                    <a:pt x="215" y="0"/>
                    <a:pt x="0" y="215"/>
                    <a:pt x="0" y="453"/>
                  </a:cubicBezTo>
                  <a:cubicBezTo>
                    <a:pt x="0" y="691"/>
                    <a:pt x="215" y="905"/>
                    <a:pt x="453" y="905"/>
                  </a:cubicBezTo>
                  <a:cubicBezTo>
                    <a:pt x="691" y="905"/>
                    <a:pt x="905" y="691"/>
                    <a:pt x="905" y="453"/>
                  </a:cubicBezTo>
                  <a:cubicBezTo>
                    <a:pt x="905" y="215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1" name="Google Shape;3341;p55"/>
            <p:cNvSpPr/>
            <p:nvPr/>
          </p:nvSpPr>
          <p:spPr>
            <a:xfrm>
              <a:off x="5129440" y="4296589"/>
              <a:ext cx="26297" cy="2629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9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91"/>
                    <a:pt x="191" y="881"/>
                    <a:pt x="429" y="881"/>
                  </a:cubicBezTo>
                  <a:cubicBezTo>
                    <a:pt x="691" y="881"/>
                    <a:pt x="882" y="691"/>
                    <a:pt x="882" y="429"/>
                  </a:cubicBezTo>
                  <a:cubicBezTo>
                    <a:pt x="882" y="191"/>
                    <a:pt x="691" y="0"/>
                    <a:pt x="429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2" name="Google Shape;3342;p55"/>
            <p:cNvSpPr/>
            <p:nvPr/>
          </p:nvSpPr>
          <p:spPr>
            <a:xfrm>
              <a:off x="5172046" y="4239791"/>
              <a:ext cx="26297" cy="2629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53" y="0"/>
                  </a:moveTo>
                  <a:cubicBezTo>
                    <a:pt x="191" y="0"/>
                    <a:pt x="0" y="191"/>
                    <a:pt x="0" y="453"/>
                  </a:cubicBezTo>
                  <a:cubicBezTo>
                    <a:pt x="0" y="691"/>
                    <a:pt x="191" y="881"/>
                    <a:pt x="453" y="881"/>
                  </a:cubicBezTo>
                  <a:cubicBezTo>
                    <a:pt x="691" y="881"/>
                    <a:pt x="881" y="691"/>
                    <a:pt x="881" y="453"/>
                  </a:cubicBezTo>
                  <a:cubicBezTo>
                    <a:pt x="881" y="191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3" name="Google Shape;3343;p55"/>
            <p:cNvSpPr/>
            <p:nvPr/>
          </p:nvSpPr>
          <p:spPr>
            <a:xfrm>
              <a:off x="5208242" y="4190089"/>
              <a:ext cx="27012" cy="26297"/>
            </a:xfrm>
            <a:custGeom>
              <a:avLst/>
              <a:gdLst/>
              <a:ahLst/>
              <a:cxnLst/>
              <a:rect l="l" t="t" r="r" b="b"/>
              <a:pathLst>
                <a:path w="906" h="882" extrusionOk="0">
                  <a:moveTo>
                    <a:pt x="453" y="0"/>
                  </a:moveTo>
                  <a:cubicBezTo>
                    <a:pt x="191" y="0"/>
                    <a:pt x="1" y="191"/>
                    <a:pt x="1" y="429"/>
                  </a:cubicBezTo>
                  <a:cubicBezTo>
                    <a:pt x="1" y="691"/>
                    <a:pt x="191" y="881"/>
                    <a:pt x="453" y="881"/>
                  </a:cubicBezTo>
                  <a:cubicBezTo>
                    <a:pt x="691" y="881"/>
                    <a:pt x="906" y="691"/>
                    <a:pt x="906" y="429"/>
                  </a:cubicBezTo>
                  <a:cubicBezTo>
                    <a:pt x="906" y="191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4" name="Google Shape;3344;p55"/>
            <p:cNvSpPr/>
            <p:nvPr/>
          </p:nvSpPr>
          <p:spPr>
            <a:xfrm>
              <a:off x="5272852" y="4168771"/>
              <a:ext cx="27012" cy="26297"/>
            </a:xfrm>
            <a:custGeom>
              <a:avLst/>
              <a:gdLst/>
              <a:ahLst/>
              <a:cxnLst/>
              <a:rect l="l" t="t" r="r" b="b"/>
              <a:pathLst>
                <a:path w="906" h="882" extrusionOk="0">
                  <a:moveTo>
                    <a:pt x="453" y="1"/>
                  </a:moveTo>
                  <a:cubicBezTo>
                    <a:pt x="215" y="1"/>
                    <a:pt x="1" y="191"/>
                    <a:pt x="1" y="453"/>
                  </a:cubicBezTo>
                  <a:cubicBezTo>
                    <a:pt x="1" y="691"/>
                    <a:pt x="215" y="882"/>
                    <a:pt x="453" y="882"/>
                  </a:cubicBezTo>
                  <a:cubicBezTo>
                    <a:pt x="692" y="882"/>
                    <a:pt x="906" y="691"/>
                    <a:pt x="906" y="453"/>
                  </a:cubicBezTo>
                  <a:cubicBezTo>
                    <a:pt x="906" y="191"/>
                    <a:pt x="692" y="1"/>
                    <a:pt x="453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5" name="Google Shape;3345;p55"/>
            <p:cNvSpPr/>
            <p:nvPr/>
          </p:nvSpPr>
          <p:spPr>
            <a:xfrm>
              <a:off x="5274999" y="4168771"/>
              <a:ext cx="24866" cy="26297"/>
            </a:xfrm>
            <a:custGeom>
              <a:avLst/>
              <a:gdLst/>
              <a:ahLst/>
              <a:cxnLst/>
              <a:rect l="l" t="t" r="r" b="b"/>
              <a:pathLst>
                <a:path w="834" h="882" extrusionOk="0">
                  <a:moveTo>
                    <a:pt x="381" y="1"/>
                  </a:moveTo>
                  <a:cubicBezTo>
                    <a:pt x="405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0" y="644"/>
                  </a:cubicBezTo>
                  <a:cubicBezTo>
                    <a:pt x="48" y="810"/>
                    <a:pt x="215" y="882"/>
                    <a:pt x="381" y="882"/>
                  </a:cubicBezTo>
                  <a:cubicBezTo>
                    <a:pt x="620" y="882"/>
                    <a:pt x="834" y="691"/>
                    <a:pt x="834" y="453"/>
                  </a:cubicBezTo>
                  <a:cubicBezTo>
                    <a:pt x="834" y="215"/>
                    <a:pt x="620" y="1"/>
                    <a:pt x="381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6" name="Google Shape;3346;p55"/>
            <p:cNvSpPr/>
            <p:nvPr/>
          </p:nvSpPr>
          <p:spPr>
            <a:xfrm>
              <a:off x="5210389" y="4190089"/>
              <a:ext cx="24866" cy="26297"/>
            </a:xfrm>
            <a:custGeom>
              <a:avLst/>
              <a:gdLst/>
              <a:ahLst/>
              <a:cxnLst/>
              <a:rect l="l" t="t" r="r" b="b"/>
              <a:pathLst>
                <a:path w="834" h="882" extrusionOk="0">
                  <a:moveTo>
                    <a:pt x="381" y="0"/>
                  </a:moveTo>
                  <a:cubicBezTo>
                    <a:pt x="405" y="48"/>
                    <a:pt x="429" y="119"/>
                    <a:pt x="429" y="214"/>
                  </a:cubicBezTo>
                  <a:cubicBezTo>
                    <a:pt x="429" y="453"/>
                    <a:pt x="238" y="643"/>
                    <a:pt x="0" y="643"/>
                  </a:cubicBezTo>
                  <a:cubicBezTo>
                    <a:pt x="48" y="810"/>
                    <a:pt x="191" y="881"/>
                    <a:pt x="381" y="881"/>
                  </a:cubicBezTo>
                  <a:cubicBezTo>
                    <a:pt x="619" y="881"/>
                    <a:pt x="834" y="691"/>
                    <a:pt x="834" y="453"/>
                  </a:cubicBezTo>
                  <a:cubicBezTo>
                    <a:pt x="834" y="214"/>
                    <a:pt x="643" y="0"/>
                    <a:pt x="381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7" name="Google Shape;3347;p55"/>
            <p:cNvSpPr/>
            <p:nvPr/>
          </p:nvSpPr>
          <p:spPr>
            <a:xfrm>
              <a:off x="5174879" y="4239791"/>
              <a:ext cx="24896" cy="26297"/>
            </a:xfrm>
            <a:custGeom>
              <a:avLst/>
              <a:gdLst/>
              <a:ahLst/>
              <a:cxnLst/>
              <a:rect l="l" t="t" r="r" b="b"/>
              <a:pathLst>
                <a:path w="835" h="882" extrusionOk="0">
                  <a:moveTo>
                    <a:pt x="382" y="0"/>
                  </a:moveTo>
                  <a:cubicBezTo>
                    <a:pt x="405" y="48"/>
                    <a:pt x="429" y="119"/>
                    <a:pt x="429" y="214"/>
                  </a:cubicBezTo>
                  <a:cubicBezTo>
                    <a:pt x="429" y="453"/>
                    <a:pt x="239" y="643"/>
                    <a:pt x="1" y="643"/>
                  </a:cubicBezTo>
                  <a:cubicBezTo>
                    <a:pt x="48" y="810"/>
                    <a:pt x="191" y="881"/>
                    <a:pt x="382" y="881"/>
                  </a:cubicBezTo>
                  <a:cubicBezTo>
                    <a:pt x="620" y="881"/>
                    <a:pt x="834" y="691"/>
                    <a:pt x="834" y="453"/>
                  </a:cubicBezTo>
                  <a:cubicBezTo>
                    <a:pt x="834" y="214"/>
                    <a:pt x="620" y="0"/>
                    <a:pt x="382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8" name="Google Shape;3348;p55"/>
            <p:cNvSpPr/>
            <p:nvPr/>
          </p:nvSpPr>
          <p:spPr>
            <a:xfrm>
              <a:off x="5130871" y="4296589"/>
              <a:ext cx="24866" cy="26297"/>
            </a:xfrm>
            <a:custGeom>
              <a:avLst/>
              <a:gdLst/>
              <a:ahLst/>
              <a:cxnLst/>
              <a:rect l="l" t="t" r="r" b="b"/>
              <a:pathLst>
                <a:path w="834" h="882" extrusionOk="0">
                  <a:moveTo>
                    <a:pt x="405" y="0"/>
                  </a:moveTo>
                  <a:cubicBezTo>
                    <a:pt x="429" y="48"/>
                    <a:pt x="453" y="119"/>
                    <a:pt x="453" y="215"/>
                  </a:cubicBezTo>
                  <a:cubicBezTo>
                    <a:pt x="453" y="453"/>
                    <a:pt x="238" y="643"/>
                    <a:pt x="0" y="643"/>
                  </a:cubicBezTo>
                  <a:cubicBezTo>
                    <a:pt x="72" y="810"/>
                    <a:pt x="214" y="881"/>
                    <a:pt x="405" y="881"/>
                  </a:cubicBezTo>
                  <a:cubicBezTo>
                    <a:pt x="643" y="881"/>
                    <a:pt x="834" y="691"/>
                    <a:pt x="834" y="453"/>
                  </a:cubicBezTo>
                  <a:cubicBezTo>
                    <a:pt x="834" y="215"/>
                    <a:pt x="643" y="0"/>
                    <a:pt x="405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9" name="Google Shape;3349;p55"/>
            <p:cNvSpPr/>
            <p:nvPr/>
          </p:nvSpPr>
          <p:spPr>
            <a:xfrm>
              <a:off x="5052040" y="4280250"/>
              <a:ext cx="24896" cy="27012"/>
            </a:xfrm>
            <a:custGeom>
              <a:avLst/>
              <a:gdLst/>
              <a:ahLst/>
              <a:cxnLst/>
              <a:rect l="l" t="t" r="r" b="b"/>
              <a:pathLst>
                <a:path w="835" h="906" extrusionOk="0">
                  <a:moveTo>
                    <a:pt x="382" y="0"/>
                  </a:moveTo>
                  <a:cubicBezTo>
                    <a:pt x="429" y="72"/>
                    <a:pt x="453" y="120"/>
                    <a:pt x="453" y="215"/>
                  </a:cubicBezTo>
                  <a:cubicBezTo>
                    <a:pt x="453" y="453"/>
                    <a:pt x="239" y="667"/>
                    <a:pt x="1" y="667"/>
                  </a:cubicBezTo>
                  <a:cubicBezTo>
                    <a:pt x="72" y="810"/>
                    <a:pt x="215" y="905"/>
                    <a:pt x="382" y="905"/>
                  </a:cubicBezTo>
                  <a:cubicBezTo>
                    <a:pt x="620" y="905"/>
                    <a:pt x="834" y="691"/>
                    <a:pt x="834" y="453"/>
                  </a:cubicBezTo>
                  <a:cubicBezTo>
                    <a:pt x="834" y="215"/>
                    <a:pt x="620" y="0"/>
                    <a:pt x="382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0" name="Google Shape;3350;p55"/>
            <p:cNvSpPr/>
            <p:nvPr/>
          </p:nvSpPr>
          <p:spPr>
            <a:xfrm>
              <a:off x="5272852" y="4269606"/>
              <a:ext cx="27012" cy="2701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0"/>
                  </a:moveTo>
                  <a:cubicBezTo>
                    <a:pt x="215" y="0"/>
                    <a:pt x="1" y="215"/>
                    <a:pt x="1" y="453"/>
                  </a:cubicBezTo>
                  <a:cubicBezTo>
                    <a:pt x="1" y="691"/>
                    <a:pt x="215" y="905"/>
                    <a:pt x="453" y="905"/>
                  </a:cubicBezTo>
                  <a:cubicBezTo>
                    <a:pt x="692" y="905"/>
                    <a:pt x="906" y="691"/>
                    <a:pt x="906" y="453"/>
                  </a:cubicBezTo>
                  <a:cubicBezTo>
                    <a:pt x="906" y="215"/>
                    <a:pt x="692" y="0"/>
                    <a:pt x="453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1" name="Google Shape;3351;p55"/>
            <p:cNvSpPr/>
            <p:nvPr/>
          </p:nvSpPr>
          <p:spPr>
            <a:xfrm>
              <a:off x="5253711" y="4324973"/>
              <a:ext cx="26297" cy="2629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cubicBezTo>
                    <a:pt x="0" y="691"/>
                    <a:pt x="191" y="882"/>
                    <a:pt x="429" y="882"/>
                  </a:cubicBezTo>
                  <a:cubicBezTo>
                    <a:pt x="691" y="882"/>
                    <a:pt x="881" y="691"/>
                    <a:pt x="881" y="429"/>
                  </a:cubicBezTo>
                  <a:cubicBezTo>
                    <a:pt x="881" y="191"/>
                    <a:pt x="691" y="1"/>
                    <a:pt x="429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2" name="Google Shape;3352;p55"/>
            <p:cNvSpPr/>
            <p:nvPr/>
          </p:nvSpPr>
          <p:spPr>
            <a:xfrm>
              <a:off x="5207557" y="4388182"/>
              <a:ext cx="26297" cy="2629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53" y="0"/>
                  </a:moveTo>
                  <a:cubicBezTo>
                    <a:pt x="191" y="0"/>
                    <a:pt x="0" y="191"/>
                    <a:pt x="0" y="429"/>
                  </a:cubicBezTo>
                  <a:cubicBezTo>
                    <a:pt x="0" y="691"/>
                    <a:pt x="191" y="881"/>
                    <a:pt x="453" y="881"/>
                  </a:cubicBezTo>
                  <a:cubicBezTo>
                    <a:pt x="691" y="881"/>
                    <a:pt x="881" y="691"/>
                    <a:pt x="881" y="429"/>
                  </a:cubicBezTo>
                  <a:cubicBezTo>
                    <a:pt x="881" y="191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3" name="Google Shape;3353;p55"/>
            <p:cNvSpPr/>
            <p:nvPr/>
          </p:nvSpPr>
          <p:spPr>
            <a:xfrm>
              <a:off x="5122344" y="4364031"/>
              <a:ext cx="26297" cy="2629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453" y="1"/>
                  </a:moveTo>
                  <a:cubicBezTo>
                    <a:pt x="191" y="1"/>
                    <a:pt x="0" y="191"/>
                    <a:pt x="0" y="453"/>
                  </a:cubicBezTo>
                  <a:cubicBezTo>
                    <a:pt x="0" y="691"/>
                    <a:pt x="191" y="882"/>
                    <a:pt x="453" y="882"/>
                  </a:cubicBezTo>
                  <a:cubicBezTo>
                    <a:pt x="691" y="882"/>
                    <a:pt x="881" y="691"/>
                    <a:pt x="881" y="453"/>
                  </a:cubicBezTo>
                  <a:cubicBezTo>
                    <a:pt x="881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4" name="Google Shape;3354;p55"/>
            <p:cNvSpPr/>
            <p:nvPr/>
          </p:nvSpPr>
          <p:spPr>
            <a:xfrm>
              <a:off x="5042111" y="4374675"/>
              <a:ext cx="27012" cy="26297"/>
            </a:xfrm>
            <a:custGeom>
              <a:avLst/>
              <a:gdLst/>
              <a:ahLst/>
              <a:cxnLst/>
              <a:rect l="l" t="t" r="r" b="b"/>
              <a:pathLst>
                <a:path w="906" h="882" extrusionOk="0">
                  <a:moveTo>
                    <a:pt x="453" y="1"/>
                  </a:moveTo>
                  <a:cubicBezTo>
                    <a:pt x="215" y="1"/>
                    <a:pt x="0" y="191"/>
                    <a:pt x="0" y="453"/>
                  </a:cubicBezTo>
                  <a:cubicBezTo>
                    <a:pt x="0" y="691"/>
                    <a:pt x="215" y="882"/>
                    <a:pt x="453" y="882"/>
                  </a:cubicBezTo>
                  <a:cubicBezTo>
                    <a:pt x="691" y="882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5" name="Google Shape;3355;p55"/>
            <p:cNvSpPr/>
            <p:nvPr/>
          </p:nvSpPr>
          <p:spPr>
            <a:xfrm>
              <a:off x="5274999" y="4269606"/>
              <a:ext cx="24866" cy="27012"/>
            </a:xfrm>
            <a:custGeom>
              <a:avLst/>
              <a:gdLst/>
              <a:ahLst/>
              <a:cxnLst/>
              <a:rect l="l" t="t" r="r" b="b"/>
              <a:pathLst>
                <a:path w="834" h="906" extrusionOk="0">
                  <a:moveTo>
                    <a:pt x="381" y="0"/>
                  </a:moveTo>
                  <a:cubicBezTo>
                    <a:pt x="405" y="72"/>
                    <a:pt x="453" y="119"/>
                    <a:pt x="453" y="215"/>
                  </a:cubicBezTo>
                  <a:cubicBezTo>
                    <a:pt x="453" y="453"/>
                    <a:pt x="239" y="667"/>
                    <a:pt x="0" y="667"/>
                  </a:cubicBezTo>
                  <a:cubicBezTo>
                    <a:pt x="48" y="810"/>
                    <a:pt x="215" y="905"/>
                    <a:pt x="381" y="905"/>
                  </a:cubicBezTo>
                  <a:cubicBezTo>
                    <a:pt x="620" y="905"/>
                    <a:pt x="834" y="691"/>
                    <a:pt x="834" y="453"/>
                  </a:cubicBezTo>
                  <a:cubicBezTo>
                    <a:pt x="834" y="215"/>
                    <a:pt x="620" y="0"/>
                    <a:pt x="381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6" name="Google Shape;3356;p55"/>
            <p:cNvSpPr/>
            <p:nvPr/>
          </p:nvSpPr>
          <p:spPr>
            <a:xfrm>
              <a:off x="5255112" y="4324973"/>
              <a:ext cx="24896" cy="26297"/>
            </a:xfrm>
            <a:custGeom>
              <a:avLst/>
              <a:gdLst/>
              <a:ahLst/>
              <a:cxnLst/>
              <a:rect l="l" t="t" r="r" b="b"/>
              <a:pathLst>
                <a:path w="835" h="882" extrusionOk="0">
                  <a:moveTo>
                    <a:pt x="405" y="1"/>
                  </a:moveTo>
                  <a:cubicBezTo>
                    <a:pt x="429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1" y="644"/>
                  </a:cubicBezTo>
                  <a:cubicBezTo>
                    <a:pt x="72" y="810"/>
                    <a:pt x="215" y="882"/>
                    <a:pt x="405" y="882"/>
                  </a:cubicBezTo>
                  <a:cubicBezTo>
                    <a:pt x="644" y="882"/>
                    <a:pt x="834" y="668"/>
                    <a:pt x="834" y="453"/>
                  </a:cubicBezTo>
                  <a:cubicBezTo>
                    <a:pt x="834" y="215"/>
                    <a:pt x="667" y="1"/>
                    <a:pt x="405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7" name="Google Shape;3357;p55"/>
            <p:cNvSpPr/>
            <p:nvPr/>
          </p:nvSpPr>
          <p:spPr>
            <a:xfrm>
              <a:off x="5208958" y="4388182"/>
              <a:ext cx="24896" cy="26297"/>
            </a:xfrm>
            <a:custGeom>
              <a:avLst/>
              <a:gdLst/>
              <a:ahLst/>
              <a:cxnLst/>
              <a:rect l="l" t="t" r="r" b="b"/>
              <a:pathLst>
                <a:path w="835" h="882" extrusionOk="0">
                  <a:moveTo>
                    <a:pt x="406" y="0"/>
                  </a:moveTo>
                  <a:cubicBezTo>
                    <a:pt x="429" y="48"/>
                    <a:pt x="453" y="119"/>
                    <a:pt x="453" y="191"/>
                  </a:cubicBezTo>
                  <a:cubicBezTo>
                    <a:pt x="453" y="429"/>
                    <a:pt x="239" y="643"/>
                    <a:pt x="1" y="643"/>
                  </a:cubicBezTo>
                  <a:cubicBezTo>
                    <a:pt x="72" y="786"/>
                    <a:pt x="215" y="881"/>
                    <a:pt x="406" y="881"/>
                  </a:cubicBezTo>
                  <a:cubicBezTo>
                    <a:pt x="644" y="881"/>
                    <a:pt x="834" y="667"/>
                    <a:pt x="834" y="429"/>
                  </a:cubicBezTo>
                  <a:cubicBezTo>
                    <a:pt x="834" y="191"/>
                    <a:pt x="644" y="0"/>
                    <a:pt x="40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8" name="Google Shape;3358;p55"/>
            <p:cNvSpPr/>
            <p:nvPr/>
          </p:nvSpPr>
          <p:spPr>
            <a:xfrm>
              <a:off x="5123746" y="4364031"/>
              <a:ext cx="24896" cy="26297"/>
            </a:xfrm>
            <a:custGeom>
              <a:avLst/>
              <a:gdLst/>
              <a:ahLst/>
              <a:cxnLst/>
              <a:rect l="l" t="t" r="r" b="b"/>
              <a:pathLst>
                <a:path w="835" h="882" extrusionOk="0">
                  <a:moveTo>
                    <a:pt x="406" y="1"/>
                  </a:moveTo>
                  <a:cubicBezTo>
                    <a:pt x="430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1" y="644"/>
                  </a:cubicBezTo>
                  <a:cubicBezTo>
                    <a:pt x="72" y="810"/>
                    <a:pt x="215" y="882"/>
                    <a:pt x="406" y="882"/>
                  </a:cubicBezTo>
                  <a:cubicBezTo>
                    <a:pt x="644" y="882"/>
                    <a:pt x="834" y="691"/>
                    <a:pt x="834" y="453"/>
                  </a:cubicBezTo>
                  <a:cubicBezTo>
                    <a:pt x="834" y="215"/>
                    <a:pt x="668" y="1"/>
                    <a:pt x="406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9" name="Google Shape;3359;p55"/>
            <p:cNvSpPr/>
            <p:nvPr/>
          </p:nvSpPr>
          <p:spPr>
            <a:xfrm>
              <a:off x="5044228" y="4374675"/>
              <a:ext cx="24896" cy="26297"/>
            </a:xfrm>
            <a:custGeom>
              <a:avLst/>
              <a:gdLst/>
              <a:ahLst/>
              <a:cxnLst/>
              <a:rect l="l" t="t" r="r" b="b"/>
              <a:pathLst>
                <a:path w="835" h="882" extrusionOk="0">
                  <a:moveTo>
                    <a:pt x="382" y="1"/>
                  </a:moveTo>
                  <a:cubicBezTo>
                    <a:pt x="406" y="48"/>
                    <a:pt x="453" y="120"/>
                    <a:pt x="453" y="215"/>
                  </a:cubicBezTo>
                  <a:cubicBezTo>
                    <a:pt x="453" y="453"/>
                    <a:pt x="239" y="644"/>
                    <a:pt x="1" y="644"/>
                  </a:cubicBezTo>
                  <a:cubicBezTo>
                    <a:pt x="48" y="810"/>
                    <a:pt x="215" y="882"/>
                    <a:pt x="382" y="882"/>
                  </a:cubicBezTo>
                  <a:cubicBezTo>
                    <a:pt x="620" y="882"/>
                    <a:pt x="834" y="691"/>
                    <a:pt x="834" y="453"/>
                  </a:cubicBezTo>
                  <a:cubicBezTo>
                    <a:pt x="834" y="215"/>
                    <a:pt x="620" y="1"/>
                    <a:pt x="382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0" name="Google Shape;3360;p55"/>
            <p:cNvSpPr/>
            <p:nvPr/>
          </p:nvSpPr>
          <p:spPr>
            <a:xfrm>
              <a:off x="4963279" y="4471963"/>
              <a:ext cx="343707" cy="24180"/>
            </a:xfrm>
            <a:custGeom>
              <a:avLst/>
              <a:gdLst/>
              <a:ahLst/>
              <a:cxnLst/>
              <a:rect l="l" t="t" r="r" b="b"/>
              <a:pathLst>
                <a:path w="11528" h="811" extrusionOk="0">
                  <a:moveTo>
                    <a:pt x="120" y="0"/>
                  </a:moveTo>
                  <a:cubicBezTo>
                    <a:pt x="72" y="0"/>
                    <a:pt x="1" y="72"/>
                    <a:pt x="1" y="119"/>
                  </a:cubicBezTo>
                  <a:lnTo>
                    <a:pt x="1" y="691"/>
                  </a:lnTo>
                  <a:cubicBezTo>
                    <a:pt x="1" y="762"/>
                    <a:pt x="72" y="810"/>
                    <a:pt x="120" y="810"/>
                  </a:cubicBezTo>
                  <a:lnTo>
                    <a:pt x="11408" y="810"/>
                  </a:lnTo>
                  <a:cubicBezTo>
                    <a:pt x="11456" y="810"/>
                    <a:pt x="11527" y="762"/>
                    <a:pt x="11527" y="691"/>
                  </a:cubicBezTo>
                  <a:lnTo>
                    <a:pt x="11527" y="119"/>
                  </a:lnTo>
                  <a:cubicBezTo>
                    <a:pt x="11527" y="72"/>
                    <a:pt x="11456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1" name="Google Shape;3361;p55"/>
            <p:cNvSpPr/>
            <p:nvPr/>
          </p:nvSpPr>
          <p:spPr>
            <a:xfrm>
              <a:off x="5289191" y="4471963"/>
              <a:ext cx="17800" cy="24180"/>
            </a:xfrm>
            <a:custGeom>
              <a:avLst/>
              <a:gdLst/>
              <a:ahLst/>
              <a:cxnLst/>
              <a:rect l="l" t="t" r="r" b="b"/>
              <a:pathLst>
                <a:path w="597" h="811" extrusionOk="0">
                  <a:moveTo>
                    <a:pt x="1" y="0"/>
                  </a:moveTo>
                  <a:cubicBezTo>
                    <a:pt x="48" y="0"/>
                    <a:pt x="120" y="72"/>
                    <a:pt x="120" y="119"/>
                  </a:cubicBezTo>
                  <a:lnTo>
                    <a:pt x="120" y="691"/>
                  </a:lnTo>
                  <a:cubicBezTo>
                    <a:pt x="120" y="739"/>
                    <a:pt x="48" y="810"/>
                    <a:pt x="1" y="810"/>
                  </a:cubicBezTo>
                  <a:lnTo>
                    <a:pt x="477" y="810"/>
                  </a:lnTo>
                  <a:cubicBezTo>
                    <a:pt x="525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2"/>
                    <a:pt x="525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2" name="Google Shape;3362;p55"/>
            <p:cNvSpPr/>
            <p:nvPr/>
          </p:nvSpPr>
          <p:spPr>
            <a:xfrm>
              <a:off x="5002338" y="4163106"/>
              <a:ext cx="303934" cy="211597"/>
            </a:xfrm>
            <a:custGeom>
              <a:avLst/>
              <a:gdLst/>
              <a:ahLst/>
              <a:cxnLst/>
              <a:rect l="l" t="t" r="r" b="b"/>
              <a:pathLst>
                <a:path w="10194" h="7097" extrusionOk="0">
                  <a:moveTo>
                    <a:pt x="9526" y="334"/>
                  </a:moveTo>
                  <a:cubicBezTo>
                    <a:pt x="9669" y="334"/>
                    <a:pt x="9788" y="453"/>
                    <a:pt x="9788" y="595"/>
                  </a:cubicBezTo>
                  <a:cubicBezTo>
                    <a:pt x="9788" y="762"/>
                    <a:pt x="9669" y="881"/>
                    <a:pt x="9526" y="881"/>
                  </a:cubicBezTo>
                  <a:cubicBezTo>
                    <a:pt x="9384" y="881"/>
                    <a:pt x="9265" y="762"/>
                    <a:pt x="9265" y="595"/>
                  </a:cubicBezTo>
                  <a:cubicBezTo>
                    <a:pt x="9241" y="476"/>
                    <a:pt x="9384" y="334"/>
                    <a:pt x="9526" y="334"/>
                  </a:cubicBezTo>
                  <a:close/>
                  <a:moveTo>
                    <a:pt x="7359" y="1072"/>
                  </a:moveTo>
                  <a:cubicBezTo>
                    <a:pt x="7502" y="1072"/>
                    <a:pt x="7621" y="1191"/>
                    <a:pt x="7621" y="1358"/>
                  </a:cubicBezTo>
                  <a:cubicBezTo>
                    <a:pt x="7621" y="1500"/>
                    <a:pt x="7502" y="1619"/>
                    <a:pt x="7359" y="1619"/>
                  </a:cubicBezTo>
                  <a:cubicBezTo>
                    <a:pt x="7216" y="1619"/>
                    <a:pt x="7097" y="1500"/>
                    <a:pt x="7097" y="1358"/>
                  </a:cubicBezTo>
                  <a:cubicBezTo>
                    <a:pt x="7097" y="1191"/>
                    <a:pt x="7216" y="1072"/>
                    <a:pt x="7359" y="1072"/>
                  </a:cubicBezTo>
                  <a:close/>
                  <a:moveTo>
                    <a:pt x="6145" y="2739"/>
                  </a:moveTo>
                  <a:cubicBezTo>
                    <a:pt x="6288" y="2739"/>
                    <a:pt x="6407" y="2858"/>
                    <a:pt x="6407" y="3025"/>
                  </a:cubicBezTo>
                  <a:cubicBezTo>
                    <a:pt x="6407" y="3167"/>
                    <a:pt x="6288" y="3287"/>
                    <a:pt x="6145" y="3287"/>
                  </a:cubicBezTo>
                  <a:cubicBezTo>
                    <a:pt x="5978" y="3287"/>
                    <a:pt x="5859" y="3167"/>
                    <a:pt x="5859" y="3025"/>
                  </a:cubicBezTo>
                  <a:cubicBezTo>
                    <a:pt x="5859" y="2858"/>
                    <a:pt x="5978" y="2739"/>
                    <a:pt x="6145" y="2739"/>
                  </a:cubicBezTo>
                  <a:close/>
                  <a:moveTo>
                    <a:pt x="2025" y="4096"/>
                  </a:moveTo>
                  <a:cubicBezTo>
                    <a:pt x="2168" y="4096"/>
                    <a:pt x="2287" y="4215"/>
                    <a:pt x="2287" y="4358"/>
                  </a:cubicBezTo>
                  <a:cubicBezTo>
                    <a:pt x="2287" y="4501"/>
                    <a:pt x="2168" y="4620"/>
                    <a:pt x="2025" y="4620"/>
                  </a:cubicBezTo>
                  <a:cubicBezTo>
                    <a:pt x="1882" y="4620"/>
                    <a:pt x="1763" y="4501"/>
                    <a:pt x="1763" y="4358"/>
                  </a:cubicBezTo>
                  <a:cubicBezTo>
                    <a:pt x="1763" y="4239"/>
                    <a:pt x="1882" y="4096"/>
                    <a:pt x="2025" y="4096"/>
                  </a:cubicBezTo>
                  <a:close/>
                  <a:moveTo>
                    <a:pt x="4716" y="4644"/>
                  </a:moveTo>
                  <a:cubicBezTo>
                    <a:pt x="4859" y="4644"/>
                    <a:pt x="4978" y="4763"/>
                    <a:pt x="4978" y="4930"/>
                  </a:cubicBezTo>
                  <a:cubicBezTo>
                    <a:pt x="4978" y="5073"/>
                    <a:pt x="4859" y="5192"/>
                    <a:pt x="4716" y="5192"/>
                  </a:cubicBezTo>
                  <a:cubicBezTo>
                    <a:pt x="4549" y="5192"/>
                    <a:pt x="4430" y="5073"/>
                    <a:pt x="4430" y="4930"/>
                  </a:cubicBezTo>
                  <a:cubicBezTo>
                    <a:pt x="4406" y="4763"/>
                    <a:pt x="4525" y="4644"/>
                    <a:pt x="4716" y="4644"/>
                  </a:cubicBezTo>
                  <a:close/>
                  <a:moveTo>
                    <a:pt x="9526" y="0"/>
                  </a:moveTo>
                  <a:cubicBezTo>
                    <a:pt x="9169" y="0"/>
                    <a:pt x="8907" y="286"/>
                    <a:pt x="8907" y="643"/>
                  </a:cubicBezTo>
                  <a:lnTo>
                    <a:pt x="8907" y="691"/>
                  </a:lnTo>
                  <a:lnTo>
                    <a:pt x="7883" y="1024"/>
                  </a:lnTo>
                  <a:cubicBezTo>
                    <a:pt x="7764" y="834"/>
                    <a:pt x="7574" y="715"/>
                    <a:pt x="7336" y="715"/>
                  </a:cubicBezTo>
                  <a:cubicBezTo>
                    <a:pt x="7026" y="762"/>
                    <a:pt x="6764" y="1000"/>
                    <a:pt x="6740" y="1286"/>
                  </a:cubicBezTo>
                  <a:cubicBezTo>
                    <a:pt x="6740" y="1477"/>
                    <a:pt x="6764" y="1619"/>
                    <a:pt x="6883" y="1739"/>
                  </a:cubicBezTo>
                  <a:lnTo>
                    <a:pt x="6407" y="2429"/>
                  </a:lnTo>
                  <a:cubicBezTo>
                    <a:pt x="6337" y="2394"/>
                    <a:pt x="6255" y="2372"/>
                    <a:pt x="6178" y="2372"/>
                  </a:cubicBezTo>
                  <a:cubicBezTo>
                    <a:pt x="6150" y="2372"/>
                    <a:pt x="6123" y="2375"/>
                    <a:pt x="6097" y="2382"/>
                  </a:cubicBezTo>
                  <a:cubicBezTo>
                    <a:pt x="5811" y="2429"/>
                    <a:pt x="5573" y="2667"/>
                    <a:pt x="5549" y="2953"/>
                  </a:cubicBezTo>
                  <a:cubicBezTo>
                    <a:pt x="5502" y="3144"/>
                    <a:pt x="5573" y="3310"/>
                    <a:pt x="5692" y="3429"/>
                  </a:cubicBezTo>
                  <a:lnTo>
                    <a:pt x="5002" y="4382"/>
                  </a:lnTo>
                  <a:cubicBezTo>
                    <a:pt x="4906" y="4334"/>
                    <a:pt x="4835" y="4334"/>
                    <a:pt x="4716" y="4334"/>
                  </a:cubicBezTo>
                  <a:cubicBezTo>
                    <a:pt x="4430" y="4334"/>
                    <a:pt x="4240" y="4477"/>
                    <a:pt x="4121" y="4715"/>
                  </a:cubicBezTo>
                  <a:lnTo>
                    <a:pt x="2692" y="4382"/>
                  </a:lnTo>
                  <a:cubicBezTo>
                    <a:pt x="2692" y="4051"/>
                    <a:pt x="2406" y="3781"/>
                    <a:pt x="2060" y="3781"/>
                  </a:cubicBezTo>
                  <a:cubicBezTo>
                    <a:pt x="2033" y="3781"/>
                    <a:pt x="2005" y="3783"/>
                    <a:pt x="1977" y="3787"/>
                  </a:cubicBezTo>
                  <a:cubicBezTo>
                    <a:pt x="1668" y="3810"/>
                    <a:pt x="1430" y="4049"/>
                    <a:pt x="1406" y="4358"/>
                  </a:cubicBezTo>
                  <a:cubicBezTo>
                    <a:pt x="1382" y="4501"/>
                    <a:pt x="1430" y="4644"/>
                    <a:pt x="1501" y="4763"/>
                  </a:cubicBezTo>
                  <a:lnTo>
                    <a:pt x="24" y="6882"/>
                  </a:lnTo>
                  <a:cubicBezTo>
                    <a:pt x="1" y="6906"/>
                    <a:pt x="1" y="7002"/>
                    <a:pt x="96" y="7073"/>
                  </a:cubicBezTo>
                  <a:cubicBezTo>
                    <a:pt x="120" y="7097"/>
                    <a:pt x="144" y="7097"/>
                    <a:pt x="191" y="7097"/>
                  </a:cubicBezTo>
                  <a:cubicBezTo>
                    <a:pt x="239" y="7097"/>
                    <a:pt x="310" y="7073"/>
                    <a:pt x="334" y="7025"/>
                  </a:cubicBezTo>
                  <a:lnTo>
                    <a:pt x="1787" y="4954"/>
                  </a:lnTo>
                  <a:cubicBezTo>
                    <a:pt x="1882" y="4977"/>
                    <a:pt x="1977" y="5001"/>
                    <a:pt x="2049" y="5001"/>
                  </a:cubicBezTo>
                  <a:cubicBezTo>
                    <a:pt x="2287" y="5001"/>
                    <a:pt x="2501" y="4882"/>
                    <a:pt x="2596" y="4715"/>
                  </a:cubicBezTo>
                  <a:lnTo>
                    <a:pt x="4073" y="5049"/>
                  </a:lnTo>
                  <a:cubicBezTo>
                    <a:pt x="4141" y="5344"/>
                    <a:pt x="4404" y="5574"/>
                    <a:pt x="4718" y="5574"/>
                  </a:cubicBezTo>
                  <a:cubicBezTo>
                    <a:pt x="4733" y="5574"/>
                    <a:pt x="4748" y="5574"/>
                    <a:pt x="4764" y="5573"/>
                  </a:cubicBezTo>
                  <a:cubicBezTo>
                    <a:pt x="5073" y="5549"/>
                    <a:pt x="5264" y="5311"/>
                    <a:pt x="5335" y="5049"/>
                  </a:cubicBezTo>
                  <a:cubicBezTo>
                    <a:pt x="5359" y="4882"/>
                    <a:pt x="5335" y="4763"/>
                    <a:pt x="5240" y="4644"/>
                  </a:cubicBezTo>
                  <a:lnTo>
                    <a:pt x="5954" y="3644"/>
                  </a:lnTo>
                  <a:cubicBezTo>
                    <a:pt x="6050" y="3668"/>
                    <a:pt x="6097" y="3668"/>
                    <a:pt x="6192" y="3668"/>
                  </a:cubicBezTo>
                  <a:cubicBezTo>
                    <a:pt x="6502" y="3644"/>
                    <a:pt x="6740" y="3406"/>
                    <a:pt x="6764" y="3096"/>
                  </a:cubicBezTo>
                  <a:cubicBezTo>
                    <a:pt x="6764" y="2953"/>
                    <a:pt x="6740" y="2810"/>
                    <a:pt x="6645" y="2691"/>
                  </a:cubicBezTo>
                  <a:lnTo>
                    <a:pt x="7145" y="2001"/>
                  </a:lnTo>
                  <a:cubicBezTo>
                    <a:pt x="7216" y="2024"/>
                    <a:pt x="7264" y="2024"/>
                    <a:pt x="7359" y="2024"/>
                  </a:cubicBezTo>
                  <a:cubicBezTo>
                    <a:pt x="7717" y="2024"/>
                    <a:pt x="7979" y="1762"/>
                    <a:pt x="7979" y="1405"/>
                  </a:cubicBezTo>
                  <a:lnTo>
                    <a:pt x="9026" y="1048"/>
                  </a:lnTo>
                  <a:cubicBezTo>
                    <a:pt x="9131" y="1215"/>
                    <a:pt x="9308" y="1291"/>
                    <a:pt x="9511" y="1291"/>
                  </a:cubicBezTo>
                  <a:cubicBezTo>
                    <a:pt x="9540" y="1291"/>
                    <a:pt x="9569" y="1289"/>
                    <a:pt x="9598" y="1286"/>
                  </a:cubicBezTo>
                  <a:cubicBezTo>
                    <a:pt x="9884" y="1262"/>
                    <a:pt x="10122" y="1024"/>
                    <a:pt x="10146" y="715"/>
                  </a:cubicBezTo>
                  <a:cubicBezTo>
                    <a:pt x="10193" y="334"/>
                    <a:pt x="9884" y="0"/>
                    <a:pt x="952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3" name="Google Shape;3363;p55"/>
            <p:cNvSpPr/>
            <p:nvPr/>
          </p:nvSpPr>
          <p:spPr>
            <a:xfrm>
              <a:off x="5002338" y="4264627"/>
              <a:ext cx="302503" cy="181812"/>
            </a:xfrm>
            <a:custGeom>
              <a:avLst/>
              <a:gdLst/>
              <a:ahLst/>
              <a:cxnLst/>
              <a:rect l="l" t="t" r="r" b="b"/>
              <a:pathLst>
                <a:path w="10146" h="6098" extrusionOk="0">
                  <a:moveTo>
                    <a:pt x="9503" y="358"/>
                  </a:moveTo>
                  <a:cubicBezTo>
                    <a:pt x="9646" y="358"/>
                    <a:pt x="9765" y="477"/>
                    <a:pt x="9765" y="620"/>
                  </a:cubicBezTo>
                  <a:cubicBezTo>
                    <a:pt x="9765" y="763"/>
                    <a:pt x="9646" y="882"/>
                    <a:pt x="9503" y="882"/>
                  </a:cubicBezTo>
                  <a:cubicBezTo>
                    <a:pt x="9360" y="882"/>
                    <a:pt x="9241" y="763"/>
                    <a:pt x="9241" y="620"/>
                  </a:cubicBezTo>
                  <a:cubicBezTo>
                    <a:pt x="9241" y="477"/>
                    <a:pt x="9360" y="358"/>
                    <a:pt x="9503" y="358"/>
                  </a:cubicBezTo>
                  <a:close/>
                  <a:moveTo>
                    <a:pt x="4478" y="3549"/>
                  </a:moveTo>
                  <a:cubicBezTo>
                    <a:pt x="4621" y="3549"/>
                    <a:pt x="4740" y="3668"/>
                    <a:pt x="4740" y="3811"/>
                  </a:cubicBezTo>
                  <a:cubicBezTo>
                    <a:pt x="4764" y="3930"/>
                    <a:pt x="4621" y="4073"/>
                    <a:pt x="4478" y="4073"/>
                  </a:cubicBezTo>
                  <a:cubicBezTo>
                    <a:pt x="4311" y="4073"/>
                    <a:pt x="4192" y="3954"/>
                    <a:pt x="4192" y="3811"/>
                  </a:cubicBezTo>
                  <a:cubicBezTo>
                    <a:pt x="4192" y="3668"/>
                    <a:pt x="4311" y="3549"/>
                    <a:pt x="4478" y="3549"/>
                  </a:cubicBezTo>
                  <a:close/>
                  <a:moveTo>
                    <a:pt x="1787" y="3906"/>
                  </a:moveTo>
                  <a:cubicBezTo>
                    <a:pt x="1930" y="3906"/>
                    <a:pt x="2049" y="4025"/>
                    <a:pt x="2049" y="4168"/>
                  </a:cubicBezTo>
                  <a:cubicBezTo>
                    <a:pt x="2049" y="4287"/>
                    <a:pt x="1930" y="4430"/>
                    <a:pt x="1787" y="4430"/>
                  </a:cubicBezTo>
                  <a:cubicBezTo>
                    <a:pt x="1644" y="4430"/>
                    <a:pt x="1525" y="4311"/>
                    <a:pt x="1525" y="4168"/>
                  </a:cubicBezTo>
                  <a:cubicBezTo>
                    <a:pt x="1525" y="4025"/>
                    <a:pt x="1644" y="3906"/>
                    <a:pt x="1787" y="3906"/>
                  </a:cubicBezTo>
                  <a:close/>
                  <a:moveTo>
                    <a:pt x="7336" y="4335"/>
                  </a:moveTo>
                  <a:cubicBezTo>
                    <a:pt x="7478" y="4335"/>
                    <a:pt x="7597" y="4454"/>
                    <a:pt x="7597" y="4621"/>
                  </a:cubicBezTo>
                  <a:cubicBezTo>
                    <a:pt x="7597" y="4763"/>
                    <a:pt x="7478" y="4883"/>
                    <a:pt x="7336" y="4883"/>
                  </a:cubicBezTo>
                  <a:cubicBezTo>
                    <a:pt x="7169" y="4883"/>
                    <a:pt x="7050" y="4763"/>
                    <a:pt x="7050" y="4621"/>
                  </a:cubicBezTo>
                  <a:cubicBezTo>
                    <a:pt x="7050" y="4454"/>
                    <a:pt x="7169" y="4335"/>
                    <a:pt x="7336" y="4335"/>
                  </a:cubicBezTo>
                  <a:close/>
                  <a:moveTo>
                    <a:pt x="9526" y="1"/>
                  </a:moveTo>
                  <a:cubicBezTo>
                    <a:pt x="9169" y="1"/>
                    <a:pt x="8907" y="263"/>
                    <a:pt x="8907" y="620"/>
                  </a:cubicBezTo>
                  <a:cubicBezTo>
                    <a:pt x="8907" y="858"/>
                    <a:pt x="9026" y="1072"/>
                    <a:pt x="9193" y="1167"/>
                  </a:cubicBezTo>
                  <a:lnTo>
                    <a:pt x="8955" y="1834"/>
                  </a:lnTo>
                  <a:lnTo>
                    <a:pt x="8883" y="1834"/>
                  </a:lnTo>
                  <a:cubicBezTo>
                    <a:pt x="8788" y="1834"/>
                    <a:pt x="8693" y="1930"/>
                    <a:pt x="8693" y="2025"/>
                  </a:cubicBezTo>
                  <a:cubicBezTo>
                    <a:pt x="8693" y="2096"/>
                    <a:pt x="8788" y="2191"/>
                    <a:pt x="8883" y="2191"/>
                  </a:cubicBezTo>
                  <a:cubicBezTo>
                    <a:pt x="9026" y="2191"/>
                    <a:pt x="9145" y="2311"/>
                    <a:pt x="9145" y="2477"/>
                  </a:cubicBezTo>
                  <a:cubicBezTo>
                    <a:pt x="9145" y="2620"/>
                    <a:pt x="9026" y="2739"/>
                    <a:pt x="8883" y="2739"/>
                  </a:cubicBezTo>
                  <a:cubicBezTo>
                    <a:pt x="8764" y="2739"/>
                    <a:pt x="8645" y="2644"/>
                    <a:pt x="8598" y="2525"/>
                  </a:cubicBezTo>
                  <a:cubicBezTo>
                    <a:pt x="8578" y="2446"/>
                    <a:pt x="8509" y="2400"/>
                    <a:pt x="8446" y="2400"/>
                  </a:cubicBezTo>
                  <a:cubicBezTo>
                    <a:pt x="8432" y="2400"/>
                    <a:pt x="8419" y="2402"/>
                    <a:pt x="8407" y="2406"/>
                  </a:cubicBezTo>
                  <a:cubicBezTo>
                    <a:pt x="8312" y="2430"/>
                    <a:pt x="8240" y="2525"/>
                    <a:pt x="8288" y="2620"/>
                  </a:cubicBezTo>
                  <a:cubicBezTo>
                    <a:pt x="8312" y="2739"/>
                    <a:pt x="8360" y="2834"/>
                    <a:pt x="8455" y="2906"/>
                  </a:cubicBezTo>
                  <a:lnTo>
                    <a:pt x="7621" y="4025"/>
                  </a:lnTo>
                  <a:cubicBezTo>
                    <a:pt x="7526" y="3954"/>
                    <a:pt x="7455" y="3930"/>
                    <a:pt x="7336" y="3930"/>
                  </a:cubicBezTo>
                  <a:cubicBezTo>
                    <a:pt x="7050" y="3930"/>
                    <a:pt x="6859" y="4073"/>
                    <a:pt x="6764" y="4311"/>
                  </a:cubicBezTo>
                  <a:lnTo>
                    <a:pt x="5121" y="3787"/>
                  </a:lnTo>
                  <a:lnTo>
                    <a:pt x="5121" y="3739"/>
                  </a:lnTo>
                  <a:cubicBezTo>
                    <a:pt x="5121" y="3382"/>
                    <a:pt x="4859" y="3120"/>
                    <a:pt x="4502" y="3120"/>
                  </a:cubicBezTo>
                  <a:cubicBezTo>
                    <a:pt x="4192" y="3120"/>
                    <a:pt x="3930" y="3358"/>
                    <a:pt x="3882" y="3620"/>
                  </a:cubicBezTo>
                  <a:lnTo>
                    <a:pt x="2358" y="3811"/>
                  </a:lnTo>
                  <a:cubicBezTo>
                    <a:pt x="2239" y="3597"/>
                    <a:pt x="2025" y="3477"/>
                    <a:pt x="1787" y="3477"/>
                  </a:cubicBezTo>
                  <a:cubicBezTo>
                    <a:pt x="1430" y="3477"/>
                    <a:pt x="1168" y="3739"/>
                    <a:pt x="1168" y="4097"/>
                  </a:cubicBezTo>
                  <a:cubicBezTo>
                    <a:pt x="1168" y="4216"/>
                    <a:pt x="1191" y="4335"/>
                    <a:pt x="1263" y="4430"/>
                  </a:cubicBezTo>
                  <a:lnTo>
                    <a:pt x="72" y="5835"/>
                  </a:lnTo>
                  <a:cubicBezTo>
                    <a:pt x="1" y="5883"/>
                    <a:pt x="1" y="6002"/>
                    <a:pt x="96" y="6073"/>
                  </a:cubicBezTo>
                  <a:cubicBezTo>
                    <a:pt x="120" y="6097"/>
                    <a:pt x="144" y="6097"/>
                    <a:pt x="215" y="6097"/>
                  </a:cubicBezTo>
                  <a:cubicBezTo>
                    <a:pt x="263" y="6097"/>
                    <a:pt x="310" y="6073"/>
                    <a:pt x="334" y="6049"/>
                  </a:cubicBezTo>
                  <a:lnTo>
                    <a:pt x="1525" y="4644"/>
                  </a:lnTo>
                  <a:cubicBezTo>
                    <a:pt x="1620" y="4668"/>
                    <a:pt x="1692" y="4692"/>
                    <a:pt x="1787" y="4692"/>
                  </a:cubicBezTo>
                  <a:cubicBezTo>
                    <a:pt x="2120" y="4692"/>
                    <a:pt x="2382" y="4430"/>
                    <a:pt x="2406" y="4097"/>
                  </a:cubicBezTo>
                  <a:lnTo>
                    <a:pt x="3906" y="3930"/>
                  </a:lnTo>
                  <a:cubicBezTo>
                    <a:pt x="4002" y="4168"/>
                    <a:pt x="4240" y="4311"/>
                    <a:pt x="4502" y="4311"/>
                  </a:cubicBezTo>
                  <a:cubicBezTo>
                    <a:pt x="4716" y="4311"/>
                    <a:pt x="4906" y="4192"/>
                    <a:pt x="5026" y="4049"/>
                  </a:cubicBezTo>
                  <a:lnTo>
                    <a:pt x="6740" y="4621"/>
                  </a:lnTo>
                  <a:cubicBezTo>
                    <a:pt x="6788" y="4906"/>
                    <a:pt x="7026" y="5121"/>
                    <a:pt x="7359" y="5121"/>
                  </a:cubicBezTo>
                  <a:cubicBezTo>
                    <a:pt x="7717" y="5121"/>
                    <a:pt x="7979" y="4859"/>
                    <a:pt x="7979" y="4501"/>
                  </a:cubicBezTo>
                  <a:cubicBezTo>
                    <a:pt x="7979" y="4382"/>
                    <a:pt x="7955" y="4287"/>
                    <a:pt x="7883" y="4192"/>
                  </a:cubicBezTo>
                  <a:lnTo>
                    <a:pt x="8788" y="3001"/>
                  </a:lnTo>
                  <a:lnTo>
                    <a:pt x="8907" y="3001"/>
                  </a:lnTo>
                  <a:cubicBezTo>
                    <a:pt x="9265" y="3001"/>
                    <a:pt x="9526" y="2739"/>
                    <a:pt x="9526" y="2382"/>
                  </a:cubicBezTo>
                  <a:cubicBezTo>
                    <a:pt x="9526" y="2168"/>
                    <a:pt x="9431" y="2025"/>
                    <a:pt x="9288" y="1906"/>
                  </a:cubicBezTo>
                  <a:lnTo>
                    <a:pt x="9550" y="1167"/>
                  </a:lnTo>
                  <a:cubicBezTo>
                    <a:pt x="9585" y="1175"/>
                    <a:pt x="9619" y="1179"/>
                    <a:pt x="9652" y="1179"/>
                  </a:cubicBezTo>
                  <a:cubicBezTo>
                    <a:pt x="9936" y="1179"/>
                    <a:pt x="10146" y="918"/>
                    <a:pt x="10146" y="620"/>
                  </a:cubicBezTo>
                  <a:cubicBezTo>
                    <a:pt x="10146" y="263"/>
                    <a:pt x="9884" y="1"/>
                    <a:pt x="9526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4" name="Google Shape;3364;p55"/>
            <p:cNvSpPr/>
            <p:nvPr/>
          </p:nvSpPr>
          <p:spPr>
            <a:xfrm>
              <a:off x="4957614" y="4147482"/>
              <a:ext cx="354321" cy="355037"/>
            </a:xfrm>
            <a:custGeom>
              <a:avLst/>
              <a:gdLst/>
              <a:ahLst/>
              <a:cxnLst/>
              <a:rect l="l" t="t" r="r" b="b"/>
              <a:pathLst>
                <a:path w="11884" h="11908" extrusionOk="0"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7"/>
                  </a:lnTo>
                  <a:lnTo>
                    <a:pt x="524" y="977"/>
                  </a:lnTo>
                  <a:cubicBezTo>
                    <a:pt x="429" y="977"/>
                    <a:pt x="334" y="1048"/>
                    <a:pt x="334" y="1119"/>
                  </a:cubicBezTo>
                  <a:cubicBezTo>
                    <a:pt x="334" y="1239"/>
                    <a:pt x="405" y="1334"/>
                    <a:pt x="524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24" y="2239"/>
                  </a:lnTo>
                  <a:cubicBezTo>
                    <a:pt x="429" y="2239"/>
                    <a:pt x="334" y="2286"/>
                    <a:pt x="334" y="2382"/>
                  </a:cubicBezTo>
                  <a:cubicBezTo>
                    <a:pt x="334" y="2501"/>
                    <a:pt x="405" y="2596"/>
                    <a:pt x="524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24" y="3477"/>
                  </a:lnTo>
                  <a:cubicBezTo>
                    <a:pt x="429" y="3477"/>
                    <a:pt x="334" y="3549"/>
                    <a:pt x="334" y="3620"/>
                  </a:cubicBezTo>
                  <a:cubicBezTo>
                    <a:pt x="334" y="3739"/>
                    <a:pt x="405" y="3834"/>
                    <a:pt x="524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24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405" y="5096"/>
                    <a:pt x="524" y="5096"/>
                  </a:cubicBezTo>
                  <a:lnTo>
                    <a:pt x="715" y="5096"/>
                  </a:lnTo>
                  <a:lnTo>
                    <a:pt x="715" y="5978"/>
                  </a:lnTo>
                  <a:lnTo>
                    <a:pt x="524" y="5978"/>
                  </a:lnTo>
                  <a:cubicBezTo>
                    <a:pt x="429" y="5978"/>
                    <a:pt x="334" y="6049"/>
                    <a:pt x="334" y="6120"/>
                  </a:cubicBezTo>
                  <a:cubicBezTo>
                    <a:pt x="334" y="6240"/>
                    <a:pt x="405" y="6335"/>
                    <a:pt x="524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24" y="7240"/>
                  </a:lnTo>
                  <a:cubicBezTo>
                    <a:pt x="429" y="7240"/>
                    <a:pt x="334" y="7287"/>
                    <a:pt x="334" y="7383"/>
                  </a:cubicBezTo>
                  <a:cubicBezTo>
                    <a:pt x="334" y="7502"/>
                    <a:pt x="405" y="7597"/>
                    <a:pt x="524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24" y="8478"/>
                  </a:lnTo>
                  <a:cubicBezTo>
                    <a:pt x="429" y="8478"/>
                    <a:pt x="334" y="8550"/>
                    <a:pt x="334" y="8621"/>
                  </a:cubicBezTo>
                  <a:cubicBezTo>
                    <a:pt x="334" y="8740"/>
                    <a:pt x="405" y="8835"/>
                    <a:pt x="524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24" y="9740"/>
                  </a:lnTo>
                  <a:cubicBezTo>
                    <a:pt x="429" y="9740"/>
                    <a:pt x="334" y="9788"/>
                    <a:pt x="334" y="9883"/>
                  </a:cubicBezTo>
                  <a:cubicBezTo>
                    <a:pt x="334" y="10002"/>
                    <a:pt x="405" y="10097"/>
                    <a:pt x="524" y="10097"/>
                  </a:cubicBezTo>
                  <a:lnTo>
                    <a:pt x="715" y="10097"/>
                  </a:lnTo>
                  <a:lnTo>
                    <a:pt x="715" y="10717"/>
                  </a:lnTo>
                  <a:lnTo>
                    <a:pt x="310" y="10717"/>
                  </a:lnTo>
                  <a:cubicBezTo>
                    <a:pt x="167" y="10717"/>
                    <a:pt x="0" y="10836"/>
                    <a:pt x="0" y="11002"/>
                  </a:cubicBezTo>
                  <a:lnTo>
                    <a:pt x="0" y="11693"/>
                  </a:lnTo>
                  <a:cubicBezTo>
                    <a:pt x="0" y="11788"/>
                    <a:pt x="96" y="11884"/>
                    <a:pt x="191" y="11884"/>
                  </a:cubicBezTo>
                  <a:lnTo>
                    <a:pt x="1548" y="11884"/>
                  </a:lnTo>
                  <a:cubicBezTo>
                    <a:pt x="1596" y="11884"/>
                    <a:pt x="1620" y="11884"/>
                    <a:pt x="1644" y="11836"/>
                  </a:cubicBezTo>
                  <a:cubicBezTo>
                    <a:pt x="1763" y="11693"/>
                    <a:pt x="1667" y="11550"/>
                    <a:pt x="1524" y="11550"/>
                  </a:cubicBezTo>
                  <a:lnTo>
                    <a:pt x="334" y="11550"/>
                  </a:lnTo>
                  <a:lnTo>
                    <a:pt x="334" y="11074"/>
                  </a:lnTo>
                  <a:lnTo>
                    <a:pt x="11503" y="11074"/>
                  </a:lnTo>
                  <a:lnTo>
                    <a:pt x="11503" y="11550"/>
                  </a:lnTo>
                  <a:lnTo>
                    <a:pt x="2310" y="11550"/>
                  </a:lnTo>
                  <a:cubicBezTo>
                    <a:pt x="2215" y="11550"/>
                    <a:pt x="2120" y="11598"/>
                    <a:pt x="2120" y="11693"/>
                  </a:cubicBezTo>
                  <a:cubicBezTo>
                    <a:pt x="2120" y="11812"/>
                    <a:pt x="2191" y="11907"/>
                    <a:pt x="2310" y="11907"/>
                  </a:cubicBezTo>
                  <a:lnTo>
                    <a:pt x="11550" y="11907"/>
                  </a:lnTo>
                  <a:cubicBezTo>
                    <a:pt x="11717" y="11907"/>
                    <a:pt x="11860" y="11788"/>
                    <a:pt x="11860" y="11598"/>
                  </a:cubicBezTo>
                  <a:lnTo>
                    <a:pt x="11860" y="11050"/>
                  </a:lnTo>
                  <a:cubicBezTo>
                    <a:pt x="11884" y="10836"/>
                    <a:pt x="11765" y="10717"/>
                    <a:pt x="11622" y="10717"/>
                  </a:cubicBezTo>
                  <a:lnTo>
                    <a:pt x="1096" y="10717"/>
                  </a:lnTo>
                  <a:lnTo>
                    <a:pt x="1096" y="167"/>
                  </a:lnTo>
                  <a:cubicBezTo>
                    <a:pt x="1096" y="95"/>
                    <a:pt x="1024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65" name="Google Shape;3365;p55"/>
          <p:cNvGrpSpPr/>
          <p:nvPr/>
        </p:nvGrpSpPr>
        <p:grpSpPr>
          <a:xfrm>
            <a:off x="5518786" y="4147482"/>
            <a:ext cx="355037" cy="352207"/>
            <a:chOff x="5556873" y="4147482"/>
            <a:chExt cx="355037" cy="352207"/>
          </a:xfrm>
        </p:grpSpPr>
        <p:sp>
          <p:nvSpPr>
            <p:cNvPr id="3366" name="Google Shape;3366;p55"/>
            <p:cNvSpPr/>
            <p:nvPr/>
          </p:nvSpPr>
          <p:spPr>
            <a:xfrm>
              <a:off x="5563283" y="4410901"/>
              <a:ext cx="343678" cy="83810"/>
            </a:xfrm>
            <a:custGeom>
              <a:avLst/>
              <a:gdLst/>
              <a:ahLst/>
              <a:cxnLst/>
              <a:rect l="l" t="t" r="r" b="b"/>
              <a:pathLst>
                <a:path w="11527" h="2811" extrusionOk="0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1405"/>
                  </a:lnTo>
                  <a:lnTo>
                    <a:pt x="0" y="2620"/>
                  </a:lnTo>
                  <a:cubicBezTo>
                    <a:pt x="0" y="2715"/>
                    <a:pt x="95" y="2810"/>
                    <a:pt x="191" y="2810"/>
                  </a:cubicBezTo>
                  <a:lnTo>
                    <a:pt x="10455" y="2810"/>
                  </a:lnTo>
                  <a:cubicBezTo>
                    <a:pt x="10502" y="2810"/>
                    <a:pt x="10574" y="2763"/>
                    <a:pt x="10598" y="2715"/>
                  </a:cubicBezTo>
                  <a:lnTo>
                    <a:pt x="11503" y="1501"/>
                  </a:lnTo>
                  <a:cubicBezTo>
                    <a:pt x="11526" y="1453"/>
                    <a:pt x="11526" y="1382"/>
                    <a:pt x="11503" y="1310"/>
                  </a:cubicBezTo>
                  <a:lnTo>
                    <a:pt x="10598" y="96"/>
                  </a:lnTo>
                  <a:cubicBezTo>
                    <a:pt x="10574" y="24"/>
                    <a:pt x="10502" y="0"/>
                    <a:pt x="10455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7" name="Google Shape;3367;p55"/>
            <p:cNvSpPr/>
            <p:nvPr/>
          </p:nvSpPr>
          <p:spPr>
            <a:xfrm>
              <a:off x="5563283" y="4289493"/>
              <a:ext cx="343678" cy="83094"/>
            </a:xfrm>
            <a:custGeom>
              <a:avLst/>
              <a:gdLst/>
              <a:ahLst/>
              <a:cxnLst/>
              <a:rect l="l" t="t" r="r" b="b"/>
              <a:pathLst>
                <a:path w="11527" h="2787" extrusionOk="0">
                  <a:moveTo>
                    <a:pt x="191" y="0"/>
                  </a:moveTo>
                  <a:cubicBezTo>
                    <a:pt x="95" y="0"/>
                    <a:pt x="0" y="95"/>
                    <a:pt x="0" y="167"/>
                  </a:cubicBezTo>
                  <a:lnTo>
                    <a:pt x="0" y="1405"/>
                  </a:lnTo>
                  <a:lnTo>
                    <a:pt x="0" y="2620"/>
                  </a:lnTo>
                  <a:cubicBezTo>
                    <a:pt x="0" y="2715"/>
                    <a:pt x="95" y="2786"/>
                    <a:pt x="191" y="2786"/>
                  </a:cubicBezTo>
                  <a:lnTo>
                    <a:pt x="10455" y="2786"/>
                  </a:lnTo>
                  <a:cubicBezTo>
                    <a:pt x="10502" y="2786"/>
                    <a:pt x="10574" y="2763"/>
                    <a:pt x="10598" y="2715"/>
                  </a:cubicBezTo>
                  <a:lnTo>
                    <a:pt x="11503" y="1477"/>
                  </a:lnTo>
                  <a:cubicBezTo>
                    <a:pt x="11526" y="1453"/>
                    <a:pt x="11526" y="1357"/>
                    <a:pt x="11503" y="1310"/>
                  </a:cubicBezTo>
                  <a:lnTo>
                    <a:pt x="10598" y="95"/>
                  </a:lnTo>
                  <a:cubicBezTo>
                    <a:pt x="10574" y="24"/>
                    <a:pt x="10502" y="0"/>
                    <a:pt x="1045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8" name="Google Shape;3368;p55"/>
            <p:cNvSpPr/>
            <p:nvPr/>
          </p:nvSpPr>
          <p:spPr>
            <a:xfrm>
              <a:off x="5563283" y="4166654"/>
              <a:ext cx="343678" cy="83810"/>
            </a:xfrm>
            <a:custGeom>
              <a:avLst/>
              <a:gdLst/>
              <a:ahLst/>
              <a:cxnLst/>
              <a:rect l="l" t="t" r="r" b="b"/>
              <a:pathLst>
                <a:path w="11527" h="2811" extrusionOk="0">
                  <a:moveTo>
                    <a:pt x="191" y="0"/>
                  </a:moveTo>
                  <a:cubicBezTo>
                    <a:pt x="95" y="0"/>
                    <a:pt x="0" y="95"/>
                    <a:pt x="0" y="191"/>
                  </a:cubicBezTo>
                  <a:lnTo>
                    <a:pt x="0" y="1405"/>
                  </a:lnTo>
                  <a:lnTo>
                    <a:pt x="0" y="2620"/>
                  </a:lnTo>
                  <a:cubicBezTo>
                    <a:pt x="0" y="2715"/>
                    <a:pt x="95" y="2810"/>
                    <a:pt x="191" y="2810"/>
                  </a:cubicBezTo>
                  <a:lnTo>
                    <a:pt x="10455" y="2810"/>
                  </a:lnTo>
                  <a:cubicBezTo>
                    <a:pt x="10502" y="2810"/>
                    <a:pt x="10574" y="2786"/>
                    <a:pt x="10598" y="2715"/>
                  </a:cubicBezTo>
                  <a:lnTo>
                    <a:pt x="11503" y="1500"/>
                  </a:lnTo>
                  <a:cubicBezTo>
                    <a:pt x="11526" y="1477"/>
                    <a:pt x="11526" y="1381"/>
                    <a:pt x="11503" y="1310"/>
                  </a:cubicBezTo>
                  <a:lnTo>
                    <a:pt x="10598" y="95"/>
                  </a:lnTo>
                  <a:cubicBezTo>
                    <a:pt x="10574" y="24"/>
                    <a:pt x="10502" y="0"/>
                    <a:pt x="10455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9" name="Google Shape;3369;p55"/>
            <p:cNvSpPr/>
            <p:nvPr/>
          </p:nvSpPr>
          <p:spPr>
            <a:xfrm>
              <a:off x="5860065" y="4411617"/>
              <a:ext cx="46183" cy="84526"/>
            </a:xfrm>
            <a:custGeom>
              <a:avLst/>
              <a:gdLst/>
              <a:ahLst/>
              <a:cxnLst/>
              <a:rect l="l" t="t" r="r" b="b"/>
              <a:pathLst>
                <a:path w="1549" h="2835" extrusionOk="0">
                  <a:moveTo>
                    <a:pt x="1" y="0"/>
                  </a:moveTo>
                  <a:cubicBezTo>
                    <a:pt x="48" y="0"/>
                    <a:pt x="120" y="48"/>
                    <a:pt x="143" y="95"/>
                  </a:cubicBezTo>
                  <a:lnTo>
                    <a:pt x="1025" y="1310"/>
                  </a:lnTo>
                  <a:cubicBezTo>
                    <a:pt x="1096" y="1381"/>
                    <a:pt x="1096" y="1477"/>
                    <a:pt x="1025" y="1524"/>
                  </a:cubicBezTo>
                  <a:lnTo>
                    <a:pt x="143" y="2739"/>
                  </a:lnTo>
                  <a:cubicBezTo>
                    <a:pt x="120" y="2810"/>
                    <a:pt x="48" y="2834"/>
                    <a:pt x="1" y="2834"/>
                  </a:cubicBezTo>
                  <a:lnTo>
                    <a:pt x="477" y="2834"/>
                  </a:lnTo>
                  <a:cubicBezTo>
                    <a:pt x="524" y="2834"/>
                    <a:pt x="596" y="2810"/>
                    <a:pt x="620" y="2739"/>
                  </a:cubicBezTo>
                  <a:lnTo>
                    <a:pt x="1501" y="1524"/>
                  </a:lnTo>
                  <a:cubicBezTo>
                    <a:pt x="1549" y="1429"/>
                    <a:pt x="1549" y="1358"/>
                    <a:pt x="1501" y="1310"/>
                  </a:cubicBezTo>
                  <a:lnTo>
                    <a:pt x="620" y="95"/>
                  </a:lnTo>
                  <a:cubicBezTo>
                    <a:pt x="596" y="48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0" name="Google Shape;3370;p55"/>
            <p:cNvSpPr/>
            <p:nvPr/>
          </p:nvSpPr>
          <p:spPr>
            <a:xfrm>
              <a:off x="5860065" y="4289493"/>
              <a:ext cx="46183" cy="84496"/>
            </a:xfrm>
            <a:custGeom>
              <a:avLst/>
              <a:gdLst/>
              <a:ahLst/>
              <a:cxnLst/>
              <a:rect l="l" t="t" r="r" b="b"/>
              <a:pathLst>
                <a:path w="1549" h="2834" extrusionOk="0">
                  <a:moveTo>
                    <a:pt x="1" y="0"/>
                  </a:moveTo>
                  <a:cubicBezTo>
                    <a:pt x="48" y="0"/>
                    <a:pt x="120" y="24"/>
                    <a:pt x="143" y="72"/>
                  </a:cubicBezTo>
                  <a:lnTo>
                    <a:pt x="1025" y="1310"/>
                  </a:lnTo>
                  <a:cubicBezTo>
                    <a:pt x="1096" y="1357"/>
                    <a:pt x="1096" y="1453"/>
                    <a:pt x="1025" y="1524"/>
                  </a:cubicBezTo>
                  <a:lnTo>
                    <a:pt x="143" y="2739"/>
                  </a:lnTo>
                  <a:cubicBezTo>
                    <a:pt x="120" y="2786"/>
                    <a:pt x="48" y="2834"/>
                    <a:pt x="1" y="2834"/>
                  </a:cubicBezTo>
                  <a:lnTo>
                    <a:pt x="477" y="2834"/>
                  </a:lnTo>
                  <a:cubicBezTo>
                    <a:pt x="524" y="2834"/>
                    <a:pt x="596" y="2786"/>
                    <a:pt x="620" y="2739"/>
                  </a:cubicBezTo>
                  <a:lnTo>
                    <a:pt x="1501" y="1524"/>
                  </a:lnTo>
                  <a:cubicBezTo>
                    <a:pt x="1549" y="1453"/>
                    <a:pt x="1549" y="1357"/>
                    <a:pt x="1501" y="1310"/>
                  </a:cubicBezTo>
                  <a:lnTo>
                    <a:pt x="620" y="72"/>
                  </a:lnTo>
                  <a:cubicBezTo>
                    <a:pt x="596" y="24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1" name="Google Shape;3371;p55"/>
            <p:cNvSpPr/>
            <p:nvPr/>
          </p:nvSpPr>
          <p:spPr>
            <a:xfrm>
              <a:off x="5860065" y="4167370"/>
              <a:ext cx="46183" cy="83810"/>
            </a:xfrm>
            <a:custGeom>
              <a:avLst/>
              <a:gdLst/>
              <a:ahLst/>
              <a:cxnLst/>
              <a:rect l="l" t="t" r="r" b="b"/>
              <a:pathLst>
                <a:path w="1549" h="2811" extrusionOk="0">
                  <a:moveTo>
                    <a:pt x="1" y="0"/>
                  </a:moveTo>
                  <a:cubicBezTo>
                    <a:pt x="48" y="0"/>
                    <a:pt x="120" y="0"/>
                    <a:pt x="143" y="71"/>
                  </a:cubicBezTo>
                  <a:lnTo>
                    <a:pt x="1025" y="1286"/>
                  </a:lnTo>
                  <a:cubicBezTo>
                    <a:pt x="1096" y="1357"/>
                    <a:pt x="1096" y="1453"/>
                    <a:pt x="1025" y="1500"/>
                  </a:cubicBezTo>
                  <a:lnTo>
                    <a:pt x="143" y="2715"/>
                  </a:lnTo>
                  <a:cubicBezTo>
                    <a:pt x="120" y="2786"/>
                    <a:pt x="48" y="2810"/>
                    <a:pt x="1" y="2810"/>
                  </a:cubicBezTo>
                  <a:lnTo>
                    <a:pt x="477" y="2810"/>
                  </a:lnTo>
                  <a:cubicBezTo>
                    <a:pt x="524" y="2810"/>
                    <a:pt x="596" y="2786"/>
                    <a:pt x="620" y="2715"/>
                  </a:cubicBezTo>
                  <a:lnTo>
                    <a:pt x="1501" y="1500"/>
                  </a:lnTo>
                  <a:cubicBezTo>
                    <a:pt x="1549" y="1453"/>
                    <a:pt x="1549" y="1357"/>
                    <a:pt x="1501" y="1286"/>
                  </a:cubicBezTo>
                  <a:lnTo>
                    <a:pt x="620" y="71"/>
                  </a:lnTo>
                  <a:cubicBezTo>
                    <a:pt x="596" y="48"/>
                    <a:pt x="524" y="0"/>
                    <a:pt x="477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2" name="Google Shape;3372;p55"/>
            <p:cNvSpPr/>
            <p:nvPr/>
          </p:nvSpPr>
          <p:spPr>
            <a:xfrm>
              <a:off x="5592383" y="4152432"/>
              <a:ext cx="55426" cy="64997"/>
            </a:xfrm>
            <a:custGeom>
              <a:avLst/>
              <a:gdLst/>
              <a:ahLst/>
              <a:cxnLst/>
              <a:rect l="l" t="t" r="r" b="b"/>
              <a:pathLst>
                <a:path w="1859" h="2180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620"/>
                  </a:lnTo>
                  <a:cubicBezTo>
                    <a:pt x="1" y="1668"/>
                    <a:pt x="48" y="1763"/>
                    <a:pt x="120" y="1787"/>
                  </a:cubicBezTo>
                  <a:lnTo>
                    <a:pt x="882" y="2144"/>
                  </a:lnTo>
                  <a:cubicBezTo>
                    <a:pt x="882" y="2168"/>
                    <a:pt x="894" y="2180"/>
                    <a:pt x="914" y="2180"/>
                  </a:cubicBezTo>
                  <a:cubicBezTo>
                    <a:pt x="935" y="2180"/>
                    <a:pt x="965" y="2168"/>
                    <a:pt x="1001" y="2144"/>
                  </a:cubicBezTo>
                  <a:lnTo>
                    <a:pt x="1739" y="1787"/>
                  </a:lnTo>
                  <a:cubicBezTo>
                    <a:pt x="1787" y="1763"/>
                    <a:pt x="1858" y="1716"/>
                    <a:pt x="1858" y="1620"/>
                  </a:cubicBezTo>
                  <a:lnTo>
                    <a:pt x="1858" y="191"/>
                  </a:lnTo>
                  <a:cubicBezTo>
                    <a:pt x="1858" y="96"/>
                    <a:pt x="1763" y="1"/>
                    <a:pt x="1668" y="1"/>
                  </a:cubicBezTo>
                  <a:close/>
                </a:path>
              </a:pathLst>
            </a:custGeom>
            <a:solidFill>
              <a:srgbClr val="F1F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3" name="Google Shape;3373;p55"/>
            <p:cNvSpPr/>
            <p:nvPr/>
          </p:nvSpPr>
          <p:spPr>
            <a:xfrm>
              <a:off x="5608722" y="4152432"/>
              <a:ext cx="38372" cy="64997"/>
            </a:xfrm>
            <a:custGeom>
              <a:avLst/>
              <a:gdLst/>
              <a:ahLst/>
              <a:cxnLst/>
              <a:rect l="l" t="t" r="r" b="b"/>
              <a:pathLst>
                <a:path w="1287" h="2180" extrusionOk="0">
                  <a:moveTo>
                    <a:pt x="762" y="1"/>
                  </a:moveTo>
                  <a:cubicBezTo>
                    <a:pt x="810" y="49"/>
                    <a:pt x="810" y="72"/>
                    <a:pt x="810" y="96"/>
                  </a:cubicBezTo>
                  <a:lnTo>
                    <a:pt x="810" y="1525"/>
                  </a:lnTo>
                  <a:cubicBezTo>
                    <a:pt x="810" y="1620"/>
                    <a:pt x="738" y="1668"/>
                    <a:pt x="691" y="1716"/>
                  </a:cubicBezTo>
                  <a:lnTo>
                    <a:pt x="0" y="2025"/>
                  </a:lnTo>
                  <a:lnTo>
                    <a:pt x="238" y="2144"/>
                  </a:lnTo>
                  <a:cubicBezTo>
                    <a:pt x="262" y="2168"/>
                    <a:pt x="292" y="2180"/>
                    <a:pt x="322" y="2180"/>
                  </a:cubicBezTo>
                  <a:cubicBezTo>
                    <a:pt x="352" y="2180"/>
                    <a:pt x="381" y="2168"/>
                    <a:pt x="405" y="2144"/>
                  </a:cubicBezTo>
                  <a:lnTo>
                    <a:pt x="1143" y="1787"/>
                  </a:lnTo>
                  <a:cubicBezTo>
                    <a:pt x="1239" y="1763"/>
                    <a:pt x="1286" y="1668"/>
                    <a:pt x="1286" y="1620"/>
                  </a:cubicBezTo>
                  <a:lnTo>
                    <a:pt x="1286" y="191"/>
                  </a:lnTo>
                  <a:cubicBezTo>
                    <a:pt x="1286" y="96"/>
                    <a:pt x="1191" y="1"/>
                    <a:pt x="1096" y="1"/>
                  </a:cubicBezTo>
                  <a:close/>
                </a:path>
              </a:pathLst>
            </a:custGeom>
            <a:solidFill>
              <a:srgbClr val="E1E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4" name="Google Shape;3374;p55"/>
            <p:cNvSpPr/>
            <p:nvPr/>
          </p:nvSpPr>
          <p:spPr>
            <a:xfrm>
              <a:off x="5592383" y="4275271"/>
              <a:ext cx="55426" cy="64460"/>
            </a:xfrm>
            <a:custGeom>
              <a:avLst/>
              <a:gdLst/>
              <a:ahLst/>
              <a:cxnLst/>
              <a:rect l="l" t="t" r="r" b="b"/>
              <a:pathLst>
                <a:path w="1859" h="2162" extrusionOk="0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1596"/>
                  </a:lnTo>
                  <a:cubicBezTo>
                    <a:pt x="1" y="1668"/>
                    <a:pt x="48" y="1739"/>
                    <a:pt x="120" y="1787"/>
                  </a:cubicBezTo>
                  <a:lnTo>
                    <a:pt x="882" y="2144"/>
                  </a:lnTo>
                  <a:cubicBezTo>
                    <a:pt x="882" y="2156"/>
                    <a:pt x="894" y="2162"/>
                    <a:pt x="914" y="2162"/>
                  </a:cubicBezTo>
                  <a:cubicBezTo>
                    <a:pt x="935" y="2162"/>
                    <a:pt x="965" y="2156"/>
                    <a:pt x="1001" y="2144"/>
                  </a:cubicBezTo>
                  <a:lnTo>
                    <a:pt x="1739" y="1787"/>
                  </a:lnTo>
                  <a:cubicBezTo>
                    <a:pt x="1787" y="1739"/>
                    <a:pt x="1858" y="1692"/>
                    <a:pt x="1858" y="1596"/>
                  </a:cubicBezTo>
                  <a:lnTo>
                    <a:pt x="1858" y="167"/>
                  </a:lnTo>
                  <a:cubicBezTo>
                    <a:pt x="1858" y="96"/>
                    <a:pt x="1763" y="1"/>
                    <a:pt x="1668" y="1"/>
                  </a:cubicBezTo>
                  <a:close/>
                </a:path>
              </a:pathLst>
            </a:custGeom>
            <a:solidFill>
              <a:srgbClr val="E7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5" name="Google Shape;3375;p55"/>
            <p:cNvSpPr/>
            <p:nvPr/>
          </p:nvSpPr>
          <p:spPr>
            <a:xfrm>
              <a:off x="5609438" y="4275152"/>
              <a:ext cx="38372" cy="64579"/>
            </a:xfrm>
            <a:custGeom>
              <a:avLst/>
              <a:gdLst/>
              <a:ahLst/>
              <a:cxnLst/>
              <a:rect l="l" t="t" r="r" b="b"/>
              <a:pathLst>
                <a:path w="1287" h="2166" extrusionOk="0">
                  <a:moveTo>
                    <a:pt x="1117" y="0"/>
                  </a:moveTo>
                  <a:cubicBezTo>
                    <a:pt x="1102" y="0"/>
                    <a:pt x="1087" y="2"/>
                    <a:pt x="1072" y="5"/>
                  </a:cubicBezTo>
                  <a:lnTo>
                    <a:pt x="786" y="5"/>
                  </a:lnTo>
                  <a:cubicBezTo>
                    <a:pt x="810" y="29"/>
                    <a:pt x="810" y="52"/>
                    <a:pt x="810" y="100"/>
                  </a:cubicBezTo>
                  <a:lnTo>
                    <a:pt x="810" y="1529"/>
                  </a:lnTo>
                  <a:cubicBezTo>
                    <a:pt x="810" y="1600"/>
                    <a:pt x="738" y="1672"/>
                    <a:pt x="691" y="1696"/>
                  </a:cubicBezTo>
                  <a:lnTo>
                    <a:pt x="0" y="2029"/>
                  </a:lnTo>
                  <a:lnTo>
                    <a:pt x="238" y="2148"/>
                  </a:lnTo>
                  <a:cubicBezTo>
                    <a:pt x="262" y="2160"/>
                    <a:pt x="292" y="2166"/>
                    <a:pt x="325" y="2166"/>
                  </a:cubicBezTo>
                  <a:cubicBezTo>
                    <a:pt x="357" y="2166"/>
                    <a:pt x="393" y="2160"/>
                    <a:pt x="429" y="2148"/>
                  </a:cubicBezTo>
                  <a:lnTo>
                    <a:pt x="1167" y="1791"/>
                  </a:lnTo>
                  <a:cubicBezTo>
                    <a:pt x="1262" y="1743"/>
                    <a:pt x="1286" y="1672"/>
                    <a:pt x="1286" y="1600"/>
                  </a:cubicBezTo>
                  <a:lnTo>
                    <a:pt x="1286" y="171"/>
                  </a:lnTo>
                  <a:cubicBezTo>
                    <a:pt x="1286" y="68"/>
                    <a:pt x="1214" y="0"/>
                    <a:pt x="1117" y="0"/>
                  </a:cubicBezTo>
                  <a:close/>
                </a:path>
              </a:pathLst>
            </a:custGeom>
            <a:solidFill>
              <a:srgbClr val="DB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6" name="Google Shape;3376;p55"/>
            <p:cNvSpPr/>
            <p:nvPr/>
          </p:nvSpPr>
          <p:spPr>
            <a:xfrm>
              <a:off x="5592383" y="4396709"/>
              <a:ext cx="55426" cy="64639"/>
            </a:xfrm>
            <a:custGeom>
              <a:avLst/>
              <a:gdLst/>
              <a:ahLst/>
              <a:cxnLst/>
              <a:rect l="l" t="t" r="r" b="b"/>
              <a:pathLst>
                <a:path w="1859" h="2168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619"/>
                  </a:lnTo>
                  <a:cubicBezTo>
                    <a:pt x="1" y="1667"/>
                    <a:pt x="48" y="1762"/>
                    <a:pt x="120" y="1786"/>
                  </a:cubicBezTo>
                  <a:lnTo>
                    <a:pt x="882" y="2143"/>
                  </a:lnTo>
                  <a:cubicBezTo>
                    <a:pt x="882" y="2167"/>
                    <a:pt x="929" y="2167"/>
                    <a:pt x="1001" y="2167"/>
                  </a:cubicBezTo>
                  <a:lnTo>
                    <a:pt x="1739" y="1810"/>
                  </a:lnTo>
                  <a:cubicBezTo>
                    <a:pt x="1787" y="1786"/>
                    <a:pt x="1858" y="1738"/>
                    <a:pt x="1858" y="1643"/>
                  </a:cubicBezTo>
                  <a:lnTo>
                    <a:pt x="1858" y="191"/>
                  </a:lnTo>
                  <a:cubicBezTo>
                    <a:pt x="1858" y="95"/>
                    <a:pt x="1763" y="0"/>
                    <a:pt x="1668" y="0"/>
                  </a:cubicBezTo>
                  <a:close/>
                </a:path>
              </a:pathLst>
            </a:custGeom>
            <a:solidFill>
              <a:srgbClr val="E0E4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7" name="Google Shape;3377;p55"/>
            <p:cNvSpPr/>
            <p:nvPr/>
          </p:nvSpPr>
          <p:spPr>
            <a:xfrm>
              <a:off x="5609438" y="4396709"/>
              <a:ext cx="38372" cy="64460"/>
            </a:xfrm>
            <a:custGeom>
              <a:avLst/>
              <a:gdLst/>
              <a:ahLst/>
              <a:cxnLst/>
              <a:rect l="l" t="t" r="r" b="b"/>
              <a:pathLst>
                <a:path w="1287" h="2162" extrusionOk="0">
                  <a:moveTo>
                    <a:pt x="786" y="0"/>
                  </a:moveTo>
                  <a:cubicBezTo>
                    <a:pt x="810" y="24"/>
                    <a:pt x="810" y="71"/>
                    <a:pt x="810" y="95"/>
                  </a:cubicBezTo>
                  <a:lnTo>
                    <a:pt x="810" y="1524"/>
                  </a:lnTo>
                  <a:cubicBezTo>
                    <a:pt x="810" y="1619"/>
                    <a:pt x="738" y="1667"/>
                    <a:pt x="691" y="1691"/>
                  </a:cubicBezTo>
                  <a:lnTo>
                    <a:pt x="0" y="2024"/>
                  </a:lnTo>
                  <a:lnTo>
                    <a:pt x="238" y="2143"/>
                  </a:lnTo>
                  <a:cubicBezTo>
                    <a:pt x="262" y="2155"/>
                    <a:pt x="292" y="2161"/>
                    <a:pt x="325" y="2161"/>
                  </a:cubicBezTo>
                  <a:cubicBezTo>
                    <a:pt x="357" y="2161"/>
                    <a:pt x="393" y="2155"/>
                    <a:pt x="429" y="2143"/>
                  </a:cubicBezTo>
                  <a:lnTo>
                    <a:pt x="1167" y="1786"/>
                  </a:lnTo>
                  <a:cubicBezTo>
                    <a:pt x="1262" y="1762"/>
                    <a:pt x="1286" y="1667"/>
                    <a:pt x="1286" y="1619"/>
                  </a:cubicBezTo>
                  <a:lnTo>
                    <a:pt x="1286" y="191"/>
                  </a:lnTo>
                  <a:cubicBezTo>
                    <a:pt x="1286" y="95"/>
                    <a:pt x="1191" y="0"/>
                    <a:pt x="1072" y="0"/>
                  </a:cubicBezTo>
                  <a:close/>
                </a:path>
              </a:pathLst>
            </a:custGeom>
            <a:solidFill>
              <a:srgbClr val="C1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8" name="Google Shape;3378;p55"/>
            <p:cNvSpPr/>
            <p:nvPr/>
          </p:nvSpPr>
          <p:spPr>
            <a:xfrm>
              <a:off x="5558304" y="4147482"/>
              <a:ext cx="353606" cy="109361"/>
            </a:xfrm>
            <a:custGeom>
              <a:avLst/>
              <a:gdLst/>
              <a:ahLst/>
              <a:cxnLst/>
              <a:rect l="l" t="t" r="r" b="b"/>
              <a:pathLst>
                <a:path w="11860" h="3668" extrusionOk="0">
                  <a:moveTo>
                    <a:pt x="2787" y="357"/>
                  </a:moveTo>
                  <a:lnTo>
                    <a:pt x="2787" y="1786"/>
                  </a:lnTo>
                  <a:lnTo>
                    <a:pt x="2048" y="2143"/>
                  </a:lnTo>
                  <a:lnTo>
                    <a:pt x="1310" y="1786"/>
                  </a:lnTo>
                  <a:lnTo>
                    <a:pt x="1310" y="357"/>
                  </a:lnTo>
                  <a:close/>
                  <a:moveTo>
                    <a:pt x="1310" y="0"/>
                  </a:moveTo>
                  <a:cubicBezTo>
                    <a:pt x="1096" y="0"/>
                    <a:pt x="953" y="143"/>
                    <a:pt x="953" y="357"/>
                  </a:cubicBezTo>
                  <a:lnTo>
                    <a:pt x="953" y="476"/>
                  </a:lnTo>
                  <a:lnTo>
                    <a:pt x="358" y="476"/>
                  </a:lnTo>
                  <a:cubicBezTo>
                    <a:pt x="143" y="476"/>
                    <a:pt x="0" y="619"/>
                    <a:pt x="0" y="834"/>
                  </a:cubicBezTo>
                  <a:lnTo>
                    <a:pt x="0" y="3310"/>
                  </a:lnTo>
                  <a:cubicBezTo>
                    <a:pt x="0" y="3501"/>
                    <a:pt x="143" y="3668"/>
                    <a:pt x="358" y="3668"/>
                  </a:cubicBezTo>
                  <a:lnTo>
                    <a:pt x="10598" y="3668"/>
                  </a:lnTo>
                  <a:cubicBezTo>
                    <a:pt x="10717" y="3668"/>
                    <a:pt x="10788" y="3596"/>
                    <a:pt x="10884" y="3501"/>
                  </a:cubicBezTo>
                  <a:lnTo>
                    <a:pt x="11789" y="2286"/>
                  </a:lnTo>
                  <a:cubicBezTo>
                    <a:pt x="11860" y="2167"/>
                    <a:pt x="11860" y="2001"/>
                    <a:pt x="11789" y="1882"/>
                  </a:cubicBezTo>
                  <a:lnTo>
                    <a:pt x="10884" y="643"/>
                  </a:lnTo>
                  <a:cubicBezTo>
                    <a:pt x="10836" y="572"/>
                    <a:pt x="10598" y="500"/>
                    <a:pt x="10598" y="500"/>
                  </a:cubicBezTo>
                  <a:lnTo>
                    <a:pt x="9074" y="500"/>
                  </a:lnTo>
                  <a:cubicBezTo>
                    <a:pt x="8978" y="500"/>
                    <a:pt x="8931" y="572"/>
                    <a:pt x="8883" y="643"/>
                  </a:cubicBezTo>
                  <a:cubicBezTo>
                    <a:pt x="8859" y="762"/>
                    <a:pt x="8955" y="858"/>
                    <a:pt x="9074" y="858"/>
                  </a:cubicBezTo>
                  <a:lnTo>
                    <a:pt x="10622" y="858"/>
                  </a:lnTo>
                  <a:lnTo>
                    <a:pt x="11503" y="2072"/>
                  </a:lnTo>
                  <a:lnTo>
                    <a:pt x="10622" y="3310"/>
                  </a:lnTo>
                  <a:lnTo>
                    <a:pt x="358" y="3310"/>
                  </a:lnTo>
                  <a:lnTo>
                    <a:pt x="358" y="834"/>
                  </a:lnTo>
                  <a:lnTo>
                    <a:pt x="977" y="834"/>
                  </a:lnTo>
                  <a:lnTo>
                    <a:pt x="977" y="1786"/>
                  </a:lnTo>
                  <a:cubicBezTo>
                    <a:pt x="977" y="1929"/>
                    <a:pt x="1072" y="2048"/>
                    <a:pt x="1191" y="2120"/>
                  </a:cubicBezTo>
                  <a:lnTo>
                    <a:pt x="1929" y="2477"/>
                  </a:lnTo>
                  <a:cubicBezTo>
                    <a:pt x="1977" y="2501"/>
                    <a:pt x="2048" y="2501"/>
                    <a:pt x="2072" y="2501"/>
                  </a:cubicBezTo>
                  <a:cubicBezTo>
                    <a:pt x="2096" y="2501"/>
                    <a:pt x="2191" y="2501"/>
                    <a:pt x="2215" y="2477"/>
                  </a:cubicBezTo>
                  <a:lnTo>
                    <a:pt x="2977" y="2120"/>
                  </a:lnTo>
                  <a:cubicBezTo>
                    <a:pt x="3096" y="2048"/>
                    <a:pt x="3168" y="1929"/>
                    <a:pt x="3168" y="1786"/>
                  </a:cubicBezTo>
                  <a:lnTo>
                    <a:pt x="3168" y="834"/>
                  </a:lnTo>
                  <a:lnTo>
                    <a:pt x="8264" y="834"/>
                  </a:lnTo>
                  <a:cubicBezTo>
                    <a:pt x="8359" y="834"/>
                    <a:pt x="8407" y="762"/>
                    <a:pt x="8455" y="691"/>
                  </a:cubicBezTo>
                  <a:cubicBezTo>
                    <a:pt x="8478" y="572"/>
                    <a:pt x="8383" y="476"/>
                    <a:pt x="8264" y="476"/>
                  </a:cubicBezTo>
                  <a:lnTo>
                    <a:pt x="3144" y="476"/>
                  </a:lnTo>
                  <a:lnTo>
                    <a:pt x="3144" y="357"/>
                  </a:lnTo>
                  <a:cubicBezTo>
                    <a:pt x="3144" y="143"/>
                    <a:pt x="3001" y="0"/>
                    <a:pt x="27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9" name="Google Shape;3379;p55"/>
            <p:cNvSpPr/>
            <p:nvPr/>
          </p:nvSpPr>
          <p:spPr>
            <a:xfrm>
              <a:off x="5558304" y="4271007"/>
              <a:ext cx="353606" cy="107960"/>
            </a:xfrm>
            <a:custGeom>
              <a:avLst/>
              <a:gdLst/>
              <a:ahLst/>
              <a:cxnLst/>
              <a:rect l="l" t="t" r="r" b="b"/>
              <a:pathLst>
                <a:path w="11860" h="3621" extrusionOk="0">
                  <a:moveTo>
                    <a:pt x="2787" y="310"/>
                  </a:moveTo>
                  <a:lnTo>
                    <a:pt x="2787" y="1739"/>
                  </a:lnTo>
                  <a:lnTo>
                    <a:pt x="2048" y="2097"/>
                  </a:lnTo>
                  <a:lnTo>
                    <a:pt x="1310" y="1739"/>
                  </a:lnTo>
                  <a:lnTo>
                    <a:pt x="1310" y="310"/>
                  </a:lnTo>
                  <a:close/>
                  <a:moveTo>
                    <a:pt x="10598" y="787"/>
                  </a:moveTo>
                  <a:lnTo>
                    <a:pt x="11479" y="2025"/>
                  </a:lnTo>
                  <a:lnTo>
                    <a:pt x="10598" y="3240"/>
                  </a:lnTo>
                  <a:lnTo>
                    <a:pt x="310" y="3240"/>
                  </a:lnTo>
                  <a:lnTo>
                    <a:pt x="310" y="787"/>
                  </a:lnTo>
                  <a:lnTo>
                    <a:pt x="953" y="834"/>
                  </a:lnTo>
                  <a:lnTo>
                    <a:pt x="953" y="1787"/>
                  </a:lnTo>
                  <a:cubicBezTo>
                    <a:pt x="953" y="1930"/>
                    <a:pt x="1024" y="2049"/>
                    <a:pt x="1144" y="2097"/>
                  </a:cubicBezTo>
                  <a:lnTo>
                    <a:pt x="1906" y="2454"/>
                  </a:lnTo>
                  <a:cubicBezTo>
                    <a:pt x="1953" y="2501"/>
                    <a:pt x="2025" y="2501"/>
                    <a:pt x="2048" y="2501"/>
                  </a:cubicBezTo>
                  <a:cubicBezTo>
                    <a:pt x="2072" y="2501"/>
                    <a:pt x="2168" y="2501"/>
                    <a:pt x="2191" y="2454"/>
                  </a:cubicBezTo>
                  <a:lnTo>
                    <a:pt x="2930" y="2097"/>
                  </a:lnTo>
                  <a:cubicBezTo>
                    <a:pt x="3049" y="2049"/>
                    <a:pt x="3144" y="1930"/>
                    <a:pt x="3144" y="1787"/>
                  </a:cubicBezTo>
                  <a:lnTo>
                    <a:pt x="3144" y="787"/>
                  </a:lnTo>
                  <a:close/>
                  <a:moveTo>
                    <a:pt x="1310" y="1"/>
                  </a:moveTo>
                  <a:cubicBezTo>
                    <a:pt x="1096" y="1"/>
                    <a:pt x="953" y="144"/>
                    <a:pt x="953" y="358"/>
                  </a:cubicBezTo>
                  <a:lnTo>
                    <a:pt x="953" y="477"/>
                  </a:lnTo>
                  <a:lnTo>
                    <a:pt x="358" y="477"/>
                  </a:lnTo>
                  <a:cubicBezTo>
                    <a:pt x="143" y="477"/>
                    <a:pt x="0" y="620"/>
                    <a:pt x="0" y="834"/>
                  </a:cubicBezTo>
                  <a:lnTo>
                    <a:pt x="0" y="3287"/>
                  </a:lnTo>
                  <a:cubicBezTo>
                    <a:pt x="0" y="3454"/>
                    <a:pt x="143" y="3621"/>
                    <a:pt x="358" y="3621"/>
                  </a:cubicBezTo>
                  <a:lnTo>
                    <a:pt x="10598" y="3621"/>
                  </a:lnTo>
                  <a:cubicBezTo>
                    <a:pt x="10717" y="3621"/>
                    <a:pt x="10788" y="3573"/>
                    <a:pt x="10884" y="3478"/>
                  </a:cubicBezTo>
                  <a:lnTo>
                    <a:pt x="11789" y="2263"/>
                  </a:lnTo>
                  <a:cubicBezTo>
                    <a:pt x="11860" y="2144"/>
                    <a:pt x="11860" y="1954"/>
                    <a:pt x="11789" y="1835"/>
                  </a:cubicBezTo>
                  <a:lnTo>
                    <a:pt x="10884" y="620"/>
                  </a:lnTo>
                  <a:cubicBezTo>
                    <a:pt x="10836" y="525"/>
                    <a:pt x="10598" y="477"/>
                    <a:pt x="10598" y="477"/>
                  </a:cubicBezTo>
                  <a:lnTo>
                    <a:pt x="3144" y="477"/>
                  </a:lnTo>
                  <a:lnTo>
                    <a:pt x="3144" y="358"/>
                  </a:lnTo>
                  <a:cubicBezTo>
                    <a:pt x="3144" y="144"/>
                    <a:pt x="3001" y="1"/>
                    <a:pt x="27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0" name="Google Shape;3380;p55"/>
            <p:cNvSpPr/>
            <p:nvPr/>
          </p:nvSpPr>
          <p:spPr>
            <a:xfrm>
              <a:off x="5556873" y="4392445"/>
              <a:ext cx="355037" cy="107245"/>
            </a:xfrm>
            <a:custGeom>
              <a:avLst/>
              <a:gdLst/>
              <a:ahLst/>
              <a:cxnLst/>
              <a:rect l="l" t="t" r="r" b="b"/>
              <a:pathLst>
                <a:path w="11908" h="3597" extrusionOk="0">
                  <a:moveTo>
                    <a:pt x="2835" y="381"/>
                  </a:moveTo>
                  <a:lnTo>
                    <a:pt x="2835" y="1786"/>
                  </a:lnTo>
                  <a:lnTo>
                    <a:pt x="2096" y="2167"/>
                  </a:lnTo>
                  <a:lnTo>
                    <a:pt x="1358" y="1810"/>
                  </a:lnTo>
                  <a:lnTo>
                    <a:pt x="1358" y="381"/>
                  </a:lnTo>
                  <a:close/>
                  <a:moveTo>
                    <a:pt x="1358" y="0"/>
                  </a:moveTo>
                  <a:cubicBezTo>
                    <a:pt x="1144" y="0"/>
                    <a:pt x="1001" y="143"/>
                    <a:pt x="1001" y="357"/>
                  </a:cubicBezTo>
                  <a:lnTo>
                    <a:pt x="1001" y="476"/>
                  </a:lnTo>
                  <a:lnTo>
                    <a:pt x="191" y="476"/>
                  </a:lnTo>
                  <a:cubicBezTo>
                    <a:pt x="96" y="476"/>
                    <a:pt x="1" y="572"/>
                    <a:pt x="1" y="643"/>
                  </a:cubicBezTo>
                  <a:lnTo>
                    <a:pt x="1" y="1429"/>
                  </a:lnTo>
                  <a:cubicBezTo>
                    <a:pt x="1" y="1453"/>
                    <a:pt x="1" y="1477"/>
                    <a:pt x="48" y="1477"/>
                  </a:cubicBezTo>
                  <a:cubicBezTo>
                    <a:pt x="97" y="1517"/>
                    <a:pt x="149" y="1536"/>
                    <a:pt x="196" y="1536"/>
                  </a:cubicBezTo>
                  <a:cubicBezTo>
                    <a:pt x="286" y="1536"/>
                    <a:pt x="358" y="1467"/>
                    <a:pt x="358" y="1358"/>
                  </a:cubicBezTo>
                  <a:lnTo>
                    <a:pt x="358" y="810"/>
                  </a:lnTo>
                  <a:lnTo>
                    <a:pt x="977" y="810"/>
                  </a:lnTo>
                  <a:lnTo>
                    <a:pt x="977" y="1762"/>
                  </a:lnTo>
                  <a:cubicBezTo>
                    <a:pt x="977" y="1905"/>
                    <a:pt x="1072" y="2024"/>
                    <a:pt x="1192" y="2072"/>
                  </a:cubicBezTo>
                  <a:lnTo>
                    <a:pt x="1930" y="2429"/>
                  </a:lnTo>
                  <a:cubicBezTo>
                    <a:pt x="2001" y="2477"/>
                    <a:pt x="2049" y="2477"/>
                    <a:pt x="2096" y="2477"/>
                  </a:cubicBezTo>
                  <a:cubicBezTo>
                    <a:pt x="2120" y="2477"/>
                    <a:pt x="2216" y="2477"/>
                    <a:pt x="2239" y="2429"/>
                  </a:cubicBezTo>
                  <a:lnTo>
                    <a:pt x="2978" y="2072"/>
                  </a:lnTo>
                  <a:cubicBezTo>
                    <a:pt x="3097" y="2024"/>
                    <a:pt x="3192" y="1905"/>
                    <a:pt x="3192" y="1762"/>
                  </a:cubicBezTo>
                  <a:lnTo>
                    <a:pt x="3192" y="810"/>
                  </a:lnTo>
                  <a:lnTo>
                    <a:pt x="10622" y="810"/>
                  </a:lnTo>
                  <a:lnTo>
                    <a:pt x="11527" y="2024"/>
                  </a:lnTo>
                  <a:lnTo>
                    <a:pt x="10622" y="3239"/>
                  </a:lnTo>
                  <a:lnTo>
                    <a:pt x="358" y="3239"/>
                  </a:lnTo>
                  <a:lnTo>
                    <a:pt x="358" y="2143"/>
                  </a:lnTo>
                  <a:cubicBezTo>
                    <a:pt x="358" y="2048"/>
                    <a:pt x="310" y="2001"/>
                    <a:pt x="215" y="1953"/>
                  </a:cubicBezTo>
                  <a:cubicBezTo>
                    <a:pt x="203" y="1950"/>
                    <a:pt x="191" y="1949"/>
                    <a:pt x="179" y="1949"/>
                  </a:cubicBezTo>
                  <a:cubicBezTo>
                    <a:pt x="77" y="1949"/>
                    <a:pt x="1" y="2037"/>
                    <a:pt x="1" y="2143"/>
                  </a:cubicBezTo>
                  <a:lnTo>
                    <a:pt x="1" y="3239"/>
                  </a:lnTo>
                  <a:cubicBezTo>
                    <a:pt x="1" y="3453"/>
                    <a:pt x="144" y="3596"/>
                    <a:pt x="358" y="3596"/>
                  </a:cubicBezTo>
                  <a:lnTo>
                    <a:pt x="10622" y="3596"/>
                  </a:lnTo>
                  <a:cubicBezTo>
                    <a:pt x="10765" y="3596"/>
                    <a:pt x="10836" y="3548"/>
                    <a:pt x="10932" y="3453"/>
                  </a:cubicBezTo>
                  <a:lnTo>
                    <a:pt x="11813" y="2239"/>
                  </a:lnTo>
                  <a:cubicBezTo>
                    <a:pt x="11908" y="2120"/>
                    <a:pt x="11908" y="1929"/>
                    <a:pt x="11813" y="1810"/>
                  </a:cubicBezTo>
                  <a:lnTo>
                    <a:pt x="10932" y="619"/>
                  </a:lnTo>
                  <a:cubicBezTo>
                    <a:pt x="10884" y="524"/>
                    <a:pt x="10765" y="476"/>
                    <a:pt x="10646" y="476"/>
                  </a:cubicBezTo>
                  <a:lnTo>
                    <a:pt x="3192" y="476"/>
                  </a:lnTo>
                  <a:lnTo>
                    <a:pt x="3192" y="357"/>
                  </a:lnTo>
                  <a:cubicBezTo>
                    <a:pt x="3192" y="143"/>
                    <a:pt x="3049" y="0"/>
                    <a:pt x="283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81" name="Google Shape;3381;p55"/>
          <p:cNvGrpSpPr/>
          <p:nvPr/>
        </p:nvGrpSpPr>
        <p:grpSpPr>
          <a:xfrm>
            <a:off x="6273306" y="4147482"/>
            <a:ext cx="361447" cy="354083"/>
            <a:chOff x="6158994" y="4147482"/>
            <a:chExt cx="361447" cy="354083"/>
          </a:xfrm>
        </p:grpSpPr>
        <p:sp>
          <p:nvSpPr>
            <p:cNvPr id="3382" name="Google Shape;3382;p55"/>
            <p:cNvSpPr/>
            <p:nvPr/>
          </p:nvSpPr>
          <p:spPr>
            <a:xfrm>
              <a:off x="6163257" y="4152432"/>
              <a:ext cx="342962" cy="342992"/>
            </a:xfrm>
            <a:custGeom>
              <a:avLst/>
              <a:gdLst/>
              <a:ahLst/>
              <a:cxnLst/>
              <a:rect l="l" t="t" r="r" b="b"/>
              <a:pathLst>
                <a:path w="11503" h="11504" extrusionOk="0">
                  <a:moveTo>
                    <a:pt x="5740" y="1620"/>
                  </a:moveTo>
                  <a:cubicBezTo>
                    <a:pt x="8050" y="1620"/>
                    <a:pt x="9883" y="3454"/>
                    <a:pt x="9883" y="5764"/>
                  </a:cubicBezTo>
                  <a:cubicBezTo>
                    <a:pt x="9883" y="8050"/>
                    <a:pt x="8050" y="9884"/>
                    <a:pt x="5740" y="9884"/>
                  </a:cubicBezTo>
                  <a:cubicBezTo>
                    <a:pt x="3453" y="9884"/>
                    <a:pt x="1620" y="8050"/>
                    <a:pt x="1620" y="5764"/>
                  </a:cubicBezTo>
                  <a:cubicBezTo>
                    <a:pt x="1620" y="3454"/>
                    <a:pt x="3453" y="1620"/>
                    <a:pt x="5740" y="1620"/>
                  </a:cubicBezTo>
                  <a:close/>
                  <a:moveTo>
                    <a:pt x="5740" y="1"/>
                  </a:moveTo>
                  <a:cubicBezTo>
                    <a:pt x="2572" y="1"/>
                    <a:pt x="0" y="2597"/>
                    <a:pt x="0" y="5764"/>
                  </a:cubicBezTo>
                  <a:cubicBezTo>
                    <a:pt x="0" y="8907"/>
                    <a:pt x="2596" y="11503"/>
                    <a:pt x="5740" y="11503"/>
                  </a:cubicBezTo>
                  <a:cubicBezTo>
                    <a:pt x="8907" y="11503"/>
                    <a:pt x="11503" y="8907"/>
                    <a:pt x="11503" y="5764"/>
                  </a:cubicBezTo>
                  <a:cubicBezTo>
                    <a:pt x="11503" y="2597"/>
                    <a:pt x="8931" y="1"/>
                    <a:pt x="5740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3" name="Google Shape;3383;p55"/>
            <p:cNvSpPr/>
            <p:nvPr/>
          </p:nvSpPr>
          <p:spPr>
            <a:xfrm>
              <a:off x="6254850" y="4165938"/>
              <a:ext cx="252086" cy="329486"/>
            </a:xfrm>
            <a:custGeom>
              <a:avLst/>
              <a:gdLst/>
              <a:ahLst/>
              <a:cxnLst/>
              <a:rect l="l" t="t" r="r" b="b"/>
              <a:pathLst>
                <a:path w="8455" h="11051" extrusionOk="0">
                  <a:moveTo>
                    <a:pt x="4906" y="0"/>
                  </a:moveTo>
                  <a:cubicBezTo>
                    <a:pt x="6716" y="953"/>
                    <a:pt x="7978" y="2882"/>
                    <a:pt x="7978" y="5097"/>
                  </a:cubicBezTo>
                  <a:cubicBezTo>
                    <a:pt x="7978" y="8288"/>
                    <a:pt x="5383" y="10836"/>
                    <a:pt x="2239" y="10836"/>
                  </a:cubicBezTo>
                  <a:cubicBezTo>
                    <a:pt x="1429" y="10836"/>
                    <a:pt x="691" y="10693"/>
                    <a:pt x="0" y="10383"/>
                  </a:cubicBezTo>
                  <a:lnTo>
                    <a:pt x="0" y="10383"/>
                  </a:lnTo>
                  <a:cubicBezTo>
                    <a:pt x="810" y="10812"/>
                    <a:pt x="1715" y="11050"/>
                    <a:pt x="2668" y="11050"/>
                  </a:cubicBezTo>
                  <a:cubicBezTo>
                    <a:pt x="5859" y="11050"/>
                    <a:pt x="8431" y="8454"/>
                    <a:pt x="8431" y="5311"/>
                  </a:cubicBezTo>
                  <a:cubicBezTo>
                    <a:pt x="8455" y="2930"/>
                    <a:pt x="7002" y="858"/>
                    <a:pt x="490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4" name="Google Shape;3384;p55"/>
            <p:cNvSpPr/>
            <p:nvPr/>
          </p:nvSpPr>
          <p:spPr>
            <a:xfrm>
              <a:off x="6163973" y="4324973"/>
              <a:ext cx="342962" cy="171168"/>
            </a:xfrm>
            <a:custGeom>
              <a:avLst/>
              <a:gdLst/>
              <a:ahLst/>
              <a:cxnLst/>
              <a:rect l="l" t="t" r="r" b="b"/>
              <a:pathLst>
                <a:path w="11503" h="5741" extrusionOk="0">
                  <a:moveTo>
                    <a:pt x="0" y="1"/>
                  </a:moveTo>
                  <a:cubicBezTo>
                    <a:pt x="0" y="3144"/>
                    <a:pt x="2596" y="5740"/>
                    <a:pt x="5763" y="5740"/>
                  </a:cubicBezTo>
                  <a:cubicBezTo>
                    <a:pt x="8907" y="5740"/>
                    <a:pt x="11503" y="3192"/>
                    <a:pt x="11503" y="1"/>
                  </a:cubicBezTo>
                  <a:lnTo>
                    <a:pt x="9859" y="1"/>
                  </a:lnTo>
                  <a:cubicBezTo>
                    <a:pt x="9859" y="2287"/>
                    <a:pt x="8026" y="4144"/>
                    <a:pt x="5716" y="4144"/>
                  </a:cubicBezTo>
                  <a:cubicBezTo>
                    <a:pt x="3429" y="4144"/>
                    <a:pt x="1596" y="2287"/>
                    <a:pt x="159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5" name="Google Shape;3385;p55"/>
            <p:cNvSpPr/>
            <p:nvPr/>
          </p:nvSpPr>
          <p:spPr>
            <a:xfrm>
              <a:off x="6254850" y="4324973"/>
              <a:ext cx="251370" cy="171168"/>
            </a:xfrm>
            <a:custGeom>
              <a:avLst/>
              <a:gdLst/>
              <a:ahLst/>
              <a:cxnLst/>
              <a:rect l="l" t="t" r="r" b="b"/>
              <a:pathLst>
                <a:path w="8431" h="5741" extrusionOk="0">
                  <a:moveTo>
                    <a:pt x="7978" y="1"/>
                  </a:moveTo>
                  <a:cubicBezTo>
                    <a:pt x="7859" y="3049"/>
                    <a:pt x="5335" y="5526"/>
                    <a:pt x="2239" y="5526"/>
                  </a:cubicBezTo>
                  <a:cubicBezTo>
                    <a:pt x="1429" y="5526"/>
                    <a:pt x="691" y="5383"/>
                    <a:pt x="0" y="5097"/>
                  </a:cubicBezTo>
                  <a:lnTo>
                    <a:pt x="0" y="5097"/>
                  </a:lnTo>
                  <a:cubicBezTo>
                    <a:pt x="810" y="5502"/>
                    <a:pt x="1715" y="5740"/>
                    <a:pt x="2668" y="5740"/>
                  </a:cubicBezTo>
                  <a:cubicBezTo>
                    <a:pt x="5859" y="5740"/>
                    <a:pt x="8431" y="3144"/>
                    <a:pt x="843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6" name="Google Shape;3386;p55"/>
            <p:cNvSpPr/>
            <p:nvPr/>
          </p:nvSpPr>
          <p:spPr>
            <a:xfrm>
              <a:off x="6158994" y="4147482"/>
              <a:ext cx="361447" cy="354083"/>
            </a:xfrm>
            <a:custGeom>
              <a:avLst/>
              <a:gdLst/>
              <a:ahLst/>
              <a:cxnLst/>
              <a:rect l="l" t="t" r="r" b="b"/>
              <a:pathLst>
                <a:path w="12123" h="11876" extrusionOk="0">
                  <a:moveTo>
                    <a:pt x="5899" y="1981"/>
                  </a:moveTo>
                  <a:cubicBezTo>
                    <a:pt x="8099" y="1981"/>
                    <a:pt x="9883" y="3767"/>
                    <a:pt x="9883" y="5954"/>
                  </a:cubicBezTo>
                  <a:cubicBezTo>
                    <a:pt x="9883" y="7740"/>
                    <a:pt x="8669" y="9312"/>
                    <a:pt x="6930" y="9788"/>
                  </a:cubicBezTo>
                  <a:cubicBezTo>
                    <a:pt x="6835" y="9812"/>
                    <a:pt x="6788" y="9907"/>
                    <a:pt x="6811" y="10002"/>
                  </a:cubicBezTo>
                  <a:cubicBezTo>
                    <a:pt x="6832" y="10064"/>
                    <a:pt x="6906" y="10126"/>
                    <a:pt x="6988" y="10126"/>
                  </a:cubicBezTo>
                  <a:cubicBezTo>
                    <a:pt x="7000" y="10126"/>
                    <a:pt x="7013" y="10124"/>
                    <a:pt x="7026" y="10121"/>
                  </a:cubicBezTo>
                  <a:cubicBezTo>
                    <a:pt x="8836" y="9645"/>
                    <a:pt x="10145" y="8002"/>
                    <a:pt x="10217" y="6120"/>
                  </a:cubicBezTo>
                  <a:lnTo>
                    <a:pt x="11479" y="6120"/>
                  </a:lnTo>
                  <a:cubicBezTo>
                    <a:pt x="11431" y="7526"/>
                    <a:pt x="10860" y="8859"/>
                    <a:pt x="9860" y="9883"/>
                  </a:cubicBezTo>
                  <a:cubicBezTo>
                    <a:pt x="8812" y="10931"/>
                    <a:pt x="7383" y="11526"/>
                    <a:pt x="5883" y="11526"/>
                  </a:cubicBezTo>
                  <a:cubicBezTo>
                    <a:pt x="4406" y="11526"/>
                    <a:pt x="3001" y="10931"/>
                    <a:pt x="1929" y="9883"/>
                  </a:cubicBezTo>
                  <a:cubicBezTo>
                    <a:pt x="929" y="8859"/>
                    <a:pt x="358" y="7526"/>
                    <a:pt x="286" y="6097"/>
                  </a:cubicBezTo>
                  <a:lnTo>
                    <a:pt x="1572" y="6097"/>
                  </a:lnTo>
                  <a:cubicBezTo>
                    <a:pt x="1667" y="8383"/>
                    <a:pt x="3573" y="10240"/>
                    <a:pt x="5883" y="10240"/>
                  </a:cubicBezTo>
                  <a:lnTo>
                    <a:pt x="6168" y="10240"/>
                  </a:lnTo>
                  <a:cubicBezTo>
                    <a:pt x="6240" y="10240"/>
                    <a:pt x="6335" y="10169"/>
                    <a:pt x="6335" y="10097"/>
                  </a:cubicBezTo>
                  <a:cubicBezTo>
                    <a:pt x="6335" y="9978"/>
                    <a:pt x="6240" y="9907"/>
                    <a:pt x="6168" y="9907"/>
                  </a:cubicBezTo>
                  <a:lnTo>
                    <a:pt x="5930" y="9907"/>
                  </a:lnTo>
                  <a:cubicBezTo>
                    <a:pt x="3430" y="9907"/>
                    <a:pt x="1453" y="7597"/>
                    <a:pt x="2072" y="4954"/>
                  </a:cubicBezTo>
                  <a:cubicBezTo>
                    <a:pt x="2382" y="3715"/>
                    <a:pt x="3692" y="2405"/>
                    <a:pt x="4930" y="2096"/>
                  </a:cubicBezTo>
                  <a:cubicBezTo>
                    <a:pt x="5259" y="2018"/>
                    <a:pt x="5583" y="1981"/>
                    <a:pt x="5899" y="1981"/>
                  </a:cubicBezTo>
                  <a:close/>
                  <a:moveTo>
                    <a:pt x="5930" y="0"/>
                  </a:moveTo>
                  <a:cubicBezTo>
                    <a:pt x="5002" y="0"/>
                    <a:pt x="4097" y="215"/>
                    <a:pt x="3311" y="619"/>
                  </a:cubicBezTo>
                  <a:cubicBezTo>
                    <a:pt x="3215" y="643"/>
                    <a:pt x="3192" y="762"/>
                    <a:pt x="3215" y="858"/>
                  </a:cubicBezTo>
                  <a:cubicBezTo>
                    <a:pt x="3234" y="930"/>
                    <a:pt x="3307" y="961"/>
                    <a:pt x="3384" y="961"/>
                  </a:cubicBezTo>
                  <a:cubicBezTo>
                    <a:pt x="3407" y="961"/>
                    <a:pt x="3431" y="958"/>
                    <a:pt x="3454" y="953"/>
                  </a:cubicBezTo>
                  <a:cubicBezTo>
                    <a:pt x="4216" y="572"/>
                    <a:pt x="5049" y="381"/>
                    <a:pt x="5930" y="381"/>
                  </a:cubicBezTo>
                  <a:cubicBezTo>
                    <a:pt x="7407" y="381"/>
                    <a:pt x="8812" y="977"/>
                    <a:pt x="9883" y="2024"/>
                  </a:cubicBezTo>
                  <a:cubicBezTo>
                    <a:pt x="10884" y="3025"/>
                    <a:pt x="11455" y="4382"/>
                    <a:pt x="11527" y="5811"/>
                  </a:cubicBezTo>
                  <a:lnTo>
                    <a:pt x="10241" y="5811"/>
                  </a:lnTo>
                  <a:cubicBezTo>
                    <a:pt x="10145" y="3501"/>
                    <a:pt x="8240" y="1667"/>
                    <a:pt x="5930" y="1667"/>
                  </a:cubicBezTo>
                  <a:cubicBezTo>
                    <a:pt x="3596" y="1667"/>
                    <a:pt x="1691" y="3501"/>
                    <a:pt x="1596" y="5811"/>
                  </a:cubicBezTo>
                  <a:lnTo>
                    <a:pt x="334" y="5811"/>
                  </a:lnTo>
                  <a:cubicBezTo>
                    <a:pt x="382" y="4049"/>
                    <a:pt x="1286" y="2382"/>
                    <a:pt x="2739" y="1358"/>
                  </a:cubicBezTo>
                  <a:lnTo>
                    <a:pt x="2763" y="1334"/>
                  </a:lnTo>
                  <a:cubicBezTo>
                    <a:pt x="2834" y="1286"/>
                    <a:pt x="2858" y="1191"/>
                    <a:pt x="2834" y="1096"/>
                  </a:cubicBezTo>
                  <a:cubicBezTo>
                    <a:pt x="2791" y="1038"/>
                    <a:pt x="2730" y="1006"/>
                    <a:pt x="2679" y="1006"/>
                  </a:cubicBezTo>
                  <a:cubicBezTo>
                    <a:pt x="2645" y="1006"/>
                    <a:pt x="2615" y="1020"/>
                    <a:pt x="2596" y="1048"/>
                  </a:cubicBezTo>
                  <a:lnTo>
                    <a:pt x="2549" y="1072"/>
                  </a:lnTo>
                  <a:cubicBezTo>
                    <a:pt x="953" y="2167"/>
                    <a:pt x="0" y="4025"/>
                    <a:pt x="0" y="5954"/>
                  </a:cubicBezTo>
                  <a:cubicBezTo>
                    <a:pt x="0" y="7907"/>
                    <a:pt x="953" y="9764"/>
                    <a:pt x="2644" y="10883"/>
                  </a:cubicBezTo>
                  <a:cubicBezTo>
                    <a:pt x="3263" y="11312"/>
                    <a:pt x="3977" y="11598"/>
                    <a:pt x="4740" y="11764"/>
                  </a:cubicBezTo>
                  <a:cubicBezTo>
                    <a:pt x="5134" y="11839"/>
                    <a:pt x="5526" y="11875"/>
                    <a:pt x="5912" y="11875"/>
                  </a:cubicBezTo>
                  <a:cubicBezTo>
                    <a:pt x="7505" y="11875"/>
                    <a:pt x="8991" y="11257"/>
                    <a:pt x="10122" y="10145"/>
                  </a:cubicBezTo>
                  <a:cubicBezTo>
                    <a:pt x="11479" y="8716"/>
                    <a:pt x="12122" y="6763"/>
                    <a:pt x="11717" y="4739"/>
                  </a:cubicBezTo>
                  <a:cubicBezTo>
                    <a:pt x="11574" y="3977"/>
                    <a:pt x="11289" y="3263"/>
                    <a:pt x="10860" y="2644"/>
                  </a:cubicBezTo>
                  <a:cubicBezTo>
                    <a:pt x="9693" y="953"/>
                    <a:pt x="7883" y="0"/>
                    <a:pt x="59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7" name="Google Shape;3387;p55"/>
            <p:cNvSpPr/>
            <p:nvPr/>
          </p:nvSpPr>
          <p:spPr>
            <a:xfrm>
              <a:off x="6376974" y="4286392"/>
              <a:ext cx="38372" cy="74836"/>
            </a:xfrm>
            <a:custGeom>
              <a:avLst/>
              <a:gdLst/>
              <a:ahLst/>
              <a:cxnLst/>
              <a:rect l="l" t="t" r="r" b="b"/>
              <a:pathLst>
                <a:path w="1287" h="2510" extrusionOk="0">
                  <a:moveTo>
                    <a:pt x="1104" y="0"/>
                  </a:moveTo>
                  <a:cubicBezTo>
                    <a:pt x="1038" y="0"/>
                    <a:pt x="984" y="31"/>
                    <a:pt x="929" y="104"/>
                  </a:cubicBezTo>
                  <a:lnTo>
                    <a:pt x="48" y="2247"/>
                  </a:lnTo>
                  <a:cubicBezTo>
                    <a:pt x="1" y="2366"/>
                    <a:pt x="72" y="2462"/>
                    <a:pt x="167" y="2509"/>
                  </a:cubicBezTo>
                  <a:lnTo>
                    <a:pt x="215" y="2509"/>
                  </a:lnTo>
                  <a:cubicBezTo>
                    <a:pt x="286" y="2509"/>
                    <a:pt x="334" y="2486"/>
                    <a:pt x="358" y="2390"/>
                  </a:cubicBezTo>
                  <a:lnTo>
                    <a:pt x="1263" y="247"/>
                  </a:lnTo>
                  <a:cubicBezTo>
                    <a:pt x="1287" y="152"/>
                    <a:pt x="1263" y="80"/>
                    <a:pt x="1167" y="9"/>
                  </a:cubicBezTo>
                  <a:cubicBezTo>
                    <a:pt x="1145" y="3"/>
                    <a:pt x="1124" y="0"/>
                    <a:pt x="110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8" name="Google Shape;3388;p55"/>
            <p:cNvSpPr/>
            <p:nvPr/>
          </p:nvSpPr>
          <p:spPr>
            <a:xfrm>
              <a:off x="6241344" y="4286631"/>
              <a:ext cx="50447" cy="78861"/>
            </a:xfrm>
            <a:custGeom>
              <a:avLst/>
              <a:gdLst/>
              <a:ahLst/>
              <a:cxnLst/>
              <a:rect l="l" t="t" r="r" b="b"/>
              <a:pathLst>
                <a:path w="1692" h="2645" extrusionOk="0">
                  <a:moveTo>
                    <a:pt x="596" y="1"/>
                  </a:moveTo>
                  <a:cubicBezTo>
                    <a:pt x="501" y="1"/>
                    <a:pt x="453" y="72"/>
                    <a:pt x="430" y="144"/>
                  </a:cubicBezTo>
                  <a:lnTo>
                    <a:pt x="239" y="1168"/>
                  </a:lnTo>
                  <a:cubicBezTo>
                    <a:pt x="239" y="1215"/>
                    <a:pt x="263" y="1287"/>
                    <a:pt x="311" y="1334"/>
                  </a:cubicBezTo>
                  <a:cubicBezTo>
                    <a:pt x="334" y="1358"/>
                    <a:pt x="364" y="1370"/>
                    <a:pt x="394" y="1370"/>
                  </a:cubicBezTo>
                  <a:cubicBezTo>
                    <a:pt x="424" y="1370"/>
                    <a:pt x="453" y="1358"/>
                    <a:pt x="477" y="1334"/>
                  </a:cubicBezTo>
                  <a:lnTo>
                    <a:pt x="501" y="1334"/>
                  </a:lnTo>
                  <a:cubicBezTo>
                    <a:pt x="596" y="1311"/>
                    <a:pt x="692" y="1287"/>
                    <a:pt x="858" y="1287"/>
                  </a:cubicBezTo>
                  <a:cubicBezTo>
                    <a:pt x="1025" y="1287"/>
                    <a:pt x="1144" y="1334"/>
                    <a:pt x="1215" y="1430"/>
                  </a:cubicBezTo>
                  <a:cubicBezTo>
                    <a:pt x="1311" y="1525"/>
                    <a:pt x="1382" y="1668"/>
                    <a:pt x="1382" y="1811"/>
                  </a:cubicBezTo>
                  <a:cubicBezTo>
                    <a:pt x="1382" y="2073"/>
                    <a:pt x="1144" y="2287"/>
                    <a:pt x="858" y="2287"/>
                  </a:cubicBezTo>
                  <a:cubicBezTo>
                    <a:pt x="596" y="2287"/>
                    <a:pt x="382" y="2120"/>
                    <a:pt x="358" y="1858"/>
                  </a:cubicBezTo>
                  <a:lnTo>
                    <a:pt x="358" y="1787"/>
                  </a:lnTo>
                  <a:cubicBezTo>
                    <a:pt x="358" y="1692"/>
                    <a:pt x="311" y="1644"/>
                    <a:pt x="215" y="1596"/>
                  </a:cubicBezTo>
                  <a:cubicBezTo>
                    <a:pt x="203" y="1594"/>
                    <a:pt x="191" y="1593"/>
                    <a:pt x="179" y="1593"/>
                  </a:cubicBezTo>
                  <a:cubicBezTo>
                    <a:pt x="77" y="1593"/>
                    <a:pt x="1" y="1680"/>
                    <a:pt x="1" y="1787"/>
                  </a:cubicBezTo>
                  <a:lnTo>
                    <a:pt x="1" y="1906"/>
                  </a:lnTo>
                  <a:cubicBezTo>
                    <a:pt x="72" y="2311"/>
                    <a:pt x="430" y="2644"/>
                    <a:pt x="834" y="2644"/>
                  </a:cubicBezTo>
                  <a:lnTo>
                    <a:pt x="858" y="2644"/>
                  </a:lnTo>
                  <a:cubicBezTo>
                    <a:pt x="1311" y="2644"/>
                    <a:pt x="1668" y="2287"/>
                    <a:pt x="1692" y="1835"/>
                  </a:cubicBezTo>
                  <a:cubicBezTo>
                    <a:pt x="1692" y="1596"/>
                    <a:pt x="1644" y="1358"/>
                    <a:pt x="1454" y="1215"/>
                  </a:cubicBezTo>
                  <a:cubicBezTo>
                    <a:pt x="1382" y="977"/>
                    <a:pt x="1144" y="906"/>
                    <a:pt x="906" y="906"/>
                  </a:cubicBezTo>
                  <a:cubicBezTo>
                    <a:pt x="811" y="906"/>
                    <a:pt x="715" y="906"/>
                    <a:pt x="668" y="930"/>
                  </a:cubicBezTo>
                  <a:lnTo>
                    <a:pt x="739" y="358"/>
                  </a:lnTo>
                  <a:lnTo>
                    <a:pt x="1430" y="358"/>
                  </a:lnTo>
                  <a:cubicBezTo>
                    <a:pt x="1525" y="358"/>
                    <a:pt x="1620" y="310"/>
                    <a:pt x="1620" y="215"/>
                  </a:cubicBezTo>
                  <a:cubicBezTo>
                    <a:pt x="1620" y="96"/>
                    <a:pt x="1549" y="1"/>
                    <a:pt x="1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9" name="Google Shape;3389;p55"/>
            <p:cNvSpPr/>
            <p:nvPr/>
          </p:nvSpPr>
          <p:spPr>
            <a:xfrm>
              <a:off x="6302406" y="4283798"/>
              <a:ext cx="49731" cy="80679"/>
            </a:xfrm>
            <a:custGeom>
              <a:avLst/>
              <a:gdLst/>
              <a:ahLst/>
              <a:cxnLst/>
              <a:rect l="l" t="t" r="r" b="b"/>
              <a:pathLst>
                <a:path w="1668" h="2706" extrusionOk="0">
                  <a:moveTo>
                    <a:pt x="862" y="313"/>
                  </a:moveTo>
                  <a:cubicBezTo>
                    <a:pt x="1122" y="313"/>
                    <a:pt x="1311" y="524"/>
                    <a:pt x="1311" y="786"/>
                  </a:cubicBezTo>
                  <a:lnTo>
                    <a:pt x="1311" y="1882"/>
                  </a:lnTo>
                  <a:cubicBezTo>
                    <a:pt x="1311" y="2144"/>
                    <a:pt x="1105" y="2356"/>
                    <a:pt x="854" y="2356"/>
                  </a:cubicBezTo>
                  <a:cubicBezTo>
                    <a:pt x="809" y="2356"/>
                    <a:pt x="762" y="2349"/>
                    <a:pt x="715" y="2334"/>
                  </a:cubicBezTo>
                  <a:cubicBezTo>
                    <a:pt x="525" y="2263"/>
                    <a:pt x="358" y="2096"/>
                    <a:pt x="358" y="1858"/>
                  </a:cubicBezTo>
                  <a:lnTo>
                    <a:pt x="358" y="810"/>
                  </a:lnTo>
                  <a:cubicBezTo>
                    <a:pt x="358" y="596"/>
                    <a:pt x="525" y="405"/>
                    <a:pt x="715" y="334"/>
                  </a:cubicBezTo>
                  <a:cubicBezTo>
                    <a:pt x="766" y="319"/>
                    <a:pt x="815" y="313"/>
                    <a:pt x="862" y="313"/>
                  </a:cubicBezTo>
                  <a:close/>
                  <a:moveTo>
                    <a:pt x="835" y="1"/>
                  </a:moveTo>
                  <a:cubicBezTo>
                    <a:pt x="406" y="1"/>
                    <a:pt x="1" y="358"/>
                    <a:pt x="1" y="834"/>
                  </a:cubicBezTo>
                  <a:lnTo>
                    <a:pt x="1" y="1882"/>
                  </a:lnTo>
                  <a:cubicBezTo>
                    <a:pt x="1" y="2263"/>
                    <a:pt x="287" y="2620"/>
                    <a:pt x="668" y="2692"/>
                  </a:cubicBezTo>
                  <a:cubicBezTo>
                    <a:pt x="720" y="2701"/>
                    <a:pt x="771" y="2706"/>
                    <a:pt x="821" y="2706"/>
                  </a:cubicBezTo>
                  <a:cubicBezTo>
                    <a:pt x="1277" y="2706"/>
                    <a:pt x="1644" y="2332"/>
                    <a:pt x="1644" y="1882"/>
                  </a:cubicBezTo>
                  <a:lnTo>
                    <a:pt x="1644" y="834"/>
                  </a:lnTo>
                  <a:cubicBezTo>
                    <a:pt x="1668" y="405"/>
                    <a:pt x="1311" y="1"/>
                    <a:pt x="83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0" name="Google Shape;3390;p55"/>
            <p:cNvSpPr/>
            <p:nvPr/>
          </p:nvSpPr>
          <p:spPr>
            <a:xfrm>
              <a:off x="6366330" y="4290179"/>
              <a:ext cx="17770" cy="17800"/>
            </a:xfrm>
            <a:custGeom>
              <a:avLst/>
              <a:gdLst/>
              <a:ahLst/>
              <a:cxnLst/>
              <a:rect l="l" t="t" r="r" b="b"/>
              <a:pathLst>
                <a:path w="596" h="597" extrusionOk="0">
                  <a:moveTo>
                    <a:pt x="310" y="1"/>
                  </a:moveTo>
                  <a:cubicBezTo>
                    <a:pt x="143" y="1"/>
                    <a:pt x="0" y="144"/>
                    <a:pt x="0" y="310"/>
                  </a:cubicBezTo>
                  <a:cubicBezTo>
                    <a:pt x="0" y="453"/>
                    <a:pt x="143" y="596"/>
                    <a:pt x="310" y="596"/>
                  </a:cubicBezTo>
                  <a:cubicBezTo>
                    <a:pt x="477" y="596"/>
                    <a:pt x="596" y="453"/>
                    <a:pt x="596" y="310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1" name="Google Shape;3391;p55"/>
            <p:cNvSpPr/>
            <p:nvPr/>
          </p:nvSpPr>
          <p:spPr>
            <a:xfrm>
              <a:off x="6410337" y="4340596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20" y="1"/>
                    <a:pt x="1" y="120"/>
                    <a:pt x="1" y="310"/>
                  </a:cubicBezTo>
                  <a:cubicBezTo>
                    <a:pt x="1" y="453"/>
                    <a:pt x="120" y="596"/>
                    <a:pt x="287" y="596"/>
                  </a:cubicBezTo>
                  <a:cubicBezTo>
                    <a:pt x="477" y="596"/>
                    <a:pt x="596" y="477"/>
                    <a:pt x="596" y="310"/>
                  </a:cubicBezTo>
                  <a:cubicBezTo>
                    <a:pt x="596" y="120"/>
                    <a:pt x="477" y="1"/>
                    <a:pt x="28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92" name="Google Shape;3392;p55"/>
          <p:cNvGrpSpPr/>
          <p:nvPr/>
        </p:nvGrpSpPr>
        <p:grpSpPr>
          <a:xfrm>
            <a:off x="6999413" y="4148198"/>
            <a:ext cx="354321" cy="354321"/>
            <a:chOff x="6732701" y="4148198"/>
            <a:chExt cx="354321" cy="354321"/>
          </a:xfrm>
        </p:grpSpPr>
        <p:sp>
          <p:nvSpPr>
            <p:cNvPr id="3393" name="Google Shape;3393;p55"/>
            <p:cNvSpPr/>
            <p:nvPr/>
          </p:nvSpPr>
          <p:spPr>
            <a:xfrm>
              <a:off x="6780286" y="4184036"/>
              <a:ext cx="277637" cy="225461"/>
            </a:xfrm>
            <a:custGeom>
              <a:avLst/>
              <a:gdLst/>
              <a:ahLst/>
              <a:cxnLst/>
              <a:rect l="l" t="t" r="r" b="b"/>
              <a:pathLst>
                <a:path w="9312" h="7562" extrusionOk="0">
                  <a:moveTo>
                    <a:pt x="8570" y="1"/>
                  </a:moveTo>
                  <a:cubicBezTo>
                    <a:pt x="8550" y="1"/>
                    <a:pt x="8526" y="13"/>
                    <a:pt x="8502" y="36"/>
                  </a:cubicBezTo>
                  <a:lnTo>
                    <a:pt x="7549" y="1942"/>
                  </a:lnTo>
                  <a:cubicBezTo>
                    <a:pt x="7537" y="1977"/>
                    <a:pt x="7514" y="1995"/>
                    <a:pt x="7490" y="1995"/>
                  </a:cubicBezTo>
                  <a:cubicBezTo>
                    <a:pt x="7466" y="1995"/>
                    <a:pt x="7442" y="1977"/>
                    <a:pt x="7430" y="1942"/>
                  </a:cubicBezTo>
                  <a:lnTo>
                    <a:pt x="6906" y="1037"/>
                  </a:lnTo>
                  <a:cubicBezTo>
                    <a:pt x="6883" y="1001"/>
                    <a:pt x="6859" y="983"/>
                    <a:pt x="6838" y="983"/>
                  </a:cubicBezTo>
                  <a:cubicBezTo>
                    <a:pt x="6817" y="983"/>
                    <a:pt x="6799" y="1001"/>
                    <a:pt x="6787" y="1037"/>
                  </a:cubicBezTo>
                  <a:lnTo>
                    <a:pt x="5573" y="3466"/>
                  </a:lnTo>
                  <a:cubicBezTo>
                    <a:pt x="5525" y="3513"/>
                    <a:pt x="5501" y="3513"/>
                    <a:pt x="5477" y="3513"/>
                  </a:cubicBezTo>
                  <a:lnTo>
                    <a:pt x="4739" y="3204"/>
                  </a:lnTo>
                  <a:cubicBezTo>
                    <a:pt x="4725" y="3197"/>
                    <a:pt x="4713" y="3194"/>
                    <a:pt x="4703" y="3194"/>
                  </a:cubicBezTo>
                  <a:cubicBezTo>
                    <a:pt x="4678" y="3194"/>
                    <a:pt x="4661" y="3211"/>
                    <a:pt x="4644" y="3227"/>
                  </a:cubicBezTo>
                  <a:lnTo>
                    <a:pt x="3715" y="5180"/>
                  </a:lnTo>
                  <a:cubicBezTo>
                    <a:pt x="3715" y="5197"/>
                    <a:pt x="3691" y="5214"/>
                    <a:pt x="3661" y="5214"/>
                  </a:cubicBezTo>
                  <a:cubicBezTo>
                    <a:pt x="3648" y="5214"/>
                    <a:pt x="3634" y="5211"/>
                    <a:pt x="3620" y="5204"/>
                  </a:cubicBezTo>
                  <a:lnTo>
                    <a:pt x="2667" y="4728"/>
                  </a:lnTo>
                  <a:cubicBezTo>
                    <a:pt x="2644" y="4728"/>
                    <a:pt x="2620" y="4728"/>
                    <a:pt x="2596" y="4752"/>
                  </a:cubicBezTo>
                  <a:lnTo>
                    <a:pt x="1881" y="5776"/>
                  </a:lnTo>
                  <a:lnTo>
                    <a:pt x="596" y="4609"/>
                  </a:lnTo>
                  <a:cubicBezTo>
                    <a:pt x="589" y="4602"/>
                    <a:pt x="577" y="4599"/>
                    <a:pt x="565" y="4599"/>
                  </a:cubicBezTo>
                  <a:cubicBezTo>
                    <a:pt x="534" y="4599"/>
                    <a:pt x="493" y="4616"/>
                    <a:pt x="476" y="4633"/>
                  </a:cubicBezTo>
                  <a:lnTo>
                    <a:pt x="0" y="5657"/>
                  </a:lnTo>
                  <a:lnTo>
                    <a:pt x="0" y="5680"/>
                  </a:lnTo>
                  <a:lnTo>
                    <a:pt x="0" y="7562"/>
                  </a:lnTo>
                  <a:lnTo>
                    <a:pt x="9312" y="7562"/>
                  </a:lnTo>
                  <a:lnTo>
                    <a:pt x="9312" y="1441"/>
                  </a:lnTo>
                  <a:cubicBezTo>
                    <a:pt x="9312" y="1418"/>
                    <a:pt x="9312" y="1418"/>
                    <a:pt x="9288" y="1418"/>
                  </a:cubicBezTo>
                  <a:lnTo>
                    <a:pt x="8621" y="36"/>
                  </a:lnTo>
                  <a:cubicBezTo>
                    <a:pt x="8609" y="13"/>
                    <a:pt x="8591" y="1"/>
                    <a:pt x="8570" y="1"/>
                  </a:cubicBez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4" name="Google Shape;3394;p55"/>
            <p:cNvSpPr/>
            <p:nvPr/>
          </p:nvSpPr>
          <p:spPr>
            <a:xfrm>
              <a:off x="6780286" y="4212629"/>
              <a:ext cx="277637" cy="196868"/>
            </a:xfrm>
            <a:custGeom>
              <a:avLst/>
              <a:gdLst/>
              <a:ahLst/>
              <a:cxnLst/>
              <a:rect l="l" t="t" r="r" b="b"/>
              <a:pathLst>
                <a:path w="9312" h="6603" extrusionOk="0">
                  <a:moveTo>
                    <a:pt x="8481" y="0"/>
                  </a:moveTo>
                  <a:cubicBezTo>
                    <a:pt x="8460" y="0"/>
                    <a:pt x="8442" y="18"/>
                    <a:pt x="8430" y="54"/>
                  </a:cubicBezTo>
                  <a:lnTo>
                    <a:pt x="7406" y="1983"/>
                  </a:lnTo>
                  <a:cubicBezTo>
                    <a:pt x="7395" y="2007"/>
                    <a:pt x="7371" y="2018"/>
                    <a:pt x="7347" y="2018"/>
                  </a:cubicBezTo>
                  <a:cubicBezTo>
                    <a:pt x="7323" y="2018"/>
                    <a:pt x="7299" y="2007"/>
                    <a:pt x="7287" y="1983"/>
                  </a:cubicBezTo>
                  <a:lnTo>
                    <a:pt x="6763" y="1173"/>
                  </a:lnTo>
                  <a:cubicBezTo>
                    <a:pt x="6740" y="1137"/>
                    <a:pt x="6716" y="1119"/>
                    <a:pt x="6695" y="1119"/>
                  </a:cubicBezTo>
                  <a:cubicBezTo>
                    <a:pt x="6674" y="1119"/>
                    <a:pt x="6656" y="1137"/>
                    <a:pt x="6644" y="1173"/>
                  </a:cubicBezTo>
                  <a:lnTo>
                    <a:pt x="5335" y="3840"/>
                  </a:lnTo>
                  <a:cubicBezTo>
                    <a:pt x="5287" y="3888"/>
                    <a:pt x="5263" y="3888"/>
                    <a:pt x="5239" y="3888"/>
                  </a:cubicBezTo>
                  <a:lnTo>
                    <a:pt x="4501" y="3578"/>
                  </a:lnTo>
                  <a:cubicBezTo>
                    <a:pt x="4488" y="3572"/>
                    <a:pt x="4477" y="3569"/>
                    <a:pt x="4467" y="3569"/>
                  </a:cubicBezTo>
                  <a:cubicBezTo>
                    <a:pt x="4441" y="3569"/>
                    <a:pt x="4423" y="3591"/>
                    <a:pt x="4406" y="3626"/>
                  </a:cubicBezTo>
                  <a:lnTo>
                    <a:pt x="3429" y="5460"/>
                  </a:lnTo>
                  <a:cubicBezTo>
                    <a:pt x="3429" y="5476"/>
                    <a:pt x="3395" y="5504"/>
                    <a:pt x="3367" y="5504"/>
                  </a:cubicBezTo>
                  <a:cubicBezTo>
                    <a:pt x="3354" y="5504"/>
                    <a:pt x="3342" y="5498"/>
                    <a:pt x="3334" y="5483"/>
                  </a:cubicBezTo>
                  <a:lnTo>
                    <a:pt x="2429" y="5055"/>
                  </a:lnTo>
                  <a:cubicBezTo>
                    <a:pt x="2429" y="5007"/>
                    <a:pt x="2405" y="5007"/>
                    <a:pt x="2382" y="5007"/>
                  </a:cubicBezTo>
                  <a:lnTo>
                    <a:pt x="2358" y="5055"/>
                  </a:lnTo>
                  <a:lnTo>
                    <a:pt x="1786" y="5769"/>
                  </a:lnTo>
                  <a:cubicBezTo>
                    <a:pt x="1786" y="5781"/>
                    <a:pt x="1768" y="5787"/>
                    <a:pt x="1748" y="5787"/>
                  </a:cubicBezTo>
                  <a:cubicBezTo>
                    <a:pt x="1727" y="5787"/>
                    <a:pt x="1703" y="5781"/>
                    <a:pt x="1691" y="5769"/>
                  </a:cubicBezTo>
                  <a:lnTo>
                    <a:pt x="572" y="4817"/>
                  </a:lnTo>
                  <a:cubicBezTo>
                    <a:pt x="557" y="4802"/>
                    <a:pt x="542" y="4796"/>
                    <a:pt x="528" y="4796"/>
                  </a:cubicBezTo>
                  <a:cubicBezTo>
                    <a:pt x="497" y="4796"/>
                    <a:pt x="469" y="4824"/>
                    <a:pt x="453" y="4840"/>
                  </a:cubicBezTo>
                  <a:lnTo>
                    <a:pt x="0" y="5602"/>
                  </a:lnTo>
                  <a:lnTo>
                    <a:pt x="0" y="6603"/>
                  </a:lnTo>
                  <a:lnTo>
                    <a:pt x="9312" y="6603"/>
                  </a:lnTo>
                  <a:lnTo>
                    <a:pt x="9312" y="1387"/>
                  </a:lnTo>
                  <a:lnTo>
                    <a:pt x="8550" y="54"/>
                  </a:lnTo>
                  <a:cubicBezTo>
                    <a:pt x="8526" y="18"/>
                    <a:pt x="8502" y="0"/>
                    <a:pt x="8481" y="0"/>
                  </a:cubicBezTo>
                  <a:close/>
                </a:path>
              </a:pathLst>
            </a:custGeom>
            <a:solidFill>
              <a:srgbClr val="DAD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5" name="Google Shape;3395;p55"/>
            <p:cNvSpPr/>
            <p:nvPr/>
          </p:nvSpPr>
          <p:spPr>
            <a:xfrm>
              <a:off x="6780286" y="4238896"/>
              <a:ext cx="277637" cy="233094"/>
            </a:xfrm>
            <a:custGeom>
              <a:avLst/>
              <a:gdLst/>
              <a:ahLst/>
              <a:cxnLst/>
              <a:rect l="l" t="t" r="r" b="b"/>
              <a:pathLst>
                <a:path w="9312" h="7818" extrusionOk="0">
                  <a:moveTo>
                    <a:pt x="8538" y="0"/>
                  </a:moveTo>
                  <a:cubicBezTo>
                    <a:pt x="8514" y="0"/>
                    <a:pt x="8490" y="18"/>
                    <a:pt x="8478" y="54"/>
                  </a:cubicBezTo>
                  <a:lnTo>
                    <a:pt x="7526" y="1959"/>
                  </a:lnTo>
                  <a:cubicBezTo>
                    <a:pt x="7514" y="1995"/>
                    <a:pt x="7490" y="2013"/>
                    <a:pt x="7466" y="2013"/>
                  </a:cubicBezTo>
                  <a:cubicBezTo>
                    <a:pt x="7442" y="2013"/>
                    <a:pt x="7418" y="1995"/>
                    <a:pt x="7406" y="1959"/>
                  </a:cubicBezTo>
                  <a:lnTo>
                    <a:pt x="6859" y="1030"/>
                  </a:lnTo>
                  <a:cubicBezTo>
                    <a:pt x="6847" y="1006"/>
                    <a:pt x="6829" y="995"/>
                    <a:pt x="6808" y="995"/>
                  </a:cubicBezTo>
                  <a:cubicBezTo>
                    <a:pt x="6787" y="995"/>
                    <a:pt x="6763" y="1006"/>
                    <a:pt x="6740" y="1030"/>
                  </a:cubicBezTo>
                  <a:lnTo>
                    <a:pt x="5525" y="3483"/>
                  </a:lnTo>
                  <a:cubicBezTo>
                    <a:pt x="5501" y="3507"/>
                    <a:pt x="5477" y="3507"/>
                    <a:pt x="5454" y="3507"/>
                  </a:cubicBezTo>
                  <a:lnTo>
                    <a:pt x="4692" y="3221"/>
                  </a:lnTo>
                  <a:cubicBezTo>
                    <a:pt x="4684" y="3206"/>
                    <a:pt x="4677" y="3201"/>
                    <a:pt x="4669" y="3201"/>
                  </a:cubicBezTo>
                  <a:cubicBezTo>
                    <a:pt x="4653" y="3201"/>
                    <a:pt x="4637" y="3229"/>
                    <a:pt x="4620" y="3245"/>
                  </a:cubicBezTo>
                  <a:lnTo>
                    <a:pt x="3691" y="5174"/>
                  </a:lnTo>
                  <a:cubicBezTo>
                    <a:pt x="3691" y="5190"/>
                    <a:pt x="3657" y="5218"/>
                    <a:pt x="3628" y="5218"/>
                  </a:cubicBezTo>
                  <a:cubicBezTo>
                    <a:pt x="3615" y="5218"/>
                    <a:pt x="3604" y="5213"/>
                    <a:pt x="3596" y="5198"/>
                  </a:cubicBezTo>
                  <a:lnTo>
                    <a:pt x="2644" y="4721"/>
                  </a:lnTo>
                  <a:cubicBezTo>
                    <a:pt x="2620" y="4721"/>
                    <a:pt x="2596" y="4721"/>
                    <a:pt x="2548" y="4769"/>
                  </a:cubicBezTo>
                  <a:lnTo>
                    <a:pt x="1905" y="5722"/>
                  </a:lnTo>
                  <a:cubicBezTo>
                    <a:pt x="1905" y="5734"/>
                    <a:pt x="1887" y="5740"/>
                    <a:pt x="1867" y="5740"/>
                  </a:cubicBezTo>
                  <a:cubicBezTo>
                    <a:pt x="1846" y="5740"/>
                    <a:pt x="1822" y="5734"/>
                    <a:pt x="1810" y="5722"/>
                  </a:cubicBezTo>
                  <a:lnTo>
                    <a:pt x="596" y="4602"/>
                  </a:lnTo>
                  <a:cubicBezTo>
                    <a:pt x="589" y="4596"/>
                    <a:pt x="579" y="4593"/>
                    <a:pt x="568" y="4593"/>
                  </a:cubicBezTo>
                  <a:cubicBezTo>
                    <a:pt x="537" y="4593"/>
                    <a:pt x="494" y="4615"/>
                    <a:pt x="476" y="4650"/>
                  </a:cubicBezTo>
                  <a:lnTo>
                    <a:pt x="0" y="5650"/>
                  </a:lnTo>
                  <a:lnTo>
                    <a:pt x="0" y="7817"/>
                  </a:lnTo>
                  <a:lnTo>
                    <a:pt x="9312" y="7817"/>
                  </a:lnTo>
                  <a:lnTo>
                    <a:pt x="9312" y="1459"/>
                  </a:lnTo>
                  <a:lnTo>
                    <a:pt x="8597" y="54"/>
                  </a:lnTo>
                  <a:cubicBezTo>
                    <a:pt x="8585" y="18"/>
                    <a:pt x="8561" y="0"/>
                    <a:pt x="8538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6" name="Google Shape;3396;p55"/>
            <p:cNvSpPr/>
            <p:nvPr/>
          </p:nvSpPr>
          <p:spPr>
            <a:xfrm>
              <a:off x="7028081" y="4240119"/>
              <a:ext cx="29129" cy="231871"/>
            </a:xfrm>
            <a:custGeom>
              <a:avLst/>
              <a:gdLst/>
              <a:ahLst/>
              <a:cxnLst/>
              <a:rect l="l" t="t" r="r" b="b"/>
              <a:pathLst>
                <a:path w="977" h="7777" extrusionOk="0">
                  <a:moveTo>
                    <a:pt x="227" y="1"/>
                  </a:moveTo>
                  <a:cubicBezTo>
                    <a:pt x="203" y="1"/>
                    <a:pt x="179" y="13"/>
                    <a:pt x="167" y="37"/>
                  </a:cubicBezTo>
                  <a:lnTo>
                    <a:pt x="0" y="394"/>
                  </a:lnTo>
                  <a:lnTo>
                    <a:pt x="477" y="1394"/>
                  </a:lnTo>
                  <a:cubicBezTo>
                    <a:pt x="501" y="1394"/>
                    <a:pt x="501" y="1418"/>
                    <a:pt x="501" y="1442"/>
                  </a:cubicBezTo>
                  <a:lnTo>
                    <a:pt x="501" y="7776"/>
                  </a:lnTo>
                  <a:lnTo>
                    <a:pt x="977" y="7776"/>
                  </a:lnTo>
                  <a:lnTo>
                    <a:pt x="977" y="1418"/>
                  </a:lnTo>
                  <a:lnTo>
                    <a:pt x="286" y="37"/>
                  </a:lnTo>
                  <a:cubicBezTo>
                    <a:pt x="274" y="13"/>
                    <a:pt x="250" y="1"/>
                    <a:pt x="227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7" name="Google Shape;3397;p55"/>
            <p:cNvSpPr/>
            <p:nvPr/>
          </p:nvSpPr>
          <p:spPr>
            <a:xfrm>
              <a:off x="6736248" y="4471963"/>
              <a:ext cx="343678" cy="24180"/>
            </a:xfrm>
            <a:custGeom>
              <a:avLst/>
              <a:gdLst/>
              <a:ahLst/>
              <a:cxnLst/>
              <a:rect l="l" t="t" r="r" b="b"/>
              <a:pathLst>
                <a:path w="11527" h="811" extrusionOk="0">
                  <a:moveTo>
                    <a:pt x="144" y="0"/>
                  </a:moveTo>
                  <a:cubicBezTo>
                    <a:pt x="72" y="0"/>
                    <a:pt x="1" y="72"/>
                    <a:pt x="1" y="119"/>
                  </a:cubicBezTo>
                  <a:lnTo>
                    <a:pt x="1" y="691"/>
                  </a:lnTo>
                  <a:cubicBezTo>
                    <a:pt x="1" y="762"/>
                    <a:pt x="72" y="810"/>
                    <a:pt x="144" y="810"/>
                  </a:cubicBezTo>
                  <a:lnTo>
                    <a:pt x="11408" y="810"/>
                  </a:lnTo>
                  <a:cubicBezTo>
                    <a:pt x="11479" y="810"/>
                    <a:pt x="11527" y="762"/>
                    <a:pt x="11527" y="691"/>
                  </a:cubicBezTo>
                  <a:lnTo>
                    <a:pt x="11527" y="119"/>
                  </a:lnTo>
                  <a:cubicBezTo>
                    <a:pt x="11527" y="72"/>
                    <a:pt x="11479" y="0"/>
                    <a:pt x="11408" y="0"/>
                  </a:cubicBezTo>
                  <a:close/>
                </a:path>
              </a:pathLst>
            </a:custGeom>
            <a:solidFill>
              <a:srgbClr val="93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8" name="Google Shape;3398;p55"/>
            <p:cNvSpPr/>
            <p:nvPr/>
          </p:nvSpPr>
          <p:spPr>
            <a:xfrm>
              <a:off x="7062160" y="4471963"/>
              <a:ext cx="17770" cy="24180"/>
            </a:xfrm>
            <a:custGeom>
              <a:avLst/>
              <a:gdLst/>
              <a:ahLst/>
              <a:cxnLst/>
              <a:rect l="l" t="t" r="r" b="b"/>
              <a:pathLst>
                <a:path w="596" h="811" extrusionOk="0">
                  <a:moveTo>
                    <a:pt x="0" y="0"/>
                  </a:moveTo>
                  <a:cubicBezTo>
                    <a:pt x="72" y="0"/>
                    <a:pt x="120" y="72"/>
                    <a:pt x="120" y="119"/>
                  </a:cubicBezTo>
                  <a:lnTo>
                    <a:pt x="120" y="691"/>
                  </a:lnTo>
                  <a:cubicBezTo>
                    <a:pt x="120" y="739"/>
                    <a:pt x="72" y="810"/>
                    <a:pt x="0" y="810"/>
                  </a:cubicBezTo>
                  <a:lnTo>
                    <a:pt x="477" y="810"/>
                  </a:lnTo>
                  <a:cubicBezTo>
                    <a:pt x="548" y="810"/>
                    <a:pt x="596" y="762"/>
                    <a:pt x="596" y="691"/>
                  </a:cubicBezTo>
                  <a:lnTo>
                    <a:pt x="596" y="119"/>
                  </a:lnTo>
                  <a:cubicBezTo>
                    <a:pt x="596" y="72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9" name="Google Shape;3399;p55"/>
            <p:cNvSpPr/>
            <p:nvPr/>
          </p:nvSpPr>
          <p:spPr>
            <a:xfrm>
              <a:off x="6884640" y="4175867"/>
              <a:ext cx="17800" cy="10674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30" y="358"/>
                  </a:lnTo>
                  <a:cubicBezTo>
                    <a:pt x="525" y="358"/>
                    <a:pt x="596" y="287"/>
                    <a:pt x="596" y="215"/>
                  </a:cubicBezTo>
                  <a:cubicBezTo>
                    <a:pt x="596" y="96"/>
                    <a:pt x="549" y="1"/>
                    <a:pt x="43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0" name="Google Shape;3400;p55"/>
            <p:cNvSpPr/>
            <p:nvPr/>
          </p:nvSpPr>
          <p:spPr>
            <a:xfrm>
              <a:off x="6856255" y="4175867"/>
              <a:ext cx="19201" cy="10674"/>
            </a:xfrm>
            <a:custGeom>
              <a:avLst/>
              <a:gdLst/>
              <a:ahLst/>
              <a:cxnLst/>
              <a:rect l="l" t="t" r="r" b="b"/>
              <a:pathLst>
                <a:path w="644" h="358" extrusionOk="0">
                  <a:moveTo>
                    <a:pt x="215" y="1"/>
                  </a:moveTo>
                  <a:cubicBezTo>
                    <a:pt x="119" y="1"/>
                    <a:pt x="48" y="48"/>
                    <a:pt x="48" y="144"/>
                  </a:cubicBezTo>
                  <a:cubicBezTo>
                    <a:pt x="0" y="263"/>
                    <a:pt x="96" y="358"/>
                    <a:pt x="215" y="358"/>
                  </a:cubicBezTo>
                  <a:lnTo>
                    <a:pt x="453" y="358"/>
                  </a:lnTo>
                  <a:cubicBezTo>
                    <a:pt x="548" y="358"/>
                    <a:pt x="643" y="287"/>
                    <a:pt x="643" y="215"/>
                  </a:cubicBezTo>
                  <a:cubicBezTo>
                    <a:pt x="643" y="96"/>
                    <a:pt x="572" y="1"/>
                    <a:pt x="45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1" name="Google Shape;3401;p55"/>
            <p:cNvSpPr/>
            <p:nvPr/>
          </p:nvSpPr>
          <p:spPr>
            <a:xfrm>
              <a:off x="6994718" y="4175867"/>
              <a:ext cx="17770" cy="10674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1"/>
                  </a:moveTo>
                  <a:cubicBezTo>
                    <a:pt x="95" y="1"/>
                    <a:pt x="0" y="48"/>
                    <a:pt x="0" y="144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595" y="287"/>
                    <a:pt x="595" y="215"/>
                  </a:cubicBezTo>
                  <a:cubicBezTo>
                    <a:pt x="595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2" name="Google Shape;3402;p55"/>
            <p:cNvSpPr/>
            <p:nvPr/>
          </p:nvSpPr>
          <p:spPr>
            <a:xfrm>
              <a:off x="6940037" y="4175867"/>
              <a:ext cx="17770" cy="10674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1"/>
                  </a:moveTo>
                  <a:cubicBezTo>
                    <a:pt x="96" y="1"/>
                    <a:pt x="0" y="48"/>
                    <a:pt x="0" y="144"/>
                  </a:cubicBezTo>
                  <a:cubicBezTo>
                    <a:pt x="0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3" name="Google Shape;3403;p55"/>
            <p:cNvSpPr/>
            <p:nvPr/>
          </p:nvSpPr>
          <p:spPr>
            <a:xfrm>
              <a:off x="6967735" y="4175867"/>
              <a:ext cx="17054" cy="10674"/>
            </a:xfrm>
            <a:custGeom>
              <a:avLst/>
              <a:gdLst/>
              <a:ahLst/>
              <a:cxnLst/>
              <a:rect l="l" t="t" r="r" b="b"/>
              <a:pathLst>
                <a:path w="572" h="358" extrusionOk="0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405" y="358"/>
                  </a:lnTo>
                  <a:cubicBezTo>
                    <a:pt x="500" y="358"/>
                    <a:pt x="572" y="287"/>
                    <a:pt x="572" y="215"/>
                  </a:cubicBezTo>
                  <a:cubicBezTo>
                    <a:pt x="572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4" name="Google Shape;3404;p55"/>
            <p:cNvSpPr/>
            <p:nvPr/>
          </p:nvSpPr>
          <p:spPr>
            <a:xfrm>
              <a:off x="6912338" y="4175867"/>
              <a:ext cx="17770" cy="10674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01" y="358"/>
                    <a:pt x="596" y="287"/>
                    <a:pt x="596" y="215"/>
                  </a:cubicBezTo>
                  <a:cubicBezTo>
                    <a:pt x="596" y="96"/>
                    <a:pt x="525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5" name="Google Shape;3405;p55"/>
            <p:cNvSpPr/>
            <p:nvPr/>
          </p:nvSpPr>
          <p:spPr>
            <a:xfrm>
              <a:off x="6774591" y="4175867"/>
              <a:ext cx="17084" cy="10674"/>
            </a:xfrm>
            <a:custGeom>
              <a:avLst/>
              <a:gdLst/>
              <a:ahLst/>
              <a:cxnLst/>
              <a:rect l="l" t="t" r="r" b="b"/>
              <a:pathLst>
                <a:path w="573" h="358" extrusionOk="0">
                  <a:moveTo>
                    <a:pt x="191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05" y="358"/>
                  </a:lnTo>
                  <a:cubicBezTo>
                    <a:pt x="477" y="358"/>
                    <a:pt x="572" y="287"/>
                    <a:pt x="572" y="215"/>
                  </a:cubicBezTo>
                  <a:cubicBezTo>
                    <a:pt x="572" y="96"/>
                    <a:pt x="501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6" name="Google Shape;3406;p55"/>
            <p:cNvSpPr/>
            <p:nvPr/>
          </p:nvSpPr>
          <p:spPr>
            <a:xfrm>
              <a:off x="6801574" y="4175867"/>
              <a:ext cx="17770" cy="10674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1"/>
                  </a:moveTo>
                  <a:cubicBezTo>
                    <a:pt x="96" y="1"/>
                    <a:pt x="1" y="48"/>
                    <a:pt x="1" y="144"/>
                  </a:cubicBezTo>
                  <a:cubicBezTo>
                    <a:pt x="1" y="263"/>
                    <a:pt x="96" y="358"/>
                    <a:pt x="167" y="358"/>
                  </a:cubicBezTo>
                  <a:lnTo>
                    <a:pt x="405" y="358"/>
                  </a:lnTo>
                  <a:cubicBezTo>
                    <a:pt x="501" y="358"/>
                    <a:pt x="596" y="287"/>
                    <a:pt x="596" y="215"/>
                  </a:cubicBezTo>
                  <a:cubicBezTo>
                    <a:pt x="596" y="96"/>
                    <a:pt x="524" y="1"/>
                    <a:pt x="4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7" name="Google Shape;3407;p55"/>
            <p:cNvSpPr/>
            <p:nvPr/>
          </p:nvSpPr>
          <p:spPr>
            <a:xfrm>
              <a:off x="6829273" y="4175867"/>
              <a:ext cx="18485" cy="10674"/>
            </a:xfrm>
            <a:custGeom>
              <a:avLst/>
              <a:gdLst/>
              <a:ahLst/>
              <a:cxnLst/>
              <a:rect l="l" t="t" r="r" b="b"/>
              <a:pathLst>
                <a:path w="620" h="358" extrusionOk="0">
                  <a:moveTo>
                    <a:pt x="191" y="1"/>
                  </a:moveTo>
                  <a:cubicBezTo>
                    <a:pt x="119" y="1"/>
                    <a:pt x="24" y="48"/>
                    <a:pt x="24" y="144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429" y="358"/>
                  </a:lnTo>
                  <a:cubicBezTo>
                    <a:pt x="524" y="358"/>
                    <a:pt x="620" y="287"/>
                    <a:pt x="620" y="215"/>
                  </a:cubicBezTo>
                  <a:cubicBezTo>
                    <a:pt x="620" y="96"/>
                    <a:pt x="548" y="1"/>
                    <a:pt x="42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8" name="Google Shape;3408;p55"/>
            <p:cNvSpPr/>
            <p:nvPr/>
          </p:nvSpPr>
          <p:spPr>
            <a:xfrm>
              <a:off x="6912338" y="4247602"/>
              <a:ext cx="17770" cy="10674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24" y="310"/>
                    <a:pt x="120" y="357"/>
                    <a:pt x="215" y="357"/>
                  </a:cubicBezTo>
                  <a:lnTo>
                    <a:pt x="429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48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9" name="Google Shape;3409;p55"/>
            <p:cNvSpPr/>
            <p:nvPr/>
          </p:nvSpPr>
          <p:spPr>
            <a:xfrm>
              <a:off x="6773876" y="4247602"/>
              <a:ext cx="17800" cy="10674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72" y="310"/>
                    <a:pt x="120" y="357"/>
                    <a:pt x="215" y="357"/>
                  </a:cubicBezTo>
                  <a:lnTo>
                    <a:pt x="429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25" y="0"/>
                    <a:pt x="4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0" name="Google Shape;3410;p55"/>
            <p:cNvSpPr/>
            <p:nvPr/>
          </p:nvSpPr>
          <p:spPr>
            <a:xfrm>
              <a:off x="6829988" y="4247602"/>
              <a:ext cx="17770" cy="10674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24" y="310"/>
                    <a:pt x="119" y="357"/>
                    <a:pt x="214" y="357"/>
                  </a:cubicBezTo>
                  <a:lnTo>
                    <a:pt x="405" y="357"/>
                  </a:lnTo>
                  <a:cubicBezTo>
                    <a:pt x="500" y="357"/>
                    <a:pt x="596" y="286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1" name="Google Shape;3411;p55"/>
            <p:cNvSpPr/>
            <p:nvPr/>
          </p:nvSpPr>
          <p:spPr>
            <a:xfrm>
              <a:off x="6857657" y="4247602"/>
              <a:ext cx="17800" cy="10674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68" y="0"/>
                  </a:moveTo>
                  <a:cubicBezTo>
                    <a:pt x="72" y="0"/>
                    <a:pt x="1" y="95"/>
                    <a:pt x="1" y="214"/>
                  </a:cubicBezTo>
                  <a:cubicBezTo>
                    <a:pt x="25" y="310"/>
                    <a:pt x="120" y="357"/>
                    <a:pt x="191" y="357"/>
                  </a:cubicBezTo>
                  <a:lnTo>
                    <a:pt x="406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25" y="0"/>
                    <a:pt x="40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2" name="Google Shape;3412;p55"/>
            <p:cNvSpPr/>
            <p:nvPr/>
          </p:nvSpPr>
          <p:spPr>
            <a:xfrm>
              <a:off x="6801574" y="4247602"/>
              <a:ext cx="17770" cy="10674"/>
            </a:xfrm>
            <a:custGeom>
              <a:avLst/>
              <a:gdLst/>
              <a:ahLst/>
              <a:cxnLst/>
              <a:rect l="l" t="t" r="r" b="b"/>
              <a:pathLst>
                <a:path w="596" h="358" extrusionOk="0">
                  <a:moveTo>
                    <a:pt x="167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48" y="310"/>
                    <a:pt x="120" y="357"/>
                    <a:pt x="215" y="357"/>
                  </a:cubicBezTo>
                  <a:lnTo>
                    <a:pt x="405" y="357"/>
                  </a:lnTo>
                  <a:cubicBezTo>
                    <a:pt x="501" y="357"/>
                    <a:pt x="596" y="286"/>
                    <a:pt x="596" y="214"/>
                  </a:cubicBezTo>
                  <a:cubicBezTo>
                    <a:pt x="596" y="95"/>
                    <a:pt x="524" y="0"/>
                    <a:pt x="40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3" name="Google Shape;3413;p55"/>
            <p:cNvSpPr/>
            <p:nvPr/>
          </p:nvSpPr>
          <p:spPr>
            <a:xfrm>
              <a:off x="6884640" y="4247602"/>
              <a:ext cx="17800" cy="10674"/>
            </a:xfrm>
            <a:custGeom>
              <a:avLst/>
              <a:gdLst/>
              <a:ahLst/>
              <a:cxnLst/>
              <a:rect l="l" t="t" r="r" b="b"/>
              <a:pathLst>
                <a:path w="597" h="358" extrusionOk="0">
                  <a:moveTo>
                    <a:pt x="191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49" y="310"/>
                    <a:pt x="120" y="357"/>
                    <a:pt x="215" y="357"/>
                  </a:cubicBezTo>
                  <a:lnTo>
                    <a:pt x="430" y="357"/>
                  </a:lnTo>
                  <a:cubicBezTo>
                    <a:pt x="525" y="357"/>
                    <a:pt x="596" y="286"/>
                    <a:pt x="596" y="214"/>
                  </a:cubicBezTo>
                  <a:cubicBezTo>
                    <a:pt x="596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4" name="Google Shape;3414;p55"/>
            <p:cNvSpPr/>
            <p:nvPr/>
          </p:nvSpPr>
          <p:spPr>
            <a:xfrm>
              <a:off x="6732701" y="4148198"/>
              <a:ext cx="354321" cy="354321"/>
            </a:xfrm>
            <a:custGeom>
              <a:avLst/>
              <a:gdLst/>
              <a:ahLst/>
              <a:cxnLst/>
              <a:rect l="l" t="t" r="r" b="b"/>
              <a:pathLst>
                <a:path w="11884" h="11884" extrusionOk="0">
                  <a:moveTo>
                    <a:pt x="10169" y="1524"/>
                  </a:moveTo>
                  <a:lnTo>
                    <a:pt x="10741" y="2691"/>
                  </a:lnTo>
                  <a:lnTo>
                    <a:pt x="10741" y="3715"/>
                  </a:lnTo>
                  <a:lnTo>
                    <a:pt x="10384" y="3001"/>
                  </a:lnTo>
                  <a:cubicBezTo>
                    <a:pt x="10336" y="2929"/>
                    <a:pt x="10265" y="2858"/>
                    <a:pt x="10169" y="2858"/>
                  </a:cubicBezTo>
                  <a:cubicBezTo>
                    <a:pt x="10074" y="2858"/>
                    <a:pt x="9979" y="2929"/>
                    <a:pt x="9955" y="2977"/>
                  </a:cubicBezTo>
                  <a:lnTo>
                    <a:pt x="9074" y="4715"/>
                  </a:lnTo>
                  <a:lnTo>
                    <a:pt x="8621" y="3953"/>
                  </a:lnTo>
                  <a:cubicBezTo>
                    <a:pt x="8550" y="3882"/>
                    <a:pt x="8502" y="3834"/>
                    <a:pt x="8407" y="3834"/>
                  </a:cubicBezTo>
                  <a:cubicBezTo>
                    <a:pt x="8312" y="3834"/>
                    <a:pt x="8240" y="3906"/>
                    <a:pt x="8193" y="4001"/>
                  </a:cubicBezTo>
                  <a:lnTo>
                    <a:pt x="7050" y="6382"/>
                  </a:lnTo>
                  <a:lnTo>
                    <a:pt x="6383" y="6096"/>
                  </a:lnTo>
                  <a:cubicBezTo>
                    <a:pt x="6352" y="6084"/>
                    <a:pt x="6320" y="6078"/>
                    <a:pt x="6288" y="6078"/>
                  </a:cubicBezTo>
                  <a:cubicBezTo>
                    <a:pt x="6198" y="6078"/>
                    <a:pt x="6115" y="6127"/>
                    <a:pt x="6097" y="6216"/>
                  </a:cubicBezTo>
                  <a:lnTo>
                    <a:pt x="5216" y="8073"/>
                  </a:lnTo>
                  <a:lnTo>
                    <a:pt x="4359" y="7621"/>
                  </a:lnTo>
                  <a:cubicBezTo>
                    <a:pt x="4321" y="7606"/>
                    <a:pt x="4283" y="7598"/>
                    <a:pt x="4248" y="7598"/>
                  </a:cubicBezTo>
                  <a:cubicBezTo>
                    <a:pt x="4171" y="7598"/>
                    <a:pt x="4105" y="7635"/>
                    <a:pt x="4073" y="7716"/>
                  </a:cubicBezTo>
                  <a:lnTo>
                    <a:pt x="3477" y="8549"/>
                  </a:lnTo>
                  <a:lnTo>
                    <a:pt x="2334" y="7502"/>
                  </a:lnTo>
                  <a:cubicBezTo>
                    <a:pt x="2287" y="7430"/>
                    <a:pt x="2192" y="7430"/>
                    <a:pt x="2120" y="7430"/>
                  </a:cubicBezTo>
                  <a:cubicBezTo>
                    <a:pt x="2049" y="7430"/>
                    <a:pt x="1977" y="7502"/>
                    <a:pt x="1953" y="7597"/>
                  </a:cubicBezTo>
                  <a:lnTo>
                    <a:pt x="1810" y="7906"/>
                  </a:lnTo>
                  <a:lnTo>
                    <a:pt x="1763" y="6906"/>
                  </a:lnTo>
                  <a:lnTo>
                    <a:pt x="2192" y="6049"/>
                  </a:lnTo>
                  <a:lnTo>
                    <a:pt x="3382" y="7121"/>
                  </a:lnTo>
                  <a:cubicBezTo>
                    <a:pt x="3406" y="7144"/>
                    <a:pt x="3406" y="7144"/>
                    <a:pt x="3430" y="7144"/>
                  </a:cubicBezTo>
                  <a:cubicBezTo>
                    <a:pt x="3455" y="7151"/>
                    <a:pt x="3479" y="7154"/>
                    <a:pt x="3501" y="7154"/>
                  </a:cubicBezTo>
                  <a:cubicBezTo>
                    <a:pt x="3562" y="7154"/>
                    <a:pt x="3609" y="7132"/>
                    <a:pt x="3644" y="7097"/>
                  </a:cubicBezTo>
                  <a:lnTo>
                    <a:pt x="4311" y="6168"/>
                  </a:lnTo>
                  <a:lnTo>
                    <a:pt x="5168" y="6620"/>
                  </a:lnTo>
                  <a:cubicBezTo>
                    <a:pt x="5192" y="6632"/>
                    <a:pt x="5222" y="6638"/>
                    <a:pt x="5252" y="6638"/>
                  </a:cubicBezTo>
                  <a:cubicBezTo>
                    <a:pt x="5281" y="6638"/>
                    <a:pt x="5311" y="6632"/>
                    <a:pt x="5335" y="6620"/>
                  </a:cubicBezTo>
                  <a:cubicBezTo>
                    <a:pt x="5406" y="6573"/>
                    <a:pt x="5454" y="6549"/>
                    <a:pt x="5502" y="6501"/>
                  </a:cubicBezTo>
                  <a:lnTo>
                    <a:pt x="6359" y="4644"/>
                  </a:lnTo>
                  <a:lnTo>
                    <a:pt x="7002" y="4906"/>
                  </a:lnTo>
                  <a:cubicBezTo>
                    <a:pt x="7035" y="4925"/>
                    <a:pt x="7071" y="4934"/>
                    <a:pt x="7107" y="4934"/>
                  </a:cubicBezTo>
                  <a:cubicBezTo>
                    <a:pt x="7202" y="4934"/>
                    <a:pt x="7294" y="4873"/>
                    <a:pt x="7312" y="4787"/>
                  </a:cubicBezTo>
                  <a:lnTo>
                    <a:pt x="8431" y="2501"/>
                  </a:lnTo>
                  <a:lnTo>
                    <a:pt x="8883" y="3239"/>
                  </a:lnTo>
                  <a:cubicBezTo>
                    <a:pt x="8955" y="3334"/>
                    <a:pt x="9002" y="3358"/>
                    <a:pt x="9098" y="3358"/>
                  </a:cubicBezTo>
                  <a:cubicBezTo>
                    <a:pt x="9193" y="3358"/>
                    <a:pt x="9264" y="3310"/>
                    <a:pt x="9312" y="3239"/>
                  </a:cubicBezTo>
                  <a:lnTo>
                    <a:pt x="10169" y="1524"/>
                  </a:lnTo>
                  <a:close/>
                  <a:moveTo>
                    <a:pt x="10146" y="3334"/>
                  </a:moveTo>
                  <a:lnTo>
                    <a:pt x="10693" y="4501"/>
                  </a:lnTo>
                  <a:lnTo>
                    <a:pt x="10693" y="10669"/>
                  </a:lnTo>
                  <a:lnTo>
                    <a:pt x="1739" y="10669"/>
                  </a:lnTo>
                  <a:lnTo>
                    <a:pt x="1739" y="8716"/>
                  </a:lnTo>
                  <a:lnTo>
                    <a:pt x="1763" y="8716"/>
                  </a:lnTo>
                  <a:lnTo>
                    <a:pt x="2192" y="7859"/>
                  </a:lnTo>
                  <a:lnTo>
                    <a:pt x="3311" y="8883"/>
                  </a:lnTo>
                  <a:cubicBezTo>
                    <a:pt x="3382" y="8930"/>
                    <a:pt x="3430" y="8930"/>
                    <a:pt x="3501" y="8930"/>
                  </a:cubicBezTo>
                  <a:cubicBezTo>
                    <a:pt x="3549" y="8930"/>
                    <a:pt x="3620" y="8883"/>
                    <a:pt x="3668" y="8835"/>
                  </a:cubicBezTo>
                  <a:lnTo>
                    <a:pt x="4263" y="7978"/>
                  </a:lnTo>
                  <a:lnTo>
                    <a:pt x="5145" y="8430"/>
                  </a:lnTo>
                  <a:cubicBezTo>
                    <a:pt x="5168" y="8442"/>
                    <a:pt x="5198" y="8448"/>
                    <a:pt x="5228" y="8448"/>
                  </a:cubicBezTo>
                  <a:cubicBezTo>
                    <a:pt x="5258" y="8448"/>
                    <a:pt x="5287" y="8442"/>
                    <a:pt x="5311" y="8430"/>
                  </a:cubicBezTo>
                  <a:cubicBezTo>
                    <a:pt x="5383" y="8406"/>
                    <a:pt x="5430" y="8359"/>
                    <a:pt x="5454" y="8311"/>
                  </a:cubicBezTo>
                  <a:lnTo>
                    <a:pt x="6335" y="6454"/>
                  </a:lnTo>
                  <a:lnTo>
                    <a:pt x="6978" y="6739"/>
                  </a:lnTo>
                  <a:cubicBezTo>
                    <a:pt x="7009" y="6752"/>
                    <a:pt x="7041" y="6758"/>
                    <a:pt x="7073" y="6758"/>
                  </a:cubicBezTo>
                  <a:cubicBezTo>
                    <a:pt x="7165" y="6758"/>
                    <a:pt x="7252" y="6709"/>
                    <a:pt x="7288" y="6620"/>
                  </a:cubicBezTo>
                  <a:lnTo>
                    <a:pt x="8407" y="4310"/>
                  </a:lnTo>
                  <a:lnTo>
                    <a:pt x="8860" y="5072"/>
                  </a:lnTo>
                  <a:cubicBezTo>
                    <a:pt x="8907" y="5144"/>
                    <a:pt x="8979" y="5192"/>
                    <a:pt x="9074" y="5192"/>
                  </a:cubicBezTo>
                  <a:cubicBezTo>
                    <a:pt x="9145" y="5192"/>
                    <a:pt x="9241" y="5120"/>
                    <a:pt x="9264" y="5072"/>
                  </a:cubicBezTo>
                  <a:lnTo>
                    <a:pt x="10146" y="3334"/>
                  </a:lnTo>
                  <a:close/>
                  <a:moveTo>
                    <a:pt x="11479" y="11026"/>
                  </a:moveTo>
                  <a:lnTo>
                    <a:pt x="11479" y="11502"/>
                  </a:lnTo>
                  <a:lnTo>
                    <a:pt x="310" y="11502"/>
                  </a:lnTo>
                  <a:lnTo>
                    <a:pt x="310" y="11026"/>
                  </a:lnTo>
                  <a:close/>
                  <a:moveTo>
                    <a:pt x="929" y="0"/>
                  </a:moveTo>
                  <a:cubicBezTo>
                    <a:pt x="810" y="0"/>
                    <a:pt x="715" y="48"/>
                    <a:pt x="715" y="167"/>
                  </a:cubicBezTo>
                  <a:lnTo>
                    <a:pt x="715" y="976"/>
                  </a:lnTo>
                  <a:lnTo>
                    <a:pt x="524" y="976"/>
                  </a:lnTo>
                  <a:cubicBezTo>
                    <a:pt x="429" y="976"/>
                    <a:pt x="334" y="1048"/>
                    <a:pt x="334" y="1119"/>
                  </a:cubicBezTo>
                  <a:cubicBezTo>
                    <a:pt x="334" y="1238"/>
                    <a:pt x="405" y="1334"/>
                    <a:pt x="524" y="1334"/>
                  </a:cubicBezTo>
                  <a:lnTo>
                    <a:pt x="715" y="1334"/>
                  </a:lnTo>
                  <a:lnTo>
                    <a:pt x="715" y="2239"/>
                  </a:lnTo>
                  <a:lnTo>
                    <a:pt x="524" y="2239"/>
                  </a:lnTo>
                  <a:cubicBezTo>
                    <a:pt x="429" y="2239"/>
                    <a:pt x="334" y="2286"/>
                    <a:pt x="334" y="2381"/>
                  </a:cubicBezTo>
                  <a:cubicBezTo>
                    <a:pt x="334" y="2501"/>
                    <a:pt x="405" y="2596"/>
                    <a:pt x="524" y="2596"/>
                  </a:cubicBezTo>
                  <a:lnTo>
                    <a:pt x="715" y="2596"/>
                  </a:lnTo>
                  <a:lnTo>
                    <a:pt x="715" y="3477"/>
                  </a:lnTo>
                  <a:lnTo>
                    <a:pt x="524" y="3477"/>
                  </a:lnTo>
                  <a:cubicBezTo>
                    <a:pt x="429" y="3477"/>
                    <a:pt x="334" y="3548"/>
                    <a:pt x="334" y="3620"/>
                  </a:cubicBezTo>
                  <a:cubicBezTo>
                    <a:pt x="334" y="3739"/>
                    <a:pt x="405" y="3834"/>
                    <a:pt x="524" y="3834"/>
                  </a:cubicBezTo>
                  <a:lnTo>
                    <a:pt x="715" y="3834"/>
                  </a:lnTo>
                  <a:lnTo>
                    <a:pt x="715" y="4739"/>
                  </a:lnTo>
                  <a:lnTo>
                    <a:pt x="524" y="4739"/>
                  </a:lnTo>
                  <a:cubicBezTo>
                    <a:pt x="429" y="4739"/>
                    <a:pt x="334" y="4787"/>
                    <a:pt x="334" y="4882"/>
                  </a:cubicBezTo>
                  <a:cubicBezTo>
                    <a:pt x="334" y="5001"/>
                    <a:pt x="405" y="5096"/>
                    <a:pt x="524" y="5096"/>
                  </a:cubicBezTo>
                  <a:lnTo>
                    <a:pt x="715" y="5096"/>
                  </a:lnTo>
                  <a:lnTo>
                    <a:pt x="715" y="5977"/>
                  </a:lnTo>
                  <a:lnTo>
                    <a:pt x="524" y="5977"/>
                  </a:lnTo>
                  <a:cubicBezTo>
                    <a:pt x="429" y="5977"/>
                    <a:pt x="334" y="6049"/>
                    <a:pt x="334" y="6144"/>
                  </a:cubicBezTo>
                  <a:cubicBezTo>
                    <a:pt x="334" y="6263"/>
                    <a:pt x="405" y="6335"/>
                    <a:pt x="524" y="6335"/>
                  </a:cubicBezTo>
                  <a:lnTo>
                    <a:pt x="715" y="6335"/>
                  </a:lnTo>
                  <a:lnTo>
                    <a:pt x="715" y="7240"/>
                  </a:lnTo>
                  <a:lnTo>
                    <a:pt x="524" y="7240"/>
                  </a:lnTo>
                  <a:cubicBezTo>
                    <a:pt x="429" y="7240"/>
                    <a:pt x="334" y="7287"/>
                    <a:pt x="334" y="7382"/>
                  </a:cubicBezTo>
                  <a:cubicBezTo>
                    <a:pt x="334" y="7502"/>
                    <a:pt x="405" y="7597"/>
                    <a:pt x="524" y="7597"/>
                  </a:cubicBezTo>
                  <a:lnTo>
                    <a:pt x="715" y="7597"/>
                  </a:lnTo>
                  <a:lnTo>
                    <a:pt x="715" y="8478"/>
                  </a:lnTo>
                  <a:lnTo>
                    <a:pt x="524" y="8478"/>
                  </a:lnTo>
                  <a:cubicBezTo>
                    <a:pt x="429" y="8478"/>
                    <a:pt x="334" y="8549"/>
                    <a:pt x="334" y="8645"/>
                  </a:cubicBezTo>
                  <a:cubicBezTo>
                    <a:pt x="334" y="8764"/>
                    <a:pt x="405" y="8835"/>
                    <a:pt x="524" y="8835"/>
                  </a:cubicBezTo>
                  <a:lnTo>
                    <a:pt x="715" y="8835"/>
                  </a:lnTo>
                  <a:lnTo>
                    <a:pt x="715" y="9740"/>
                  </a:lnTo>
                  <a:lnTo>
                    <a:pt x="524" y="9740"/>
                  </a:lnTo>
                  <a:cubicBezTo>
                    <a:pt x="429" y="9740"/>
                    <a:pt x="334" y="9788"/>
                    <a:pt x="334" y="9883"/>
                  </a:cubicBezTo>
                  <a:cubicBezTo>
                    <a:pt x="334" y="10002"/>
                    <a:pt x="405" y="10097"/>
                    <a:pt x="524" y="10097"/>
                  </a:cubicBezTo>
                  <a:lnTo>
                    <a:pt x="715" y="10097"/>
                  </a:lnTo>
                  <a:lnTo>
                    <a:pt x="715" y="10716"/>
                  </a:lnTo>
                  <a:lnTo>
                    <a:pt x="310" y="10716"/>
                  </a:lnTo>
                  <a:cubicBezTo>
                    <a:pt x="167" y="10716"/>
                    <a:pt x="1" y="10836"/>
                    <a:pt x="1" y="11026"/>
                  </a:cubicBezTo>
                  <a:lnTo>
                    <a:pt x="1" y="11574"/>
                  </a:lnTo>
                  <a:cubicBezTo>
                    <a:pt x="1" y="11740"/>
                    <a:pt x="120" y="11883"/>
                    <a:pt x="310" y="11883"/>
                  </a:cubicBezTo>
                  <a:lnTo>
                    <a:pt x="11598" y="11883"/>
                  </a:lnTo>
                  <a:cubicBezTo>
                    <a:pt x="11741" y="11883"/>
                    <a:pt x="11884" y="11764"/>
                    <a:pt x="11884" y="11574"/>
                  </a:cubicBezTo>
                  <a:lnTo>
                    <a:pt x="11884" y="11026"/>
                  </a:lnTo>
                  <a:cubicBezTo>
                    <a:pt x="11836" y="10812"/>
                    <a:pt x="11717" y="10693"/>
                    <a:pt x="11527" y="10693"/>
                  </a:cubicBezTo>
                  <a:lnTo>
                    <a:pt x="11050" y="10693"/>
                  </a:lnTo>
                  <a:lnTo>
                    <a:pt x="11050" y="4501"/>
                  </a:lnTo>
                  <a:lnTo>
                    <a:pt x="11050" y="2691"/>
                  </a:lnTo>
                  <a:cubicBezTo>
                    <a:pt x="11050" y="2643"/>
                    <a:pt x="11050" y="2620"/>
                    <a:pt x="11027" y="2572"/>
                  </a:cubicBezTo>
                  <a:lnTo>
                    <a:pt x="10384" y="1191"/>
                  </a:lnTo>
                  <a:cubicBezTo>
                    <a:pt x="10336" y="1095"/>
                    <a:pt x="10265" y="1048"/>
                    <a:pt x="10169" y="1048"/>
                  </a:cubicBezTo>
                  <a:cubicBezTo>
                    <a:pt x="10169" y="1048"/>
                    <a:pt x="9979" y="1095"/>
                    <a:pt x="9955" y="1191"/>
                  </a:cubicBezTo>
                  <a:lnTo>
                    <a:pt x="9098" y="2929"/>
                  </a:lnTo>
                  <a:lnTo>
                    <a:pt x="8645" y="2167"/>
                  </a:lnTo>
                  <a:cubicBezTo>
                    <a:pt x="8598" y="2096"/>
                    <a:pt x="8526" y="2048"/>
                    <a:pt x="8431" y="2048"/>
                  </a:cubicBezTo>
                  <a:cubicBezTo>
                    <a:pt x="8359" y="2048"/>
                    <a:pt x="8264" y="2119"/>
                    <a:pt x="8240" y="2215"/>
                  </a:cubicBezTo>
                  <a:lnTo>
                    <a:pt x="7073" y="4596"/>
                  </a:lnTo>
                  <a:lnTo>
                    <a:pt x="6407" y="4310"/>
                  </a:lnTo>
                  <a:cubicBezTo>
                    <a:pt x="6376" y="4298"/>
                    <a:pt x="6344" y="4292"/>
                    <a:pt x="6312" y="4292"/>
                  </a:cubicBezTo>
                  <a:cubicBezTo>
                    <a:pt x="6222" y="4292"/>
                    <a:pt x="6139" y="4341"/>
                    <a:pt x="6121" y="4429"/>
                  </a:cubicBezTo>
                  <a:lnTo>
                    <a:pt x="5240" y="6287"/>
                  </a:lnTo>
                  <a:lnTo>
                    <a:pt x="4382" y="5835"/>
                  </a:lnTo>
                  <a:cubicBezTo>
                    <a:pt x="4345" y="5819"/>
                    <a:pt x="4307" y="5812"/>
                    <a:pt x="4272" y="5812"/>
                  </a:cubicBezTo>
                  <a:cubicBezTo>
                    <a:pt x="4195" y="5812"/>
                    <a:pt x="4129" y="5848"/>
                    <a:pt x="4097" y="5930"/>
                  </a:cubicBezTo>
                  <a:lnTo>
                    <a:pt x="3501" y="6763"/>
                  </a:lnTo>
                  <a:lnTo>
                    <a:pt x="2358" y="5715"/>
                  </a:lnTo>
                  <a:cubicBezTo>
                    <a:pt x="2311" y="5644"/>
                    <a:pt x="2215" y="5644"/>
                    <a:pt x="2144" y="5644"/>
                  </a:cubicBezTo>
                  <a:cubicBezTo>
                    <a:pt x="2072" y="5644"/>
                    <a:pt x="2001" y="5715"/>
                    <a:pt x="1977" y="5763"/>
                  </a:cubicBezTo>
                  <a:lnTo>
                    <a:pt x="1501" y="6787"/>
                  </a:lnTo>
                  <a:cubicBezTo>
                    <a:pt x="1477" y="6811"/>
                    <a:pt x="1477" y="6835"/>
                    <a:pt x="1501" y="6906"/>
                  </a:cubicBezTo>
                  <a:lnTo>
                    <a:pt x="1501" y="10716"/>
                  </a:lnTo>
                  <a:lnTo>
                    <a:pt x="1072" y="10716"/>
                  </a:lnTo>
                  <a:lnTo>
                    <a:pt x="1072" y="167"/>
                  </a:lnTo>
                  <a:cubicBezTo>
                    <a:pt x="1072" y="95"/>
                    <a:pt x="1025" y="0"/>
                    <a:pt x="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15" name="Google Shape;3415;p55"/>
          <p:cNvGrpSpPr/>
          <p:nvPr/>
        </p:nvGrpSpPr>
        <p:grpSpPr>
          <a:xfrm>
            <a:off x="7734048" y="4149600"/>
            <a:ext cx="357184" cy="352205"/>
            <a:chOff x="7391135" y="4149600"/>
            <a:chExt cx="357184" cy="352205"/>
          </a:xfrm>
        </p:grpSpPr>
        <p:sp>
          <p:nvSpPr>
            <p:cNvPr id="3416" name="Google Shape;3416;p55"/>
            <p:cNvSpPr/>
            <p:nvPr/>
          </p:nvSpPr>
          <p:spPr>
            <a:xfrm>
              <a:off x="7497635" y="4251836"/>
              <a:ext cx="144156" cy="144185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2430" y="1"/>
                  </a:moveTo>
                  <a:cubicBezTo>
                    <a:pt x="1096" y="1"/>
                    <a:pt x="1" y="1096"/>
                    <a:pt x="1" y="2430"/>
                  </a:cubicBezTo>
                  <a:cubicBezTo>
                    <a:pt x="1" y="3740"/>
                    <a:pt x="1096" y="4835"/>
                    <a:pt x="2430" y="4835"/>
                  </a:cubicBezTo>
                  <a:cubicBezTo>
                    <a:pt x="3763" y="4835"/>
                    <a:pt x="4835" y="3740"/>
                    <a:pt x="4835" y="2430"/>
                  </a:cubicBezTo>
                  <a:cubicBezTo>
                    <a:pt x="4835" y="1096"/>
                    <a:pt x="3763" y="1"/>
                    <a:pt x="2430" y="1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7" name="Google Shape;3417;p55"/>
            <p:cNvSpPr/>
            <p:nvPr/>
          </p:nvSpPr>
          <p:spPr>
            <a:xfrm>
              <a:off x="7533861" y="4256816"/>
              <a:ext cx="107930" cy="139206"/>
            </a:xfrm>
            <a:custGeom>
              <a:avLst/>
              <a:gdLst/>
              <a:ahLst/>
              <a:cxnLst/>
              <a:rect l="l" t="t" r="r" b="b"/>
              <a:pathLst>
                <a:path w="3620" h="4669" extrusionOk="0">
                  <a:moveTo>
                    <a:pt x="1977" y="1"/>
                  </a:moveTo>
                  <a:cubicBezTo>
                    <a:pt x="2667" y="405"/>
                    <a:pt x="3144" y="1191"/>
                    <a:pt x="3144" y="2049"/>
                  </a:cubicBezTo>
                  <a:cubicBezTo>
                    <a:pt x="3144" y="3382"/>
                    <a:pt x="2072" y="4454"/>
                    <a:pt x="738" y="4454"/>
                  </a:cubicBezTo>
                  <a:cubicBezTo>
                    <a:pt x="476" y="4454"/>
                    <a:pt x="238" y="4430"/>
                    <a:pt x="0" y="4335"/>
                  </a:cubicBezTo>
                  <a:lnTo>
                    <a:pt x="0" y="4335"/>
                  </a:lnTo>
                  <a:cubicBezTo>
                    <a:pt x="357" y="4549"/>
                    <a:pt x="762" y="4668"/>
                    <a:pt x="1215" y="4668"/>
                  </a:cubicBezTo>
                  <a:cubicBezTo>
                    <a:pt x="2548" y="4668"/>
                    <a:pt x="3620" y="3597"/>
                    <a:pt x="3620" y="2263"/>
                  </a:cubicBezTo>
                  <a:cubicBezTo>
                    <a:pt x="3620" y="1191"/>
                    <a:pt x="2929" y="286"/>
                    <a:pt x="1977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8" name="Google Shape;3418;p55"/>
            <p:cNvSpPr/>
            <p:nvPr/>
          </p:nvSpPr>
          <p:spPr>
            <a:xfrm>
              <a:off x="7397516" y="4165938"/>
              <a:ext cx="172569" cy="200416"/>
            </a:xfrm>
            <a:custGeom>
              <a:avLst/>
              <a:gdLst/>
              <a:ahLst/>
              <a:cxnLst/>
              <a:rect l="l" t="t" r="r" b="b"/>
              <a:pathLst>
                <a:path w="5788" h="6722" extrusionOk="0">
                  <a:moveTo>
                    <a:pt x="5788" y="0"/>
                  </a:moveTo>
                  <a:cubicBezTo>
                    <a:pt x="3049" y="0"/>
                    <a:pt x="787" y="2120"/>
                    <a:pt x="596" y="4835"/>
                  </a:cubicBezTo>
                  <a:lnTo>
                    <a:pt x="191" y="4811"/>
                  </a:lnTo>
                  <a:cubicBezTo>
                    <a:pt x="72" y="4811"/>
                    <a:pt x="1" y="4954"/>
                    <a:pt x="72" y="5025"/>
                  </a:cubicBezTo>
                  <a:lnTo>
                    <a:pt x="1239" y="6668"/>
                  </a:lnTo>
                  <a:cubicBezTo>
                    <a:pt x="1263" y="6704"/>
                    <a:pt x="1299" y="6722"/>
                    <a:pt x="1334" y="6722"/>
                  </a:cubicBezTo>
                  <a:cubicBezTo>
                    <a:pt x="1370" y="6722"/>
                    <a:pt x="1406" y="6704"/>
                    <a:pt x="1430" y="6668"/>
                  </a:cubicBezTo>
                  <a:lnTo>
                    <a:pt x="2597" y="5025"/>
                  </a:lnTo>
                  <a:cubicBezTo>
                    <a:pt x="2668" y="4930"/>
                    <a:pt x="2597" y="4811"/>
                    <a:pt x="2478" y="4811"/>
                  </a:cubicBezTo>
                  <a:lnTo>
                    <a:pt x="2073" y="4811"/>
                  </a:lnTo>
                  <a:cubicBezTo>
                    <a:pt x="2239" y="2953"/>
                    <a:pt x="3859" y="1453"/>
                    <a:pt x="5788" y="1453"/>
                  </a:cubicBezTo>
                  <a:lnTo>
                    <a:pt x="5788" y="0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9" name="Google Shape;3419;p55"/>
            <p:cNvSpPr/>
            <p:nvPr/>
          </p:nvSpPr>
          <p:spPr>
            <a:xfrm>
              <a:off x="7525334" y="4153714"/>
              <a:ext cx="200953" cy="171287"/>
            </a:xfrm>
            <a:custGeom>
              <a:avLst/>
              <a:gdLst/>
              <a:ahLst/>
              <a:cxnLst/>
              <a:rect l="l" t="t" r="r" b="b"/>
              <a:pathLst>
                <a:path w="6740" h="5745" extrusionOk="0">
                  <a:moveTo>
                    <a:pt x="1781" y="1"/>
                  </a:moveTo>
                  <a:cubicBezTo>
                    <a:pt x="1758" y="1"/>
                    <a:pt x="1735" y="10"/>
                    <a:pt x="1715" y="29"/>
                  </a:cubicBezTo>
                  <a:lnTo>
                    <a:pt x="72" y="1172"/>
                  </a:lnTo>
                  <a:cubicBezTo>
                    <a:pt x="0" y="1244"/>
                    <a:pt x="0" y="1339"/>
                    <a:pt x="72" y="1387"/>
                  </a:cubicBezTo>
                  <a:lnTo>
                    <a:pt x="1715" y="2554"/>
                  </a:lnTo>
                  <a:cubicBezTo>
                    <a:pt x="1735" y="2573"/>
                    <a:pt x="1758" y="2582"/>
                    <a:pt x="1781" y="2582"/>
                  </a:cubicBezTo>
                  <a:cubicBezTo>
                    <a:pt x="1843" y="2582"/>
                    <a:pt x="1906" y="2521"/>
                    <a:pt x="1906" y="2435"/>
                  </a:cubicBezTo>
                  <a:lnTo>
                    <a:pt x="1906" y="2030"/>
                  </a:lnTo>
                  <a:cubicBezTo>
                    <a:pt x="3787" y="2196"/>
                    <a:pt x="5287" y="3816"/>
                    <a:pt x="5287" y="5745"/>
                  </a:cubicBezTo>
                  <a:lnTo>
                    <a:pt x="6740" y="5745"/>
                  </a:lnTo>
                  <a:cubicBezTo>
                    <a:pt x="6740" y="3006"/>
                    <a:pt x="4620" y="744"/>
                    <a:pt x="1906" y="553"/>
                  </a:cubicBezTo>
                  <a:lnTo>
                    <a:pt x="1906" y="148"/>
                  </a:lnTo>
                  <a:cubicBezTo>
                    <a:pt x="1906" y="62"/>
                    <a:pt x="1843" y="1"/>
                    <a:pt x="178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0" name="Google Shape;3420;p55"/>
            <p:cNvSpPr/>
            <p:nvPr/>
          </p:nvSpPr>
          <p:spPr>
            <a:xfrm>
              <a:off x="7584279" y="4171603"/>
              <a:ext cx="142724" cy="146302"/>
            </a:xfrm>
            <a:custGeom>
              <a:avLst/>
              <a:gdLst/>
              <a:ahLst/>
              <a:cxnLst/>
              <a:rect l="l" t="t" r="r" b="b"/>
              <a:pathLst>
                <a:path w="4787" h="4907" extrusionOk="0">
                  <a:moveTo>
                    <a:pt x="0" y="1"/>
                  </a:moveTo>
                  <a:lnTo>
                    <a:pt x="0" y="191"/>
                  </a:lnTo>
                  <a:cubicBezTo>
                    <a:pt x="0" y="310"/>
                    <a:pt x="48" y="406"/>
                    <a:pt x="167" y="406"/>
                  </a:cubicBezTo>
                  <a:cubicBezTo>
                    <a:pt x="2572" y="668"/>
                    <a:pt x="4477" y="2525"/>
                    <a:pt x="4787" y="4907"/>
                  </a:cubicBezTo>
                  <a:cubicBezTo>
                    <a:pt x="4644" y="2287"/>
                    <a:pt x="2596" y="191"/>
                    <a:pt x="0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1" name="Google Shape;3421;p55"/>
            <p:cNvSpPr/>
            <p:nvPr/>
          </p:nvSpPr>
          <p:spPr>
            <a:xfrm>
              <a:off x="7525334" y="4154728"/>
              <a:ext cx="56827" cy="45319"/>
            </a:xfrm>
            <a:custGeom>
              <a:avLst/>
              <a:gdLst/>
              <a:ahLst/>
              <a:cxnLst/>
              <a:rect l="l" t="t" r="r" b="b"/>
              <a:pathLst>
                <a:path w="1906" h="1520" extrusionOk="0">
                  <a:moveTo>
                    <a:pt x="1780" y="0"/>
                  </a:moveTo>
                  <a:cubicBezTo>
                    <a:pt x="1757" y="0"/>
                    <a:pt x="1734" y="6"/>
                    <a:pt x="1715" y="19"/>
                  </a:cubicBezTo>
                  <a:lnTo>
                    <a:pt x="72" y="1186"/>
                  </a:lnTo>
                  <a:cubicBezTo>
                    <a:pt x="0" y="1234"/>
                    <a:pt x="0" y="1329"/>
                    <a:pt x="72" y="1400"/>
                  </a:cubicBezTo>
                  <a:lnTo>
                    <a:pt x="215" y="1519"/>
                  </a:lnTo>
                  <a:lnTo>
                    <a:pt x="1739" y="448"/>
                  </a:lnTo>
                  <a:cubicBezTo>
                    <a:pt x="1760" y="416"/>
                    <a:pt x="1792" y="403"/>
                    <a:pt x="1822" y="403"/>
                  </a:cubicBezTo>
                  <a:cubicBezTo>
                    <a:pt x="1858" y="403"/>
                    <a:pt x="1892" y="422"/>
                    <a:pt x="1906" y="448"/>
                  </a:cubicBezTo>
                  <a:lnTo>
                    <a:pt x="1906" y="114"/>
                  </a:lnTo>
                  <a:cubicBezTo>
                    <a:pt x="1906" y="45"/>
                    <a:pt x="1842" y="0"/>
                    <a:pt x="1780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2" name="Google Shape;3422;p55"/>
            <p:cNvSpPr/>
            <p:nvPr/>
          </p:nvSpPr>
          <p:spPr>
            <a:xfrm>
              <a:off x="7570772" y="4282039"/>
              <a:ext cx="172569" cy="199880"/>
            </a:xfrm>
            <a:custGeom>
              <a:avLst/>
              <a:gdLst/>
              <a:ahLst/>
              <a:cxnLst/>
              <a:rect l="l" t="t" r="r" b="b"/>
              <a:pathLst>
                <a:path w="5788" h="6704" extrusionOk="0">
                  <a:moveTo>
                    <a:pt x="4451" y="0"/>
                  </a:moveTo>
                  <a:cubicBezTo>
                    <a:pt x="4412" y="0"/>
                    <a:pt x="4370" y="12"/>
                    <a:pt x="4335" y="36"/>
                  </a:cubicBezTo>
                  <a:lnTo>
                    <a:pt x="3192" y="1679"/>
                  </a:lnTo>
                  <a:cubicBezTo>
                    <a:pt x="3120" y="1774"/>
                    <a:pt x="3192" y="1893"/>
                    <a:pt x="3311" y="1893"/>
                  </a:cubicBezTo>
                  <a:lnTo>
                    <a:pt x="3716" y="1893"/>
                  </a:lnTo>
                  <a:cubicBezTo>
                    <a:pt x="3549" y="3751"/>
                    <a:pt x="1930" y="5251"/>
                    <a:pt x="1" y="5251"/>
                  </a:cubicBezTo>
                  <a:lnTo>
                    <a:pt x="1" y="6704"/>
                  </a:lnTo>
                  <a:cubicBezTo>
                    <a:pt x="2739" y="6704"/>
                    <a:pt x="5002" y="4584"/>
                    <a:pt x="5192" y="1893"/>
                  </a:cubicBezTo>
                  <a:lnTo>
                    <a:pt x="5597" y="1893"/>
                  </a:lnTo>
                  <a:cubicBezTo>
                    <a:pt x="5716" y="1893"/>
                    <a:pt x="5787" y="1774"/>
                    <a:pt x="5716" y="1679"/>
                  </a:cubicBezTo>
                  <a:lnTo>
                    <a:pt x="4549" y="36"/>
                  </a:lnTo>
                  <a:cubicBezTo>
                    <a:pt x="4525" y="12"/>
                    <a:pt x="4490" y="0"/>
                    <a:pt x="4451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3" name="Google Shape;3423;p55"/>
            <p:cNvSpPr/>
            <p:nvPr/>
          </p:nvSpPr>
          <p:spPr>
            <a:xfrm>
              <a:off x="7580015" y="4339195"/>
              <a:ext cx="146272" cy="142724"/>
            </a:xfrm>
            <a:custGeom>
              <a:avLst/>
              <a:gdLst/>
              <a:ahLst/>
              <a:cxnLst/>
              <a:rect l="l" t="t" r="r" b="b"/>
              <a:pathLst>
                <a:path w="4906" h="4787" extrusionOk="0">
                  <a:moveTo>
                    <a:pt x="4668" y="0"/>
                  </a:moveTo>
                  <a:cubicBezTo>
                    <a:pt x="4549" y="0"/>
                    <a:pt x="4453" y="95"/>
                    <a:pt x="4477" y="167"/>
                  </a:cubicBezTo>
                  <a:cubicBezTo>
                    <a:pt x="4215" y="2596"/>
                    <a:pt x="2382" y="4501"/>
                    <a:pt x="0" y="4787"/>
                  </a:cubicBezTo>
                  <a:cubicBezTo>
                    <a:pt x="2620" y="4644"/>
                    <a:pt x="4692" y="2596"/>
                    <a:pt x="490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4" name="Google Shape;3424;p55"/>
            <p:cNvSpPr/>
            <p:nvPr/>
          </p:nvSpPr>
          <p:spPr>
            <a:xfrm>
              <a:off x="7697159" y="4281503"/>
              <a:ext cx="46183" cy="57006"/>
            </a:xfrm>
            <a:custGeom>
              <a:avLst/>
              <a:gdLst/>
              <a:ahLst/>
              <a:cxnLst/>
              <a:rect l="l" t="t" r="r" b="b"/>
              <a:pathLst>
                <a:path w="1549" h="1912" extrusionOk="0">
                  <a:moveTo>
                    <a:pt x="215" y="0"/>
                  </a:moveTo>
                  <a:cubicBezTo>
                    <a:pt x="179" y="0"/>
                    <a:pt x="143" y="18"/>
                    <a:pt x="120" y="54"/>
                  </a:cubicBezTo>
                  <a:lnTo>
                    <a:pt x="1" y="197"/>
                  </a:lnTo>
                  <a:lnTo>
                    <a:pt x="1072" y="1721"/>
                  </a:lnTo>
                  <a:cubicBezTo>
                    <a:pt x="1120" y="1792"/>
                    <a:pt x="1096" y="1864"/>
                    <a:pt x="1072" y="1911"/>
                  </a:cubicBezTo>
                  <a:lnTo>
                    <a:pt x="1382" y="1911"/>
                  </a:lnTo>
                  <a:cubicBezTo>
                    <a:pt x="1477" y="1911"/>
                    <a:pt x="1548" y="1792"/>
                    <a:pt x="1477" y="1697"/>
                  </a:cubicBezTo>
                  <a:lnTo>
                    <a:pt x="310" y="54"/>
                  </a:lnTo>
                  <a:cubicBezTo>
                    <a:pt x="286" y="18"/>
                    <a:pt x="251" y="0"/>
                    <a:pt x="215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5" name="Google Shape;3425;p55"/>
            <p:cNvSpPr/>
            <p:nvPr/>
          </p:nvSpPr>
          <p:spPr>
            <a:xfrm>
              <a:off x="7726259" y="4338480"/>
              <a:ext cx="2892" cy="1431"/>
            </a:xfrm>
            <a:custGeom>
              <a:avLst/>
              <a:gdLst/>
              <a:ahLst/>
              <a:cxnLst/>
              <a:rect l="l" t="t" r="r" b="b"/>
              <a:pathLst>
                <a:path w="97" h="48" extrusionOk="0">
                  <a:moveTo>
                    <a:pt x="1" y="0"/>
                  </a:moveTo>
                  <a:lnTo>
                    <a:pt x="1" y="48"/>
                  </a:lnTo>
                  <a:cubicBezTo>
                    <a:pt x="25" y="24"/>
                    <a:pt x="49" y="24"/>
                    <a:pt x="9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6" name="Google Shape;3426;p55"/>
            <p:cNvSpPr/>
            <p:nvPr/>
          </p:nvSpPr>
          <p:spPr>
            <a:xfrm>
              <a:off x="7414570" y="4322856"/>
              <a:ext cx="200953" cy="171287"/>
            </a:xfrm>
            <a:custGeom>
              <a:avLst/>
              <a:gdLst/>
              <a:ahLst/>
              <a:cxnLst/>
              <a:rect l="l" t="t" r="r" b="b"/>
              <a:pathLst>
                <a:path w="6740" h="5745" extrusionOk="0">
                  <a:moveTo>
                    <a:pt x="0" y="0"/>
                  </a:moveTo>
                  <a:cubicBezTo>
                    <a:pt x="0" y="2739"/>
                    <a:pt x="2120" y="5001"/>
                    <a:pt x="4835" y="5192"/>
                  </a:cubicBezTo>
                  <a:lnTo>
                    <a:pt x="4835" y="5597"/>
                  </a:lnTo>
                  <a:cubicBezTo>
                    <a:pt x="4835" y="5683"/>
                    <a:pt x="4897" y="5744"/>
                    <a:pt x="4959" y="5744"/>
                  </a:cubicBezTo>
                  <a:cubicBezTo>
                    <a:pt x="4982" y="5744"/>
                    <a:pt x="5006" y="5735"/>
                    <a:pt x="5025" y="5716"/>
                  </a:cubicBezTo>
                  <a:lnTo>
                    <a:pt x="6668" y="4573"/>
                  </a:lnTo>
                  <a:cubicBezTo>
                    <a:pt x="6740" y="4501"/>
                    <a:pt x="6740" y="4406"/>
                    <a:pt x="6668" y="4358"/>
                  </a:cubicBezTo>
                  <a:lnTo>
                    <a:pt x="5025" y="3191"/>
                  </a:lnTo>
                  <a:cubicBezTo>
                    <a:pt x="5007" y="3179"/>
                    <a:pt x="4985" y="3173"/>
                    <a:pt x="4963" y="3173"/>
                  </a:cubicBezTo>
                  <a:cubicBezTo>
                    <a:pt x="4900" y="3173"/>
                    <a:pt x="4835" y="3222"/>
                    <a:pt x="4835" y="3311"/>
                  </a:cubicBezTo>
                  <a:lnTo>
                    <a:pt x="4835" y="3739"/>
                  </a:lnTo>
                  <a:cubicBezTo>
                    <a:pt x="2953" y="3549"/>
                    <a:pt x="1453" y="1953"/>
                    <a:pt x="1453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7" name="Google Shape;3427;p55"/>
            <p:cNvSpPr/>
            <p:nvPr/>
          </p:nvSpPr>
          <p:spPr>
            <a:xfrm>
              <a:off x="7397516" y="4255384"/>
              <a:ext cx="79546" cy="111687"/>
            </a:xfrm>
            <a:custGeom>
              <a:avLst/>
              <a:gdLst/>
              <a:ahLst/>
              <a:cxnLst/>
              <a:rect l="l" t="t" r="r" b="b"/>
              <a:pathLst>
                <a:path w="2668" h="3746" extrusionOk="0">
                  <a:moveTo>
                    <a:pt x="1072" y="1"/>
                  </a:moveTo>
                  <a:cubicBezTo>
                    <a:pt x="810" y="573"/>
                    <a:pt x="668" y="1192"/>
                    <a:pt x="596" y="1859"/>
                  </a:cubicBezTo>
                  <a:lnTo>
                    <a:pt x="191" y="1859"/>
                  </a:lnTo>
                  <a:cubicBezTo>
                    <a:pt x="72" y="1859"/>
                    <a:pt x="1" y="1978"/>
                    <a:pt x="72" y="2073"/>
                  </a:cubicBezTo>
                  <a:lnTo>
                    <a:pt x="1239" y="3692"/>
                  </a:lnTo>
                  <a:cubicBezTo>
                    <a:pt x="1263" y="3728"/>
                    <a:pt x="1299" y="3746"/>
                    <a:pt x="1334" y="3746"/>
                  </a:cubicBezTo>
                  <a:cubicBezTo>
                    <a:pt x="1370" y="3746"/>
                    <a:pt x="1406" y="3728"/>
                    <a:pt x="1430" y="3692"/>
                  </a:cubicBezTo>
                  <a:lnTo>
                    <a:pt x="2597" y="2073"/>
                  </a:lnTo>
                  <a:cubicBezTo>
                    <a:pt x="2668" y="1978"/>
                    <a:pt x="2597" y="1859"/>
                    <a:pt x="2478" y="1859"/>
                  </a:cubicBezTo>
                  <a:lnTo>
                    <a:pt x="2073" y="1859"/>
                  </a:lnTo>
                  <a:cubicBezTo>
                    <a:pt x="2096" y="1358"/>
                    <a:pt x="2239" y="882"/>
                    <a:pt x="2478" y="45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rgbClr val="E1E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8" name="Google Shape;3428;p55"/>
            <p:cNvSpPr/>
            <p:nvPr/>
          </p:nvSpPr>
          <p:spPr>
            <a:xfrm>
              <a:off x="7530313" y="4296589"/>
              <a:ext cx="80262" cy="10674"/>
            </a:xfrm>
            <a:custGeom>
              <a:avLst/>
              <a:gdLst/>
              <a:ahLst/>
              <a:cxnLst/>
              <a:rect l="l" t="t" r="r" b="b"/>
              <a:pathLst>
                <a:path w="2692" h="358" extrusionOk="0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48" y="357"/>
                    <a:pt x="167" y="357"/>
                  </a:cubicBezTo>
                  <a:lnTo>
                    <a:pt x="2524" y="357"/>
                  </a:lnTo>
                  <a:cubicBezTo>
                    <a:pt x="2620" y="357"/>
                    <a:pt x="2691" y="286"/>
                    <a:pt x="2691" y="215"/>
                  </a:cubicBezTo>
                  <a:cubicBezTo>
                    <a:pt x="2691" y="95"/>
                    <a:pt x="2620" y="0"/>
                    <a:pt x="2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9" name="Google Shape;3429;p55"/>
            <p:cNvSpPr/>
            <p:nvPr/>
          </p:nvSpPr>
          <p:spPr>
            <a:xfrm>
              <a:off x="7530313" y="4319308"/>
              <a:ext cx="80262" cy="10674"/>
            </a:xfrm>
            <a:custGeom>
              <a:avLst/>
              <a:gdLst/>
              <a:ahLst/>
              <a:cxnLst/>
              <a:rect l="l" t="t" r="r" b="b"/>
              <a:pathLst>
                <a:path w="2692" h="358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86"/>
                    <a:pt x="48" y="357"/>
                    <a:pt x="167" y="357"/>
                  </a:cubicBezTo>
                  <a:lnTo>
                    <a:pt x="2524" y="357"/>
                  </a:lnTo>
                  <a:cubicBezTo>
                    <a:pt x="2620" y="357"/>
                    <a:pt x="2691" y="310"/>
                    <a:pt x="2691" y="215"/>
                  </a:cubicBezTo>
                  <a:cubicBezTo>
                    <a:pt x="2691" y="96"/>
                    <a:pt x="2620" y="0"/>
                    <a:pt x="252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0" name="Google Shape;3430;p55"/>
            <p:cNvSpPr/>
            <p:nvPr/>
          </p:nvSpPr>
          <p:spPr>
            <a:xfrm>
              <a:off x="7548053" y="4342028"/>
              <a:ext cx="44752" cy="10674"/>
            </a:xfrm>
            <a:custGeom>
              <a:avLst/>
              <a:gdLst/>
              <a:ahLst/>
              <a:cxnLst/>
              <a:rect l="l" t="t" r="r" b="b"/>
              <a:pathLst>
                <a:path w="1501" h="358" extrusionOk="0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62"/>
                    <a:pt x="48" y="358"/>
                    <a:pt x="167" y="358"/>
                  </a:cubicBezTo>
                  <a:lnTo>
                    <a:pt x="1334" y="358"/>
                  </a:lnTo>
                  <a:cubicBezTo>
                    <a:pt x="1429" y="358"/>
                    <a:pt x="1501" y="286"/>
                    <a:pt x="1501" y="191"/>
                  </a:cubicBezTo>
                  <a:cubicBezTo>
                    <a:pt x="1501" y="72"/>
                    <a:pt x="1453" y="0"/>
                    <a:pt x="13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1" name="Google Shape;3431;p55"/>
            <p:cNvSpPr/>
            <p:nvPr/>
          </p:nvSpPr>
          <p:spPr>
            <a:xfrm>
              <a:off x="7492656" y="4247602"/>
              <a:ext cx="154829" cy="154799"/>
            </a:xfrm>
            <a:custGeom>
              <a:avLst/>
              <a:gdLst/>
              <a:ahLst/>
              <a:cxnLst/>
              <a:rect l="l" t="t" r="r" b="b"/>
              <a:pathLst>
                <a:path w="5193" h="5192" extrusionOk="0">
                  <a:moveTo>
                    <a:pt x="2597" y="333"/>
                  </a:moveTo>
                  <a:cubicBezTo>
                    <a:pt x="3811" y="333"/>
                    <a:pt x="4835" y="1334"/>
                    <a:pt x="4835" y="2572"/>
                  </a:cubicBezTo>
                  <a:cubicBezTo>
                    <a:pt x="4835" y="3787"/>
                    <a:pt x="3835" y="4787"/>
                    <a:pt x="2597" y="4787"/>
                  </a:cubicBezTo>
                  <a:cubicBezTo>
                    <a:pt x="1382" y="4787"/>
                    <a:pt x="358" y="3787"/>
                    <a:pt x="358" y="2572"/>
                  </a:cubicBezTo>
                  <a:cubicBezTo>
                    <a:pt x="358" y="1334"/>
                    <a:pt x="1382" y="333"/>
                    <a:pt x="2597" y="333"/>
                  </a:cubicBezTo>
                  <a:close/>
                  <a:moveTo>
                    <a:pt x="2597" y="0"/>
                  </a:moveTo>
                  <a:cubicBezTo>
                    <a:pt x="1168" y="0"/>
                    <a:pt x="1" y="1167"/>
                    <a:pt x="1" y="2596"/>
                  </a:cubicBezTo>
                  <a:cubicBezTo>
                    <a:pt x="1" y="4025"/>
                    <a:pt x="1168" y="5192"/>
                    <a:pt x="2597" y="5192"/>
                  </a:cubicBezTo>
                  <a:cubicBezTo>
                    <a:pt x="4026" y="5192"/>
                    <a:pt x="5192" y="4025"/>
                    <a:pt x="5192" y="2596"/>
                  </a:cubicBezTo>
                  <a:cubicBezTo>
                    <a:pt x="5192" y="1167"/>
                    <a:pt x="4026" y="0"/>
                    <a:pt x="259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2" name="Google Shape;3432;p55"/>
            <p:cNvSpPr/>
            <p:nvPr/>
          </p:nvSpPr>
          <p:spPr>
            <a:xfrm>
              <a:off x="7391135" y="4149600"/>
              <a:ext cx="357184" cy="352205"/>
            </a:xfrm>
            <a:custGeom>
              <a:avLst/>
              <a:gdLst/>
              <a:ahLst/>
              <a:cxnLst/>
              <a:rect l="l" t="t" r="r" b="b"/>
              <a:pathLst>
                <a:path w="11980" h="11813" extrusionOk="0">
                  <a:moveTo>
                    <a:pt x="6287" y="382"/>
                  </a:moveTo>
                  <a:lnTo>
                    <a:pt x="6287" y="691"/>
                  </a:lnTo>
                  <a:cubicBezTo>
                    <a:pt x="6287" y="787"/>
                    <a:pt x="6359" y="882"/>
                    <a:pt x="6454" y="882"/>
                  </a:cubicBezTo>
                  <a:cubicBezTo>
                    <a:pt x="7716" y="977"/>
                    <a:pt x="8883" y="1525"/>
                    <a:pt x="9741" y="2454"/>
                  </a:cubicBezTo>
                  <a:cubicBezTo>
                    <a:pt x="10312" y="3073"/>
                    <a:pt x="10741" y="3835"/>
                    <a:pt x="10931" y="4621"/>
                  </a:cubicBezTo>
                  <a:lnTo>
                    <a:pt x="10765" y="4359"/>
                  </a:lnTo>
                  <a:cubicBezTo>
                    <a:pt x="10691" y="4266"/>
                    <a:pt x="10588" y="4231"/>
                    <a:pt x="10490" y="4231"/>
                  </a:cubicBezTo>
                  <a:cubicBezTo>
                    <a:pt x="10462" y="4231"/>
                    <a:pt x="10434" y="4234"/>
                    <a:pt x="10407" y="4240"/>
                  </a:cubicBezTo>
                  <a:cubicBezTo>
                    <a:pt x="10336" y="4263"/>
                    <a:pt x="10312" y="4311"/>
                    <a:pt x="10265" y="4359"/>
                  </a:cubicBezTo>
                  <a:lnTo>
                    <a:pt x="9860" y="4930"/>
                  </a:lnTo>
                  <a:cubicBezTo>
                    <a:pt x="9717" y="4311"/>
                    <a:pt x="9383" y="3740"/>
                    <a:pt x="8979" y="3263"/>
                  </a:cubicBezTo>
                  <a:cubicBezTo>
                    <a:pt x="8312" y="2549"/>
                    <a:pt x="7431" y="2096"/>
                    <a:pt x="6478" y="2001"/>
                  </a:cubicBezTo>
                  <a:cubicBezTo>
                    <a:pt x="6383" y="2001"/>
                    <a:pt x="6335" y="2049"/>
                    <a:pt x="6287" y="2120"/>
                  </a:cubicBezTo>
                  <a:lnTo>
                    <a:pt x="6287" y="2192"/>
                  </a:lnTo>
                  <a:lnTo>
                    <a:pt x="6287" y="2525"/>
                  </a:lnTo>
                  <a:lnTo>
                    <a:pt x="4787" y="1453"/>
                  </a:lnTo>
                  <a:lnTo>
                    <a:pt x="6287" y="382"/>
                  </a:lnTo>
                  <a:close/>
                  <a:moveTo>
                    <a:pt x="4954" y="882"/>
                  </a:moveTo>
                  <a:lnTo>
                    <a:pt x="4454" y="1239"/>
                  </a:lnTo>
                  <a:cubicBezTo>
                    <a:pt x="4430" y="1263"/>
                    <a:pt x="4359" y="1287"/>
                    <a:pt x="4359" y="1358"/>
                  </a:cubicBezTo>
                  <a:cubicBezTo>
                    <a:pt x="4311" y="1501"/>
                    <a:pt x="4335" y="1644"/>
                    <a:pt x="4454" y="1739"/>
                  </a:cubicBezTo>
                  <a:lnTo>
                    <a:pt x="4906" y="2025"/>
                  </a:lnTo>
                  <a:cubicBezTo>
                    <a:pt x="4430" y="2192"/>
                    <a:pt x="3977" y="2382"/>
                    <a:pt x="3596" y="2715"/>
                  </a:cubicBezTo>
                  <a:cubicBezTo>
                    <a:pt x="3501" y="2787"/>
                    <a:pt x="3501" y="2906"/>
                    <a:pt x="3549" y="2954"/>
                  </a:cubicBezTo>
                  <a:cubicBezTo>
                    <a:pt x="3590" y="2995"/>
                    <a:pt x="3648" y="3021"/>
                    <a:pt x="3698" y="3021"/>
                  </a:cubicBezTo>
                  <a:cubicBezTo>
                    <a:pt x="3735" y="3021"/>
                    <a:pt x="3767" y="3007"/>
                    <a:pt x="3787" y="2977"/>
                  </a:cubicBezTo>
                  <a:cubicBezTo>
                    <a:pt x="4239" y="2620"/>
                    <a:pt x="4740" y="2430"/>
                    <a:pt x="5287" y="2311"/>
                  </a:cubicBezTo>
                  <a:lnTo>
                    <a:pt x="6097" y="2858"/>
                  </a:lnTo>
                  <a:cubicBezTo>
                    <a:pt x="6151" y="2912"/>
                    <a:pt x="6218" y="2939"/>
                    <a:pt x="6288" y="2939"/>
                  </a:cubicBezTo>
                  <a:cubicBezTo>
                    <a:pt x="6311" y="2939"/>
                    <a:pt x="6335" y="2936"/>
                    <a:pt x="6359" y="2930"/>
                  </a:cubicBezTo>
                  <a:cubicBezTo>
                    <a:pt x="6478" y="2906"/>
                    <a:pt x="6573" y="2787"/>
                    <a:pt x="6573" y="2620"/>
                  </a:cubicBezTo>
                  <a:lnTo>
                    <a:pt x="6573" y="2430"/>
                  </a:lnTo>
                  <a:cubicBezTo>
                    <a:pt x="7359" y="2549"/>
                    <a:pt x="8121" y="2930"/>
                    <a:pt x="8645" y="3549"/>
                  </a:cubicBezTo>
                  <a:cubicBezTo>
                    <a:pt x="9121" y="4049"/>
                    <a:pt x="9431" y="4716"/>
                    <a:pt x="9550" y="5407"/>
                  </a:cubicBezTo>
                  <a:lnTo>
                    <a:pt x="9098" y="6026"/>
                  </a:lnTo>
                  <a:cubicBezTo>
                    <a:pt x="9002" y="6145"/>
                    <a:pt x="9002" y="6264"/>
                    <a:pt x="9098" y="6383"/>
                  </a:cubicBezTo>
                  <a:cubicBezTo>
                    <a:pt x="9145" y="6478"/>
                    <a:pt x="9240" y="6502"/>
                    <a:pt x="9360" y="6502"/>
                  </a:cubicBezTo>
                  <a:lnTo>
                    <a:pt x="9574" y="6502"/>
                  </a:lnTo>
                  <a:cubicBezTo>
                    <a:pt x="9455" y="7312"/>
                    <a:pt x="9074" y="8050"/>
                    <a:pt x="8431" y="8621"/>
                  </a:cubicBezTo>
                  <a:cubicBezTo>
                    <a:pt x="7955" y="9074"/>
                    <a:pt x="7359" y="9360"/>
                    <a:pt x="6740" y="9479"/>
                  </a:cubicBezTo>
                  <a:lnTo>
                    <a:pt x="5906" y="8883"/>
                  </a:lnTo>
                  <a:cubicBezTo>
                    <a:pt x="5850" y="8838"/>
                    <a:pt x="5789" y="8815"/>
                    <a:pt x="5727" y="8815"/>
                  </a:cubicBezTo>
                  <a:cubicBezTo>
                    <a:pt x="5658" y="8815"/>
                    <a:pt x="5588" y="8844"/>
                    <a:pt x="5525" y="8907"/>
                  </a:cubicBezTo>
                  <a:cubicBezTo>
                    <a:pt x="5454" y="8979"/>
                    <a:pt x="5406" y="9074"/>
                    <a:pt x="5406" y="9145"/>
                  </a:cubicBezTo>
                  <a:lnTo>
                    <a:pt x="5406" y="9336"/>
                  </a:lnTo>
                  <a:cubicBezTo>
                    <a:pt x="4597" y="9217"/>
                    <a:pt x="3858" y="8836"/>
                    <a:pt x="3311" y="8193"/>
                  </a:cubicBezTo>
                  <a:cubicBezTo>
                    <a:pt x="2834" y="7693"/>
                    <a:pt x="2549" y="7074"/>
                    <a:pt x="2430" y="6383"/>
                  </a:cubicBezTo>
                  <a:lnTo>
                    <a:pt x="2906" y="5692"/>
                  </a:lnTo>
                  <a:cubicBezTo>
                    <a:pt x="2953" y="5621"/>
                    <a:pt x="3001" y="5526"/>
                    <a:pt x="2953" y="5430"/>
                  </a:cubicBezTo>
                  <a:cubicBezTo>
                    <a:pt x="2930" y="5311"/>
                    <a:pt x="2811" y="5216"/>
                    <a:pt x="2668" y="5216"/>
                  </a:cubicBezTo>
                  <a:lnTo>
                    <a:pt x="2453" y="5216"/>
                  </a:lnTo>
                  <a:cubicBezTo>
                    <a:pt x="2453" y="5097"/>
                    <a:pt x="2692" y="4335"/>
                    <a:pt x="2953" y="3859"/>
                  </a:cubicBezTo>
                  <a:cubicBezTo>
                    <a:pt x="3025" y="3763"/>
                    <a:pt x="3049" y="3716"/>
                    <a:pt x="3120" y="3644"/>
                  </a:cubicBezTo>
                  <a:cubicBezTo>
                    <a:pt x="3144" y="3573"/>
                    <a:pt x="3192" y="3549"/>
                    <a:pt x="3239" y="3501"/>
                  </a:cubicBezTo>
                  <a:cubicBezTo>
                    <a:pt x="3287" y="3430"/>
                    <a:pt x="3287" y="3358"/>
                    <a:pt x="3239" y="3287"/>
                  </a:cubicBezTo>
                  <a:cubicBezTo>
                    <a:pt x="3204" y="3239"/>
                    <a:pt x="3150" y="3216"/>
                    <a:pt x="3096" y="3216"/>
                  </a:cubicBezTo>
                  <a:cubicBezTo>
                    <a:pt x="3043" y="3216"/>
                    <a:pt x="2989" y="3239"/>
                    <a:pt x="2953" y="3287"/>
                  </a:cubicBezTo>
                  <a:cubicBezTo>
                    <a:pt x="2549" y="3787"/>
                    <a:pt x="2287" y="4359"/>
                    <a:pt x="2120" y="4978"/>
                  </a:cubicBezTo>
                  <a:cubicBezTo>
                    <a:pt x="2120" y="5049"/>
                    <a:pt x="2072" y="5264"/>
                    <a:pt x="2072" y="5407"/>
                  </a:cubicBezTo>
                  <a:lnTo>
                    <a:pt x="2072" y="5430"/>
                  </a:lnTo>
                  <a:cubicBezTo>
                    <a:pt x="2072" y="5502"/>
                    <a:pt x="2096" y="5573"/>
                    <a:pt x="2191" y="5621"/>
                  </a:cubicBezTo>
                  <a:lnTo>
                    <a:pt x="2572" y="5621"/>
                  </a:lnTo>
                  <a:lnTo>
                    <a:pt x="1501" y="7121"/>
                  </a:lnTo>
                  <a:lnTo>
                    <a:pt x="429" y="5621"/>
                  </a:lnTo>
                  <a:lnTo>
                    <a:pt x="763" y="5621"/>
                  </a:lnTo>
                  <a:cubicBezTo>
                    <a:pt x="858" y="5621"/>
                    <a:pt x="929" y="5549"/>
                    <a:pt x="929" y="5454"/>
                  </a:cubicBezTo>
                  <a:cubicBezTo>
                    <a:pt x="929" y="5407"/>
                    <a:pt x="977" y="5025"/>
                    <a:pt x="1048" y="4692"/>
                  </a:cubicBezTo>
                  <a:cubicBezTo>
                    <a:pt x="1215" y="4025"/>
                    <a:pt x="1477" y="3406"/>
                    <a:pt x="1858" y="2882"/>
                  </a:cubicBezTo>
                  <a:cubicBezTo>
                    <a:pt x="2049" y="2596"/>
                    <a:pt x="2287" y="2358"/>
                    <a:pt x="2525" y="2120"/>
                  </a:cubicBezTo>
                  <a:cubicBezTo>
                    <a:pt x="3192" y="1477"/>
                    <a:pt x="4025" y="1048"/>
                    <a:pt x="4954" y="882"/>
                  </a:cubicBezTo>
                  <a:close/>
                  <a:moveTo>
                    <a:pt x="2215" y="6740"/>
                  </a:moveTo>
                  <a:cubicBezTo>
                    <a:pt x="2358" y="7359"/>
                    <a:pt x="2692" y="7931"/>
                    <a:pt x="3120" y="8407"/>
                  </a:cubicBezTo>
                  <a:cubicBezTo>
                    <a:pt x="3763" y="9122"/>
                    <a:pt x="4668" y="9574"/>
                    <a:pt x="5621" y="9669"/>
                  </a:cubicBezTo>
                  <a:cubicBezTo>
                    <a:pt x="5668" y="9669"/>
                    <a:pt x="5764" y="9622"/>
                    <a:pt x="5787" y="9550"/>
                  </a:cubicBezTo>
                  <a:lnTo>
                    <a:pt x="5787" y="9479"/>
                  </a:lnTo>
                  <a:lnTo>
                    <a:pt x="5787" y="9145"/>
                  </a:lnTo>
                  <a:lnTo>
                    <a:pt x="7312" y="10265"/>
                  </a:lnTo>
                  <a:lnTo>
                    <a:pt x="5787" y="11336"/>
                  </a:lnTo>
                  <a:lnTo>
                    <a:pt x="5787" y="11003"/>
                  </a:lnTo>
                  <a:cubicBezTo>
                    <a:pt x="5787" y="10908"/>
                    <a:pt x="5740" y="10812"/>
                    <a:pt x="5645" y="10812"/>
                  </a:cubicBezTo>
                  <a:cubicBezTo>
                    <a:pt x="4359" y="10741"/>
                    <a:pt x="3192" y="10169"/>
                    <a:pt x="2334" y="9241"/>
                  </a:cubicBezTo>
                  <a:cubicBezTo>
                    <a:pt x="1763" y="8621"/>
                    <a:pt x="1358" y="7883"/>
                    <a:pt x="1144" y="7074"/>
                  </a:cubicBezTo>
                  <a:lnTo>
                    <a:pt x="1144" y="7074"/>
                  </a:lnTo>
                  <a:lnTo>
                    <a:pt x="1334" y="7312"/>
                  </a:lnTo>
                  <a:cubicBezTo>
                    <a:pt x="1358" y="7359"/>
                    <a:pt x="1406" y="7407"/>
                    <a:pt x="1477" y="7431"/>
                  </a:cubicBezTo>
                  <a:cubicBezTo>
                    <a:pt x="1514" y="7443"/>
                    <a:pt x="1551" y="7449"/>
                    <a:pt x="1586" y="7449"/>
                  </a:cubicBezTo>
                  <a:cubicBezTo>
                    <a:pt x="1689" y="7449"/>
                    <a:pt x="1781" y="7400"/>
                    <a:pt x="1834" y="7312"/>
                  </a:cubicBezTo>
                  <a:lnTo>
                    <a:pt x="2215" y="6740"/>
                  </a:lnTo>
                  <a:close/>
                  <a:moveTo>
                    <a:pt x="6252" y="1"/>
                  </a:moveTo>
                  <a:cubicBezTo>
                    <a:pt x="6192" y="1"/>
                    <a:pt x="6133" y="24"/>
                    <a:pt x="6073" y="72"/>
                  </a:cubicBezTo>
                  <a:lnTo>
                    <a:pt x="5573" y="429"/>
                  </a:lnTo>
                  <a:cubicBezTo>
                    <a:pt x="4359" y="525"/>
                    <a:pt x="3192" y="1025"/>
                    <a:pt x="2310" y="1858"/>
                  </a:cubicBezTo>
                  <a:cubicBezTo>
                    <a:pt x="1477" y="2644"/>
                    <a:pt x="929" y="3620"/>
                    <a:pt x="691" y="4716"/>
                  </a:cubicBezTo>
                  <a:cubicBezTo>
                    <a:pt x="643" y="4954"/>
                    <a:pt x="596" y="5264"/>
                    <a:pt x="596" y="5264"/>
                  </a:cubicBezTo>
                  <a:lnTo>
                    <a:pt x="334" y="5264"/>
                  </a:lnTo>
                  <a:cubicBezTo>
                    <a:pt x="239" y="5264"/>
                    <a:pt x="167" y="5287"/>
                    <a:pt x="96" y="5383"/>
                  </a:cubicBezTo>
                  <a:cubicBezTo>
                    <a:pt x="0" y="5502"/>
                    <a:pt x="0" y="5645"/>
                    <a:pt x="72" y="5764"/>
                  </a:cubicBezTo>
                  <a:lnTo>
                    <a:pt x="572" y="6478"/>
                  </a:lnTo>
                  <a:cubicBezTo>
                    <a:pt x="691" y="7645"/>
                    <a:pt x="1191" y="8717"/>
                    <a:pt x="2001" y="9526"/>
                  </a:cubicBezTo>
                  <a:cubicBezTo>
                    <a:pt x="2906" y="10503"/>
                    <a:pt x="4097" y="11098"/>
                    <a:pt x="5406" y="11217"/>
                  </a:cubicBezTo>
                  <a:lnTo>
                    <a:pt x="5406" y="11479"/>
                  </a:lnTo>
                  <a:cubicBezTo>
                    <a:pt x="5406" y="11551"/>
                    <a:pt x="5454" y="11693"/>
                    <a:pt x="5525" y="11741"/>
                  </a:cubicBezTo>
                  <a:cubicBezTo>
                    <a:pt x="5573" y="11765"/>
                    <a:pt x="5645" y="11813"/>
                    <a:pt x="5692" y="11813"/>
                  </a:cubicBezTo>
                  <a:cubicBezTo>
                    <a:pt x="5764" y="11813"/>
                    <a:pt x="5811" y="11765"/>
                    <a:pt x="5883" y="11741"/>
                  </a:cubicBezTo>
                  <a:lnTo>
                    <a:pt x="6383" y="11384"/>
                  </a:lnTo>
                  <a:cubicBezTo>
                    <a:pt x="7264" y="11312"/>
                    <a:pt x="8169" y="11027"/>
                    <a:pt x="8907" y="10527"/>
                  </a:cubicBezTo>
                  <a:cubicBezTo>
                    <a:pt x="9741" y="9979"/>
                    <a:pt x="10431" y="9217"/>
                    <a:pt x="10836" y="8288"/>
                  </a:cubicBezTo>
                  <a:lnTo>
                    <a:pt x="10884" y="8264"/>
                  </a:lnTo>
                  <a:cubicBezTo>
                    <a:pt x="10908" y="8169"/>
                    <a:pt x="10908" y="8074"/>
                    <a:pt x="10812" y="8050"/>
                  </a:cubicBezTo>
                  <a:cubicBezTo>
                    <a:pt x="10779" y="8025"/>
                    <a:pt x="10743" y="8015"/>
                    <a:pt x="10708" y="8015"/>
                  </a:cubicBezTo>
                  <a:cubicBezTo>
                    <a:pt x="10643" y="8015"/>
                    <a:pt x="10581" y="8051"/>
                    <a:pt x="10550" y="8098"/>
                  </a:cubicBezTo>
                  <a:lnTo>
                    <a:pt x="10526" y="8169"/>
                  </a:lnTo>
                  <a:cubicBezTo>
                    <a:pt x="10122" y="9026"/>
                    <a:pt x="9479" y="9741"/>
                    <a:pt x="8693" y="10241"/>
                  </a:cubicBezTo>
                  <a:cubicBezTo>
                    <a:pt x="8169" y="10622"/>
                    <a:pt x="7597" y="10836"/>
                    <a:pt x="6978" y="10955"/>
                  </a:cubicBezTo>
                  <a:lnTo>
                    <a:pt x="7478" y="10598"/>
                  </a:lnTo>
                  <a:cubicBezTo>
                    <a:pt x="7550" y="10574"/>
                    <a:pt x="7573" y="10527"/>
                    <a:pt x="7597" y="10455"/>
                  </a:cubicBezTo>
                  <a:cubicBezTo>
                    <a:pt x="7669" y="10312"/>
                    <a:pt x="7597" y="10169"/>
                    <a:pt x="7478" y="10098"/>
                  </a:cubicBezTo>
                  <a:lnTo>
                    <a:pt x="7026" y="9812"/>
                  </a:lnTo>
                  <a:cubicBezTo>
                    <a:pt x="7597" y="9622"/>
                    <a:pt x="8145" y="9360"/>
                    <a:pt x="8574" y="8931"/>
                  </a:cubicBezTo>
                  <a:cubicBezTo>
                    <a:pt x="9312" y="8288"/>
                    <a:pt x="9741" y="7383"/>
                    <a:pt x="9836" y="6431"/>
                  </a:cubicBezTo>
                  <a:cubicBezTo>
                    <a:pt x="9836" y="6359"/>
                    <a:pt x="9812" y="6288"/>
                    <a:pt x="9717" y="6264"/>
                  </a:cubicBezTo>
                  <a:lnTo>
                    <a:pt x="9336" y="6264"/>
                  </a:lnTo>
                  <a:lnTo>
                    <a:pt x="10407" y="4740"/>
                  </a:lnTo>
                  <a:lnTo>
                    <a:pt x="11479" y="6264"/>
                  </a:lnTo>
                  <a:lnTo>
                    <a:pt x="11146" y="6264"/>
                  </a:lnTo>
                  <a:cubicBezTo>
                    <a:pt x="11050" y="6264"/>
                    <a:pt x="10955" y="6311"/>
                    <a:pt x="10955" y="6407"/>
                  </a:cubicBezTo>
                  <a:cubicBezTo>
                    <a:pt x="10931" y="6740"/>
                    <a:pt x="10884" y="7097"/>
                    <a:pt x="10788" y="7431"/>
                  </a:cubicBezTo>
                  <a:cubicBezTo>
                    <a:pt x="10765" y="7502"/>
                    <a:pt x="10812" y="7597"/>
                    <a:pt x="10908" y="7621"/>
                  </a:cubicBezTo>
                  <a:cubicBezTo>
                    <a:pt x="10928" y="7632"/>
                    <a:pt x="10949" y="7636"/>
                    <a:pt x="10969" y="7636"/>
                  </a:cubicBezTo>
                  <a:cubicBezTo>
                    <a:pt x="11041" y="7636"/>
                    <a:pt x="11103" y="7577"/>
                    <a:pt x="11122" y="7502"/>
                  </a:cubicBezTo>
                  <a:cubicBezTo>
                    <a:pt x="11217" y="7216"/>
                    <a:pt x="11265" y="6907"/>
                    <a:pt x="11289" y="6597"/>
                  </a:cubicBezTo>
                  <a:lnTo>
                    <a:pt x="11574" y="6597"/>
                  </a:lnTo>
                  <a:cubicBezTo>
                    <a:pt x="11693" y="6597"/>
                    <a:pt x="11765" y="6526"/>
                    <a:pt x="11836" y="6407"/>
                  </a:cubicBezTo>
                  <a:cubicBezTo>
                    <a:pt x="11979" y="6240"/>
                    <a:pt x="11979" y="6121"/>
                    <a:pt x="11884" y="6026"/>
                  </a:cubicBezTo>
                  <a:lnTo>
                    <a:pt x="11384" y="5311"/>
                  </a:lnTo>
                  <a:cubicBezTo>
                    <a:pt x="11265" y="4144"/>
                    <a:pt x="10765" y="3073"/>
                    <a:pt x="9955" y="2239"/>
                  </a:cubicBezTo>
                  <a:cubicBezTo>
                    <a:pt x="9074" y="1287"/>
                    <a:pt x="7883" y="691"/>
                    <a:pt x="6573" y="572"/>
                  </a:cubicBezTo>
                  <a:lnTo>
                    <a:pt x="6573" y="310"/>
                  </a:lnTo>
                  <a:cubicBezTo>
                    <a:pt x="6573" y="215"/>
                    <a:pt x="6526" y="96"/>
                    <a:pt x="6430" y="72"/>
                  </a:cubicBezTo>
                  <a:cubicBezTo>
                    <a:pt x="6371" y="24"/>
                    <a:pt x="6311" y="1"/>
                    <a:pt x="6252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33" name="Google Shape;3433;p55"/>
          <p:cNvGrpSpPr/>
          <p:nvPr/>
        </p:nvGrpSpPr>
        <p:grpSpPr>
          <a:xfrm>
            <a:off x="1098221" y="3572345"/>
            <a:ext cx="291147" cy="355755"/>
            <a:chOff x="1745908" y="3572345"/>
            <a:chExt cx="291147" cy="355755"/>
          </a:xfrm>
        </p:grpSpPr>
        <p:sp>
          <p:nvSpPr>
            <p:cNvPr id="3434" name="Google Shape;3434;p55"/>
            <p:cNvSpPr/>
            <p:nvPr/>
          </p:nvSpPr>
          <p:spPr>
            <a:xfrm>
              <a:off x="1750172" y="3658272"/>
              <a:ext cx="118604" cy="265026"/>
            </a:xfrm>
            <a:custGeom>
              <a:avLst/>
              <a:gdLst/>
              <a:ahLst/>
              <a:cxnLst/>
              <a:rect l="l" t="t" r="r" b="b"/>
              <a:pathLst>
                <a:path w="3978" h="8889" extrusionOk="0">
                  <a:moveTo>
                    <a:pt x="1906" y="0"/>
                  </a:moveTo>
                  <a:cubicBezTo>
                    <a:pt x="1668" y="0"/>
                    <a:pt x="1" y="119"/>
                    <a:pt x="1" y="1905"/>
                  </a:cubicBezTo>
                  <a:lnTo>
                    <a:pt x="1" y="3763"/>
                  </a:lnTo>
                  <a:cubicBezTo>
                    <a:pt x="1" y="3787"/>
                    <a:pt x="1" y="3810"/>
                    <a:pt x="25" y="3810"/>
                  </a:cubicBezTo>
                  <a:cubicBezTo>
                    <a:pt x="150" y="3936"/>
                    <a:pt x="282" y="3988"/>
                    <a:pt x="400" y="3988"/>
                  </a:cubicBezTo>
                  <a:cubicBezTo>
                    <a:pt x="617" y="3988"/>
                    <a:pt x="787" y="3812"/>
                    <a:pt x="787" y="3596"/>
                  </a:cubicBezTo>
                  <a:lnTo>
                    <a:pt x="787" y="8526"/>
                  </a:lnTo>
                  <a:cubicBezTo>
                    <a:pt x="787" y="8549"/>
                    <a:pt x="834" y="8573"/>
                    <a:pt x="834" y="8597"/>
                  </a:cubicBezTo>
                  <a:cubicBezTo>
                    <a:pt x="1021" y="8792"/>
                    <a:pt x="1219" y="8872"/>
                    <a:pt x="1398" y="8872"/>
                  </a:cubicBezTo>
                  <a:cubicBezTo>
                    <a:pt x="1680" y="8872"/>
                    <a:pt x="1912" y="8671"/>
                    <a:pt x="1966" y="8405"/>
                  </a:cubicBezTo>
                  <a:lnTo>
                    <a:pt x="1966" y="8405"/>
                  </a:lnTo>
                  <a:cubicBezTo>
                    <a:pt x="2024" y="8680"/>
                    <a:pt x="2282" y="8888"/>
                    <a:pt x="2585" y="8888"/>
                  </a:cubicBezTo>
                  <a:cubicBezTo>
                    <a:pt x="2612" y="8888"/>
                    <a:pt x="2640" y="8886"/>
                    <a:pt x="2668" y="8883"/>
                  </a:cubicBezTo>
                  <a:cubicBezTo>
                    <a:pt x="2930" y="8811"/>
                    <a:pt x="3168" y="8549"/>
                    <a:pt x="3168" y="8288"/>
                  </a:cubicBezTo>
                  <a:lnTo>
                    <a:pt x="3168" y="3596"/>
                  </a:lnTo>
                  <a:cubicBezTo>
                    <a:pt x="3168" y="3809"/>
                    <a:pt x="3340" y="3984"/>
                    <a:pt x="3564" y="3984"/>
                  </a:cubicBezTo>
                  <a:cubicBezTo>
                    <a:pt x="3590" y="3984"/>
                    <a:pt x="3617" y="3982"/>
                    <a:pt x="3644" y="3977"/>
                  </a:cubicBezTo>
                  <a:cubicBezTo>
                    <a:pt x="3835" y="3953"/>
                    <a:pt x="3978" y="3787"/>
                    <a:pt x="3978" y="3596"/>
                  </a:cubicBezTo>
                  <a:lnTo>
                    <a:pt x="3978" y="2001"/>
                  </a:lnTo>
                  <a:cubicBezTo>
                    <a:pt x="3954" y="857"/>
                    <a:pt x="3073" y="0"/>
                    <a:pt x="1954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5" name="Google Shape;3435;p55"/>
            <p:cNvSpPr/>
            <p:nvPr/>
          </p:nvSpPr>
          <p:spPr>
            <a:xfrm>
              <a:off x="1784251" y="3903921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358" y="1"/>
                  </a:moveTo>
                  <a:cubicBezTo>
                    <a:pt x="358" y="168"/>
                    <a:pt x="310" y="310"/>
                    <a:pt x="191" y="430"/>
                  </a:cubicBezTo>
                  <a:cubicBezTo>
                    <a:pt x="144" y="477"/>
                    <a:pt x="72" y="501"/>
                    <a:pt x="1" y="549"/>
                  </a:cubicBezTo>
                  <a:cubicBezTo>
                    <a:pt x="96" y="572"/>
                    <a:pt x="168" y="596"/>
                    <a:pt x="239" y="596"/>
                  </a:cubicBezTo>
                  <a:cubicBezTo>
                    <a:pt x="382" y="596"/>
                    <a:pt x="525" y="572"/>
                    <a:pt x="596" y="477"/>
                  </a:cubicBezTo>
                  <a:cubicBezTo>
                    <a:pt x="501" y="358"/>
                    <a:pt x="382" y="191"/>
                    <a:pt x="358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6" name="Google Shape;3436;p55"/>
            <p:cNvSpPr/>
            <p:nvPr/>
          </p:nvSpPr>
          <p:spPr>
            <a:xfrm>
              <a:off x="1821192" y="3707975"/>
              <a:ext cx="24150" cy="213028"/>
            </a:xfrm>
            <a:custGeom>
              <a:avLst/>
              <a:gdLst/>
              <a:ahLst/>
              <a:cxnLst/>
              <a:rect l="l" t="t" r="r" b="b"/>
              <a:pathLst>
                <a:path w="810" h="7145" extrusionOk="0">
                  <a:moveTo>
                    <a:pt x="810" y="0"/>
                  </a:moveTo>
                  <a:cubicBezTo>
                    <a:pt x="548" y="0"/>
                    <a:pt x="357" y="214"/>
                    <a:pt x="357" y="453"/>
                  </a:cubicBezTo>
                  <a:lnTo>
                    <a:pt x="357" y="6549"/>
                  </a:lnTo>
                  <a:cubicBezTo>
                    <a:pt x="357" y="6787"/>
                    <a:pt x="215" y="7002"/>
                    <a:pt x="0" y="7073"/>
                  </a:cubicBezTo>
                  <a:cubicBezTo>
                    <a:pt x="48" y="7121"/>
                    <a:pt x="143" y="7144"/>
                    <a:pt x="238" y="7144"/>
                  </a:cubicBezTo>
                  <a:cubicBezTo>
                    <a:pt x="524" y="7144"/>
                    <a:pt x="810" y="6882"/>
                    <a:pt x="810" y="6549"/>
                  </a:cubicBezTo>
                  <a:lnTo>
                    <a:pt x="810" y="0"/>
                  </a:ln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7" name="Google Shape;3437;p55"/>
            <p:cNvSpPr/>
            <p:nvPr/>
          </p:nvSpPr>
          <p:spPr>
            <a:xfrm>
              <a:off x="1802021" y="3658272"/>
              <a:ext cx="66040" cy="117889"/>
            </a:xfrm>
            <a:custGeom>
              <a:avLst/>
              <a:gdLst/>
              <a:ahLst/>
              <a:cxnLst/>
              <a:rect l="l" t="t" r="r" b="b"/>
              <a:pathLst>
                <a:path w="2215" h="3954" extrusionOk="0">
                  <a:moveTo>
                    <a:pt x="0" y="0"/>
                  </a:moveTo>
                  <a:cubicBezTo>
                    <a:pt x="1000" y="119"/>
                    <a:pt x="1739" y="953"/>
                    <a:pt x="1739" y="1977"/>
                  </a:cubicBezTo>
                  <a:lnTo>
                    <a:pt x="1739" y="3572"/>
                  </a:lnTo>
                  <a:cubicBezTo>
                    <a:pt x="1739" y="3668"/>
                    <a:pt x="1667" y="3787"/>
                    <a:pt x="1620" y="3834"/>
                  </a:cubicBezTo>
                  <a:lnTo>
                    <a:pt x="1596" y="3882"/>
                  </a:lnTo>
                  <a:cubicBezTo>
                    <a:pt x="1643" y="3929"/>
                    <a:pt x="1739" y="3953"/>
                    <a:pt x="1834" y="3953"/>
                  </a:cubicBezTo>
                  <a:cubicBezTo>
                    <a:pt x="1929" y="3953"/>
                    <a:pt x="2024" y="3906"/>
                    <a:pt x="2096" y="3834"/>
                  </a:cubicBezTo>
                  <a:cubicBezTo>
                    <a:pt x="2191" y="3787"/>
                    <a:pt x="2215" y="3691"/>
                    <a:pt x="2215" y="3572"/>
                  </a:cubicBezTo>
                  <a:lnTo>
                    <a:pt x="2215" y="1977"/>
                  </a:lnTo>
                  <a:cubicBezTo>
                    <a:pt x="2215" y="857"/>
                    <a:pt x="1358" y="0"/>
                    <a:pt x="238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8" name="Google Shape;3438;p55"/>
            <p:cNvSpPr/>
            <p:nvPr/>
          </p:nvSpPr>
          <p:spPr>
            <a:xfrm>
              <a:off x="1914901" y="3796019"/>
              <a:ext cx="113625" cy="124984"/>
            </a:xfrm>
            <a:custGeom>
              <a:avLst/>
              <a:gdLst/>
              <a:ahLst/>
              <a:cxnLst/>
              <a:rect l="l" t="t" r="r" b="b"/>
              <a:pathLst>
                <a:path w="3811" h="4192" extrusionOk="0">
                  <a:moveTo>
                    <a:pt x="72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4191"/>
                  </a:lnTo>
                  <a:lnTo>
                    <a:pt x="3811" y="4191"/>
                  </a:lnTo>
                  <a:lnTo>
                    <a:pt x="3811" y="48"/>
                  </a:lnTo>
                  <a:cubicBezTo>
                    <a:pt x="3811" y="24"/>
                    <a:pt x="3787" y="0"/>
                    <a:pt x="3763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9" name="Google Shape;3439;p55"/>
            <p:cNvSpPr/>
            <p:nvPr/>
          </p:nvSpPr>
          <p:spPr>
            <a:xfrm>
              <a:off x="2012904" y="3796019"/>
              <a:ext cx="15623" cy="124984"/>
            </a:xfrm>
            <a:custGeom>
              <a:avLst/>
              <a:gdLst/>
              <a:ahLst/>
              <a:cxnLst/>
              <a:rect l="l" t="t" r="r" b="b"/>
              <a:pathLst>
                <a:path w="524" h="4192" extrusionOk="0">
                  <a:moveTo>
                    <a:pt x="0" y="0"/>
                  </a:moveTo>
                  <a:cubicBezTo>
                    <a:pt x="24" y="0"/>
                    <a:pt x="48" y="24"/>
                    <a:pt x="48" y="48"/>
                  </a:cubicBezTo>
                  <a:lnTo>
                    <a:pt x="48" y="4191"/>
                  </a:lnTo>
                  <a:lnTo>
                    <a:pt x="524" y="4191"/>
                  </a:lnTo>
                  <a:lnTo>
                    <a:pt x="524" y="48"/>
                  </a:lnTo>
                  <a:cubicBezTo>
                    <a:pt x="524" y="24"/>
                    <a:pt x="500" y="0"/>
                    <a:pt x="476" y="0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0" name="Google Shape;3440;p55"/>
            <p:cNvSpPr/>
            <p:nvPr/>
          </p:nvSpPr>
          <p:spPr>
            <a:xfrm>
              <a:off x="1779987" y="3578725"/>
              <a:ext cx="58974" cy="58259"/>
            </a:xfrm>
            <a:custGeom>
              <a:avLst/>
              <a:gdLst/>
              <a:ahLst/>
              <a:cxnLst/>
              <a:rect l="l" t="t" r="r" b="b"/>
              <a:pathLst>
                <a:path w="1978" h="1954" extrusionOk="0">
                  <a:moveTo>
                    <a:pt x="1001" y="1"/>
                  </a:moveTo>
                  <a:cubicBezTo>
                    <a:pt x="453" y="1"/>
                    <a:pt x="1" y="430"/>
                    <a:pt x="1" y="977"/>
                  </a:cubicBezTo>
                  <a:cubicBezTo>
                    <a:pt x="1" y="1525"/>
                    <a:pt x="453" y="1954"/>
                    <a:pt x="1001" y="1954"/>
                  </a:cubicBezTo>
                  <a:cubicBezTo>
                    <a:pt x="1525" y="1954"/>
                    <a:pt x="1978" y="1525"/>
                    <a:pt x="1978" y="977"/>
                  </a:cubicBezTo>
                  <a:cubicBezTo>
                    <a:pt x="1978" y="430"/>
                    <a:pt x="1525" y="1"/>
                    <a:pt x="1001" y="1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1" name="Google Shape;3441;p55"/>
            <p:cNvSpPr/>
            <p:nvPr/>
          </p:nvSpPr>
          <p:spPr>
            <a:xfrm>
              <a:off x="1789230" y="3579441"/>
              <a:ext cx="49731" cy="57543"/>
            </a:xfrm>
            <a:custGeom>
              <a:avLst/>
              <a:gdLst/>
              <a:ahLst/>
              <a:cxnLst/>
              <a:rect l="l" t="t" r="r" b="b"/>
              <a:pathLst>
                <a:path w="1668" h="1930" extrusionOk="0">
                  <a:moveTo>
                    <a:pt x="929" y="1"/>
                  </a:moveTo>
                  <a:cubicBezTo>
                    <a:pt x="1120" y="167"/>
                    <a:pt x="1239" y="406"/>
                    <a:pt x="1239" y="715"/>
                  </a:cubicBezTo>
                  <a:cubicBezTo>
                    <a:pt x="1239" y="1239"/>
                    <a:pt x="810" y="1692"/>
                    <a:pt x="263" y="1692"/>
                  </a:cubicBezTo>
                  <a:cubicBezTo>
                    <a:pt x="167" y="1692"/>
                    <a:pt x="96" y="1692"/>
                    <a:pt x="1" y="1668"/>
                  </a:cubicBezTo>
                  <a:lnTo>
                    <a:pt x="1" y="1668"/>
                  </a:lnTo>
                  <a:cubicBezTo>
                    <a:pt x="167" y="1834"/>
                    <a:pt x="405" y="1930"/>
                    <a:pt x="691" y="1930"/>
                  </a:cubicBezTo>
                  <a:cubicBezTo>
                    <a:pt x="1215" y="1930"/>
                    <a:pt x="1668" y="1477"/>
                    <a:pt x="1668" y="953"/>
                  </a:cubicBezTo>
                  <a:cubicBezTo>
                    <a:pt x="1668" y="501"/>
                    <a:pt x="1358" y="120"/>
                    <a:pt x="929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2" name="Google Shape;3442;p55"/>
            <p:cNvSpPr/>
            <p:nvPr/>
          </p:nvSpPr>
          <p:spPr>
            <a:xfrm>
              <a:off x="1909952" y="3791756"/>
              <a:ext cx="124984" cy="136344"/>
            </a:xfrm>
            <a:custGeom>
              <a:avLst/>
              <a:gdLst/>
              <a:ahLst/>
              <a:cxnLst/>
              <a:rect l="l" t="t" r="r" b="b"/>
              <a:pathLst>
                <a:path w="4192" h="4573" extrusionOk="0"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4406"/>
                  </a:lnTo>
                  <a:cubicBezTo>
                    <a:pt x="0" y="4477"/>
                    <a:pt x="95" y="4573"/>
                    <a:pt x="167" y="4573"/>
                  </a:cubicBezTo>
                  <a:lnTo>
                    <a:pt x="762" y="4573"/>
                  </a:lnTo>
                  <a:cubicBezTo>
                    <a:pt x="857" y="4573"/>
                    <a:pt x="929" y="4525"/>
                    <a:pt x="953" y="4430"/>
                  </a:cubicBezTo>
                  <a:cubicBezTo>
                    <a:pt x="976" y="4311"/>
                    <a:pt x="881" y="4215"/>
                    <a:pt x="762" y="4215"/>
                  </a:cubicBezTo>
                  <a:lnTo>
                    <a:pt x="357" y="4215"/>
                  </a:lnTo>
                  <a:lnTo>
                    <a:pt x="357" y="357"/>
                  </a:lnTo>
                  <a:lnTo>
                    <a:pt x="3834" y="357"/>
                  </a:lnTo>
                  <a:lnTo>
                    <a:pt x="3834" y="4215"/>
                  </a:lnTo>
                  <a:lnTo>
                    <a:pt x="1572" y="4215"/>
                  </a:lnTo>
                  <a:cubicBezTo>
                    <a:pt x="1477" y="4215"/>
                    <a:pt x="1429" y="4287"/>
                    <a:pt x="1405" y="4358"/>
                  </a:cubicBezTo>
                  <a:cubicBezTo>
                    <a:pt x="1357" y="4477"/>
                    <a:pt x="1453" y="4573"/>
                    <a:pt x="1572" y="4573"/>
                  </a:cubicBezTo>
                  <a:lnTo>
                    <a:pt x="4025" y="4573"/>
                  </a:lnTo>
                  <a:cubicBezTo>
                    <a:pt x="4096" y="4573"/>
                    <a:pt x="4191" y="4477"/>
                    <a:pt x="4191" y="4406"/>
                  </a:cubicBezTo>
                  <a:lnTo>
                    <a:pt x="4191" y="238"/>
                  </a:lnTo>
                  <a:cubicBezTo>
                    <a:pt x="4168" y="72"/>
                    <a:pt x="4072" y="0"/>
                    <a:pt x="3929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3" name="Google Shape;3443;p55"/>
            <p:cNvSpPr/>
            <p:nvPr/>
          </p:nvSpPr>
          <p:spPr>
            <a:xfrm>
              <a:off x="1946148" y="3714295"/>
              <a:ext cx="35539" cy="54770"/>
            </a:xfrm>
            <a:custGeom>
              <a:avLst/>
              <a:gdLst/>
              <a:ahLst/>
              <a:cxnLst/>
              <a:rect l="l" t="t" r="r" b="b"/>
              <a:pathLst>
                <a:path w="1192" h="1837" extrusionOk="0">
                  <a:moveTo>
                    <a:pt x="557" y="325"/>
                  </a:moveTo>
                  <a:cubicBezTo>
                    <a:pt x="577" y="325"/>
                    <a:pt x="598" y="329"/>
                    <a:pt x="620" y="336"/>
                  </a:cubicBezTo>
                  <a:cubicBezTo>
                    <a:pt x="739" y="336"/>
                    <a:pt x="834" y="455"/>
                    <a:pt x="834" y="574"/>
                  </a:cubicBezTo>
                  <a:lnTo>
                    <a:pt x="834" y="1217"/>
                  </a:lnTo>
                  <a:cubicBezTo>
                    <a:pt x="834" y="1336"/>
                    <a:pt x="739" y="1455"/>
                    <a:pt x="620" y="1455"/>
                  </a:cubicBezTo>
                  <a:cubicBezTo>
                    <a:pt x="477" y="1455"/>
                    <a:pt x="358" y="1360"/>
                    <a:pt x="358" y="1217"/>
                  </a:cubicBezTo>
                  <a:lnTo>
                    <a:pt x="358" y="574"/>
                  </a:lnTo>
                  <a:cubicBezTo>
                    <a:pt x="358" y="432"/>
                    <a:pt x="444" y="325"/>
                    <a:pt x="557" y="325"/>
                  </a:cubicBezTo>
                  <a:close/>
                  <a:moveTo>
                    <a:pt x="614" y="1"/>
                  </a:moveTo>
                  <a:cubicBezTo>
                    <a:pt x="600" y="1"/>
                    <a:pt x="586" y="1"/>
                    <a:pt x="572" y="2"/>
                  </a:cubicBezTo>
                  <a:cubicBezTo>
                    <a:pt x="263" y="26"/>
                    <a:pt x="1" y="264"/>
                    <a:pt x="1" y="598"/>
                  </a:cubicBezTo>
                  <a:lnTo>
                    <a:pt x="1" y="1241"/>
                  </a:lnTo>
                  <a:cubicBezTo>
                    <a:pt x="1" y="1550"/>
                    <a:pt x="239" y="1812"/>
                    <a:pt x="572" y="1836"/>
                  </a:cubicBezTo>
                  <a:cubicBezTo>
                    <a:pt x="905" y="1836"/>
                    <a:pt x="1191" y="1574"/>
                    <a:pt x="1191" y="1217"/>
                  </a:cubicBezTo>
                  <a:lnTo>
                    <a:pt x="1191" y="598"/>
                  </a:lnTo>
                  <a:cubicBezTo>
                    <a:pt x="1191" y="256"/>
                    <a:pt x="929" y="1"/>
                    <a:pt x="61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4" name="Google Shape;3444;p55"/>
            <p:cNvSpPr/>
            <p:nvPr/>
          </p:nvSpPr>
          <p:spPr>
            <a:xfrm>
              <a:off x="1902826" y="3714087"/>
              <a:ext cx="37686" cy="52832"/>
            </a:xfrm>
            <a:custGeom>
              <a:avLst/>
              <a:gdLst/>
              <a:ahLst/>
              <a:cxnLst/>
              <a:rect l="l" t="t" r="r" b="b"/>
              <a:pathLst>
                <a:path w="1264" h="1772" extrusionOk="0">
                  <a:moveTo>
                    <a:pt x="715" y="533"/>
                  </a:moveTo>
                  <a:lnTo>
                    <a:pt x="715" y="986"/>
                  </a:lnTo>
                  <a:lnTo>
                    <a:pt x="477" y="986"/>
                  </a:lnTo>
                  <a:cubicBezTo>
                    <a:pt x="572" y="843"/>
                    <a:pt x="644" y="652"/>
                    <a:pt x="715" y="533"/>
                  </a:cubicBezTo>
                  <a:close/>
                  <a:moveTo>
                    <a:pt x="811" y="1"/>
                  </a:moveTo>
                  <a:cubicBezTo>
                    <a:pt x="733" y="1"/>
                    <a:pt x="651" y="32"/>
                    <a:pt x="596" y="105"/>
                  </a:cubicBezTo>
                  <a:cubicBezTo>
                    <a:pt x="501" y="176"/>
                    <a:pt x="144" y="867"/>
                    <a:pt x="25" y="1081"/>
                  </a:cubicBezTo>
                  <a:cubicBezTo>
                    <a:pt x="1" y="1105"/>
                    <a:pt x="1" y="1129"/>
                    <a:pt x="1" y="1200"/>
                  </a:cubicBezTo>
                  <a:cubicBezTo>
                    <a:pt x="1" y="1272"/>
                    <a:pt x="72" y="1343"/>
                    <a:pt x="168" y="1343"/>
                  </a:cubicBezTo>
                  <a:lnTo>
                    <a:pt x="715" y="1343"/>
                  </a:lnTo>
                  <a:lnTo>
                    <a:pt x="715" y="1581"/>
                  </a:lnTo>
                  <a:cubicBezTo>
                    <a:pt x="715" y="1676"/>
                    <a:pt x="787" y="1772"/>
                    <a:pt x="882" y="1772"/>
                  </a:cubicBezTo>
                  <a:cubicBezTo>
                    <a:pt x="977" y="1772"/>
                    <a:pt x="1073" y="1676"/>
                    <a:pt x="1073" y="1581"/>
                  </a:cubicBezTo>
                  <a:lnTo>
                    <a:pt x="1073" y="1343"/>
                  </a:lnTo>
                  <a:cubicBezTo>
                    <a:pt x="1144" y="1343"/>
                    <a:pt x="1215" y="1295"/>
                    <a:pt x="1239" y="1200"/>
                  </a:cubicBezTo>
                  <a:cubicBezTo>
                    <a:pt x="1263" y="1081"/>
                    <a:pt x="1192" y="986"/>
                    <a:pt x="1073" y="986"/>
                  </a:cubicBezTo>
                  <a:lnTo>
                    <a:pt x="1073" y="248"/>
                  </a:lnTo>
                  <a:cubicBezTo>
                    <a:pt x="1073" y="129"/>
                    <a:pt x="977" y="33"/>
                    <a:pt x="882" y="9"/>
                  </a:cubicBezTo>
                  <a:cubicBezTo>
                    <a:pt x="860" y="4"/>
                    <a:pt x="836" y="1"/>
                    <a:pt x="81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5" name="Google Shape;3445;p55"/>
            <p:cNvSpPr/>
            <p:nvPr/>
          </p:nvSpPr>
          <p:spPr>
            <a:xfrm>
              <a:off x="2000114" y="3711970"/>
              <a:ext cx="29129" cy="55665"/>
            </a:xfrm>
            <a:custGeom>
              <a:avLst/>
              <a:gdLst/>
              <a:ahLst/>
              <a:cxnLst/>
              <a:rect l="l" t="t" r="r" b="b"/>
              <a:pathLst>
                <a:path w="977" h="1867" extrusionOk="0">
                  <a:moveTo>
                    <a:pt x="815" y="0"/>
                  </a:moveTo>
                  <a:cubicBezTo>
                    <a:pt x="744" y="0"/>
                    <a:pt x="680" y="31"/>
                    <a:pt x="643" y="104"/>
                  </a:cubicBezTo>
                  <a:lnTo>
                    <a:pt x="0" y="1605"/>
                  </a:lnTo>
                  <a:cubicBezTo>
                    <a:pt x="0" y="1747"/>
                    <a:pt x="48" y="1843"/>
                    <a:pt x="120" y="1867"/>
                  </a:cubicBezTo>
                  <a:lnTo>
                    <a:pt x="191" y="1867"/>
                  </a:lnTo>
                  <a:cubicBezTo>
                    <a:pt x="239" y="1867"/>
                    <a:pt x="310" y="1843"/>
                    <a:pt x="334" y="1747"/>
                  </a:cubicBezTo>
                  <a:lnTo>
                    <a:pt x="953" y="247"/>
                  </a:lnTo>
                  <a:cubicBezTo>
                    <a:pt x="977" y="176"/>
                    <a:pt x="953" y="80"/>
                    <a:pt x="882" y="9"/>
                  </a:cubicBezTo>
                  <a:cubicBezTo>
                    <a:pt x="859" y="3"/>
                    <a:pt x="837" y="0"/>
                    <a:pt x="8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6" name="Google Shape;3446;p55"/>
            <p:cNvSpPr/>
            <p:nvPr/>
          </p:nvSpPr>
          <p:spPr>
            <a:xfrm>
              <a:off x="1994419" y="3717903"/>
              <a:ext cx="12105" cy="12105"/>
            </a:xfrm>
            <a:custGeom>
              <a:avLst/>
              <a:gdLst/>
              <a:ahLst/>
              <a:cxnLst/>
              <a:rect l="l" t="t" r="r" b="b"/>
              <a:pathLst>
                <a:path w="406" h="406" extrusionOk="0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310"/>
                    <a:pt x="72" y="405"/>
                    <a:pt x="191" y="405"/>
                  </a:cubicBezTo>
                  <a:cubicBezTo>
                    <a:pt x="311" y="405"/>
                    <a:pt x="406" y="310"/>
                    <a:pt x="406" y="191"/>
                  </a:cubicBezTo>
                  <a:cubicBezTo>
                    <a:pt x="406" y="96"/>
                    <a:pt x="311" y="1"/>
                    <a:pt x="19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7" name="Google Shape;3447;p55"/>
            <p:cNvSpPr/>
            <p:nvPr/>
          </p:nvSpPr>
          <p:spPr>
            <a:xfrm>
              <a:off x="2024264" y="3752698"/>
              <a:ext cx="12791" cy="12105"/>
            </a:xfrm>
            <a:custGeom>
              <a:avLst/>
              <a:gdLst/>
              <a:ahLst/>
              <a:cxnLst/>
              <a:rect l="l" t="t" r="r" b="b"/>
              <a:pathLst>
                <a:path w="429" h="406" extrusionOk="0">
                  <a:moveTo>
                    <a:pt x="214" y="0"/>
                  </a:moveTo>
                  <a:cubicBezTo>
                    <a:pt x="95" y="0"/>
                    <a:pt x="0" y="72"/>
                    <a:pt x="0" y="191"/>
                  </a:cubicBezTo>
                  <a:cubicBezTo>
                    <a:pt x="0" y="310"/>
                    <a:pt x="95" y="405"/>
                    <a:pt x="214" y="405"/>
                  </a:cubicBezTo>
                  <a:cubicBezTo>
                    <a:pt x="334" y="405"/>
                    <a:pt x="429" y="310"/>
                    <a:pt x="429" y="191"/>
                  </a:cubicBezTo>
                  <a:cubicBezTo>
                    <a:pt x="429" y="72"/>
                    <a:pt x="334" y="0"/>
                    <a:pt x="21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8" name="Google Shape;3448;p55"/>
            <p:cNvSpPr/>
            <p:nvPr/>
          </p:nvSpPr>
          <p:spPr>
            <a:xfrm>
              <a:off x="1745908" y="3653293"/>
              <a:ext cx="128562" cy="274417"/>
            </a:xfrm>
            <a:custGeom>
              <a:avLst/>
              <a:gdLst/>
              <a:ahLst/>
              <a:cxnLst/>
              <a:rect l="l" t="t" r="r" b="b"/>
              <a:pathLst>
                <a:path w="4312" h="9204" extrusionOk="0">
                  <a:moveTo>
                    <a:pt x="2073" y="0"/>
                  </a:moveTo>
                  <a:cubicBezTo>
                    <a:pt x="1358" y="0"/>
                    <a:pt x="25" y="429"/>
                    <a:pt x="25" y="2048"/>
                  </a:cubicBezTo>
                  <a:lnTo>
                    <a:pt x="25" y="3025"/>
                  </a:lnTo>
                  <a:lnTo>
                    <a:pt x="25" y="3501"/>
                  </a:lnTo>
                  <a:cubicBezTo>
                    <a:pt x="25" y="3620"/>
                    <a:pt x="1" y="3739"/>
                    <a:pt x="25" y="3858"/>
                  </a:cubicBezTo>
                  <a:cubicBezTo>
                    <a:pt x="43" y="4139"/>
                    <a:pt x="312" y="4332"/>
                    <a:pt x="577" y="4332"/>
                  </a:cubicBezTo>
                  <a:cubicBezTo>
                    <a:pt x="649" y="4332"/>
                    <a:pt x="721" y="4318"/>
                    <a:pt x="787" y="4287"/>
                  </a:cubicBezTo>
                  <a:lnTo>
                    <a:pt x="787" y="8407"/>
                  </a:lnTo>
                  <a:cubicBezTo>
                    <a:pt x="787" y="8812"/>
                    <a:pt x="1073" y="9121"/>
                    <a:pt x="1406" y="9193"/>
                  </a:cubicBezTo>
                  <a:cubicBezTo>
                    <a:pt x="1452" y="9200"/>
                    <a:pt x="1497" y="9203"/>
                    <a:pt x="1541" y="9203"/>
                  </a:cubicBezTo>
                  <a:cubicBezTo>
                    <a:pt x="1792" y="9203"/>
                    <a:pt x="2006" y="9093"/>
                    <a:pt x="2168" y="8931"/>
                  </a:cubicBezTo>
                  <a:cubicBezTo>
                    <a:pt x="2310" y="9093"/>
                    <a:pt x="2521" y="9203"/>
                    <a:pt x="2771" y="9203"/>
                  </a:cubicBezTo>
                  <a:cubicBezTo>
                    <a:pt x="2815" y="9203"/>
                    <a:pt x="2860" y="9200"/>
                    <a:pt x="2906" y="9193"/>
                  </a:cubicBezTo>
                  <a:cubicBezTo>
                    <a:pt x="3263" y="9121"/>
                    <a:pt x="3525" y="8812"/>
                    <a:pt x="3525" y="8407"/>
                  </a:cubicBezTo>
                  <a:lnTo>
                    <a:pt x="3525" y="5549"/>
                  </a:lnTo>
                  <a:cubicBezTo>
                    <a:pt x="3525" y="5478"/>
                    <a:pt x="3478" y="5406"/>
                    <a:pt x="3383" y="5382"/>
                  </a:cubicBezTo>
                  <a:cubicBezTo>
                    <a:pt x="3361" y="5374"/>
                    <a:pt x="3340" y="5370"/>
                    <a:pt x="3321" y="5370"/>
                  </a:cubicBezTo>
                  <a:cubicBezTo>
                    <a:pt x="3232" y="5370"/>
                    <a:pt x="3168" y="5452"/>
                    <a:pt x="3168" y="5549"/>
                  </a:cubicBezTo>
                  <a:lnTo>
                    <a:pt x="3168" y="8407"/>
                  </a:lnTo>
                  <a:cubicBezTo>
                    <a:pt x="3168" y="8645"/>
                    <a:pt x="3001" y="8836"/>
                    <a:pt x="2763" y="8836"/>
                  </a:cubicBezTo>
                  <a:cubicBezTo>
                    <a:pt x="2525" y="8836"/>
                    <a:pt x="2311" y="8645"/>
                    <a:pt x="2311" y="8407"/>
                  </a:cubicBezTo>
                  <a:lnTo>
                    <a:pt x="2311" y="3358"/>
                  </a:lnTo>
                  <a:cubicBezTo>
                    <a:pt x="2311" y="3263"/>
                    <a:pt x="2216" y="3168"/>
                    <a:pt x="2120" y="3168"/>
                  </a:cubicBezTo>
                  <a:cubicBezTo>
                    <a:pt x="2049" y="3168"/>
                    <a:pt x="1954" y="3263"/>
                    <a:pt x="1954" y="3358"/>
                  </a:cubicBezTo>
                  <a:lnTo>
                    <a:pt x="1954" y="8407"/>
                  </a:lnTo>
                  <a:cubicBezTo>
                    <a:pt x="1954" y="8645"/>
                    <a:pt x="1739" y="8836"/>
                    <a:pt x="1525" y="8836"/>
                  </a:cubicBezTo>
                  <a:cubicBezTo>
                    <a:pt x="1287" y="8836"/>
                    <a:pt x="1144" y="8621"/>
                    <a:pt x="1144" y="8407"/>
                  </a:cubicBezTo>
                  <a:lnTo>
                    <a:pt x="1144" y="2025"/>
                  </a:lnTo>
                  <a:cubicBezTo>
                    <a:pt x="1144" y="1929"/>
                    <a:pt x="1096" y="1858"/>
                    <a:pt x="1001" y="1834"/>
                  </a:cubicBezTo>
                  <a:cubicBezTo>
                    <a:pt x="989" y="1832"/>
                    <a:pt x="976" y="1830"/>
                    <a:pt x="965" y="1830"/>
                  </a:cubicBezTo>
                  <a:cubicBezTo>
                    <a:pt x="863" y="1830"/>
                    <a:pt x="787" y="1918"/>
                    <a:pt x="787" y="2025"/>
                  </a:cubicBezTo>
                  <a:lnTo>
                    <a:pt x="787" y="3739"/>
                  </a:lnTo>
                  <a:cubicBezTo>
                    <a:pt x="787" y="3835"/>
                    <a:pt x="739" y="3954"/>
                    <a:pt x="620" y="3954"/>
                  </a:cubicBezTo>
                  <a:cubicBezTo>
                    <a:pt x="603" y="3956"/>
                    <a:pt x="586" y="3957"/>
                    <a:pt x="570" y="3957"/>
                  </a:cubicBezTo>
                  <a:cubicBezTo>
                    <a:pt x="430" y="3957"/>
                    <a:pt x="334" y="3867"/>
                    <a:pt x="334" y="3739"/>
                  </a:cubicBezTo>
                  <a:lnTo>
                    <a:pt x="334" y="2144"/>
                  </a:lnTo>
                  <a:cubicBezTo>
                    <a:pt x="334" y="1143"/>
                    <a:pt x="1144" y="358"/>
                    <a:pt x="2120" y="358"/>
                  </a:cubicBezTo>
                  <a:lnTo>
                    <a:pt x="2216" y="358"/>
                  </a:lnTo>
                  <a:cubicBezTo>
                    <a:pt x="3716" y="358"/>
                    <a:pt x="3954" y="1667"/>
                    <a:pt x="3954" y="2072"/>
                  </a:cubicBezTo>
                  <a:lnTo>
                    <a:pt x="3954" y="3858"/>
                  </a:lnTo>
                  <a:lnTo>
                    <a:pt x="3954" y="3882"/>
                  </a:lnTo>
                  <a:cubicBezTo>
                    <a:pt x="3883" y="3962"/>
                    <a:pt x="3803" y="3995"/>
                    <a:pt x="3730" y="3995"/>
                  </a:cubicBezTo>
                  <a:cubicBezTo>
                    <a:pt x="3605" y="3995"/>
                    <a:pt x="3502" y="3898"/>
                    <a:pt x="3502" y="3763"/>
                  </a:cubicBezTo>
                  <a:lnTo>
                    <a:pt x="3502" y="2072"/>
                  </a:lnTo>
                  <a:cubicBezTo>
                    <a:pt x="3502" y="1977"/>
                    <a:pt x="3430" y="1882"/>
                    <a:pt x="3359" y="1882"/>
                  </a:cubicBezTo>
                  <a:cubicBezTo>
                    <a:pt x="3240" y="1882"/>
                    <a:pt x="3144" y="1953"/>
                    <a:pt x="3144" y="2072"/>
                  </a:cubicBezTo>
                  <a:lnTo>
                    <a:pt x="3144" y="4787"/>
                  </a:lnTo>
                  <a:cubicBezTo>
                    <a:pt x="3144" y="4859"/>
                    <a:pt x="3192" y="4954"/>
                    <a:pt x="3287" y="4954"/>
                  </a:cubicBezTo>
                  <a:cubicBezTo>
                    <a:pt x="3406" y="4954"/>
                    <a:pt x="3502" y="4906"/>
                    <a:pt x="3502" y="4787"/>
                  </a:cubicBezTo>
                  <a:lnTo>
                    <a:pt x="3502" y="4263"/>
                  </a:lnTo>
                  <a:cubicBezTo>
                    <a:pt x="3571" y="4298"/>
                    <a:pt x="3654" y="4320"/>
                    <a:pt x="3740" y="4320"/>
                  </a:cubicBezTo>
                  <a:cubicBezTo>
                    <a:pt x="3771" y="4320"/>
                    <a:pt x="3803" y="4317"/>
                    <a:pt x="3835" y="4311"/>
                  </a:cubicBezTo>
                  <a:cubicBezTo>
                    <a:pt x="4097" y="4239"/>
                    <a:pt x="4311" y="4001"/>
                    <a:pt x="4311" y="3739"/>
                  </a:cubicBezTo>
                  <a:lnTo>
                    <a:pt x="4311" y="2144"/>
                  </a:lnTo>
                  <a:cubicBezTo>
                    <a:pt x="4264" y="429"/>
                    <a:pt x="3335" y="0"/>
                    <a:pt x="214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9" name="Google Shape;3449;p55"/>
            <p:cNvSpPr/>
            <p:nvPr/>
          </p:nvSpPr>
          <p:spPr>
            <a:xfrm>
              <a:off x="1775038" y="3572345"/>
              <a:ext cx="68902" cy="68902"/>
            </a:xfrm>
            <a:custGeom>
              <a:avLst/>
              <a:gdLst/>
              <a:ahLst/>
              <a:cxnLst/>
              <a:rect l="l" t="t" r="r" b="b"/>
              <a:pathLst>
                <a:path w="2311" h="2311" extrusionOk="0">
                  <a:moveTo>
                    <a:pt x="1167" y="358"/>
                  </a:moveTo>
                  <a:cubicBezTo>
                    <a:pt x="1596" y="358"/>
                    <a:pt x="1953" y="715"/>
                    <a:pt x="1953" y="1167"/>
                  </a:cubicBezTo>
                  <a:cubicBezTo>
                    <a:pt x="1953" y="1596"/>
                    <a:pt x="1596" y="1953"/>
                    <a:pt x="1167" y="1953"/>
                  </a:cubicBezTo>
                  <a:cubicBezTo>
                    <a:pt x="715" y="1953"/>
                    <a:pt x="357" y="1596"/>
                    <a:pt x="357" y="1167"/>
                  </a:cubicBezTo>
                  <a:cubicBezTo>
                    <a:pt x="357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4" y="1"/>
                    <a:pt x="0" y="501"/>
                    <a:pt x="0" y="1167"/>
                  </a:cubicBezTo>
                  <a:cubicBezTo>
                    <a:pt x="0" y="1810"/>
                    <a:pt x="524" y="2311"/>
                    <a:pt x="1167" y="2311"/>
                  </a:cubicBezTo>
                  <a:cubicBezTo>
                    <a:pt x="1786" y="2311"/>
                    <a:pt x="2310" y="1810"/>
                    <a:pt x="2310" y="1167"/>
                  </a:cubicBezTo>
                  <a:cubicBezTo>
                    <a:pt x="2310" y="524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50" name="Google Shape;3450;p55"/>
          <p:cNvGrpSpPr/>
          <p:nvPr/>
        </p:nvGrpSpPr>
        <p:grpSpPr>
          <a:xfrm>
            <a:off x="4019702" y="1922930"/>
            <a:ext cx="356470" cy="353636"/>
            <a:chOff x="4362590" y="1922930"/>
            <a:chExt cx="356470" cy="353636"/>
          </a:xfrm>
        </p:grpSpPr>
        <p:sp>
          <p:nvSpPr>
            <p:cNvPr id="3451" name="Google Shape;3451;p55"/>
            <p:cNvSpPr/>
            <p:nvPr/>
          </p:nvSpPr>
          <p:spPr>
            <a:xfrm>
              <a:off x="4455614" y="2013121"/>
              <a:ext cx="172569" cy="171854"/>
            </a:xfrm>
            <a:custGeom>
              <a:avLst/>
              <a:gdLst/>
              <a:ahLst/>
              <a:cxnLst/>
              <a:rect l="l" t="t" r="r" b="b"/>
              <a:pathLst>
                <a:path w="5788" h="5764" extrusionOk="0">
                  <a:moveTo>
                    <a:pt x="2882" y="0"/>
                  </a:moveTo>
                  <a:cubicBezTo>
                    <a:pt x="1287" y="0"/>
                    <a:pt x="1" y="1286"/>
                    <a:pt x="1" y="2882"/>
                  </a:cubicBezTo>
                  <a:cubicBezTo>
                    <a:pt x="1" y="4477"/>
                    <a:pt x="1287" y="5763"/>
                    <a:pt x="2882" y="5763"/>
                  </a:cubicBezTo>
                  <a:cubicBezTo>
                    <a:pt x="4478" y="5763"/>
                    <a:pt x="5787" y="4477"/>
                    <a:pt x="5787" y="2882"/>
                  </a:cubicBezTo>
                  <a:cubicBezTo>
                    <a:pt x="5787" y="1286"/>
                    <a:pt x="4478" y="0"/>
                    <a:pt x="2882" y="0"/>
                  </a:cubicBezTo>
                  <a:close/>
                </a:path>
              </a:pathLst>
            </a:custGeom>
            <a:solidFill>
              <a:srgbClr val="C6C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2" name="Google Shape;3452;p55"/>
            <p:cNvSpPr/>
            <p:nvPr/>
          </p:nvSpPr>
          <p:spPr>
            <a:xfrm>
              <a:off x="4501052" y="2018071"/>
              <a:ext cx="127131" cy="166904"/>
            </a:xfrm>
            <a:custGeom>
              <a:avLst/>
              <a:gdLst/>
              <a:ahLst/>
              <a:cxnLst/>
              <a:rect l="l" t="t" r="r" b="b"/>
              <a:pathLst>
                <a:path w="4264" h="5598" extrusionOk="0">
                  <a:moveTo>
                    <a:pt x="2287" y="1"/>
                  </a:moveTo>
                  <a:lnTo>
                    <a:pt x="2287" y="1"/>
                  </a:lnTo>
                  <a:cubicBezTo>
                    <a:pt x="3192" y="477"/>
                    <a:pt x="3811" y="1430"/>
                    <a:pt x="3811" y="2525"/>
                  </a:cubicBezTo>
                  <a:cubicBezTo>
                    <a:pt x="3811" y="4145"/>
                    <a:pt x="2501" y="5431"/>
                    <a:pt x="929" y="5431"/>
                  </a:cubicBezTo>
                  <a:cubicBezTo>
                    <a:pt x="596" y="5431"/>
                    <a:pt x="286" y="5359"/>
                    <a:pt x="1" y="5264"/>
                  </a:cubicBezTo>
                  <a:lnTo>
                    <a:pt x="1" y="5264"/>
                  </a:lnTo>
                  <a:cubicBezTo>
                    <a:pt x="405" y="5478"/>
                    <a:pt x="882" y="5597"/>
                    <a:pt x="1358" y="5597"/>
                  </a:cubicBezTo>
                  <a:cubicBezTo>
                    <a:pt x="2977" y="5597"/>
                    <a:pt x="4263" y="4288"/>
                    <a:pt x="4263" y="2716"/>
                  </a:cubicBezTo>
                  <a:cubicBezTo>
                    <a:pt x="4263" y="1454"/>
                    <a:pt x="3430" y="382"/>
                    <a:pt x="2287" y="1"/>
                  </a:cubicBezTo>
                  <a:close/>
                </a:path>
              </a:pathLst>
            </a:custGeom>
            <a:solidFill>
              <a:srgbClr val="AAB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3" name="Google Shape;3453;p55"/>
            <p:cNvSpPr/>
            <p:nvPr/>
          </p:nvSpPr>
          <p:spPr>
            <a:xfrm>
              <a:off x="4555018" y="1929340"/>
              <a:ext cx="159063" cy="341531"/>
            </a:xfrm>
            <a:custGeom>
              <a:avLst/>
              <a:gdLst/>
              <a:ahLst/>
              <a:cxnLst/>
              <a:rect l="l" t="t" r="r" b="b"/>
              <a:pathLst>
                <a:path w="5335" h="11455" extrusionOk="0">
                  <a:moveTo>
                    <a:pt x="215" y="0"/>
                  </a:moveTo>
                  <a:cubicBezTo>
                    <a:pt x="143" y="0"/>
                    <a:pt x="120" y="24"/>
                    <a:pt x="120" y="72"/>
                  </a:cubicBezTo>
                  <a:lnTo>
                    <a:pt x="120" y="1596"/>
                  </a:lnTo>
                  <a:cubicBezTo>
                    <a:pt x="120" y="1643"/>
                    <a:pt x="143" y="1667"/>
                    <a:pt x="191" y="1667"/>
                  </a:cubicBezTo>
                  <a:cubicBezTo>
                    <a:pt x="2168" y="1953"/>
                    <a:pt x="3692" y="3668"/>
                    <a:pt x="3692" y="5739"/>
                  </a:cubicBezTo>
                  <a:cubicBezTo>
                    <a:pt x="3692" y="7859"/>
                    <a:pt x="2120" y="9621"/>
                    <a:pt x="72" y="9859"/>
                  </a:cubicBezTo>
                  <a:cubicBezTo>
                    <a:pt x="24" y="9859"/>
                    <a:pt x="1" y="9883"/>
                    <a:pt x="1" y="9907"/>
                  </a:cubicBezTo>
                  <a:lnTo>
                    <a:pt x="1" y="11407"/>
                  </a:lnTo>
                  <a:cubicBezTo>
                    <a:pt x="1" y="11431"/>
                    <a:pt x="72" y="11455"/>
                    <a:pt x="96" y="11455"/>
                  </a:cubicBezTo>
                  <a:cubicBezTo>
                    <a:pt x="3001" y="11193"/>
                    <a:pt x="5335" y="8716"/>
                    <a:pt x="5335" y="5716"/>
                  </a:cubicBezTo>
                  <a:cubicBezTo>
                    <a:pt x="5335" y="2763"/>
                    <a:pt x="3049" y="357"/>
                    <a:pt x="215" y="0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4" name="Google Shape;3454;p55"/>
            <p:cNvSpPr/>
            <p:nvPr/>
          </p:nvSpPr>
          <p:spPr>
            <a:xfrm>
              <a:off x="4554302" y="1954177"/>
              <a:ext cx="159093" cy="316009"/>
            </a:xfrm>
            <a:custGeom>
              <a:avLst/>
              <a:gdLst/>
              <a:ahLst/>
              <a:cxnLst/>
              <a:rect l="l" t="t" r="r" b="b"/>
              <a:pathLst>
                <a:path w="5336" h="10599" extrusionOk="0">
                  <a:moveTo>
                    <a:pt x="2525" y="1"/>
                  </a:moveTo>
                  <a:cubicBezTo>
                    <a:pt x="3954" y="1048"/>
                    <a:pt x="4883" y="2715"/>
                    <a:pt x="4883" y="4573"/>
                  </a:cubicBezTo>
                  <a:cubicBezTo>
                    <a:pt x="4883" y="7478"/>
                    <a:pt x="2763" y="9860"/>
                    <a:pt x="1" y="10265"/>
                  </a:cubicBezTo>
                  <a:lnTo>
                    <a:pt x="1" y="10527"/>
                  </a:lnTo>
                  <a:cubicBezTo>
                    <a:pt x="1" y="10574"/>
                    <a:pt x="48" y="10598"/>
                    <a:pt x="96" y="10598"/>
                  </a:cubicBezTo>
                  <a:cubicBezTo>
                    <a:pt x="3001" y="10336"/>
                    <a:pt x="5335" y="7859"/>
                    <a:pt x="5335" y="4859"/>
                  </a:cubicBezTo>
                  <a:cubicBezTo>
                    <a:pt x="5335" y="2811"/>
                    <a:pt x="4216" y="977"/>
                    <a:pt x="2525" y="1"/>
                  </a:cubicBezTo>
                  <a:close/>
                </a:path>
              </a:pathLst>
            </a:custGeom>
            <a:solidFill>
              <a:srgbClr val="AFBC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5" name="Google Shape;3455;p55"/>
            <p:cNvSpPr/>
            <p:nvPr/>
          </p:nvSpPr>
          <p:spPr>
            <a:xfrm>
              <a:off x="4369686" y="1929340"/>
              <a:ext cx="159093" cy="341531"/>
            </a:xfrm>
            <a:custGeom>
              <a:avLst/>
              <a:gdLst/>
              <a:ahLst/>
              <a:cxnLst/>
              <a:rect l="l" t="t" r="r" b="b"/>
              <a:pathLst>
                <a:path w="5336" h="11455" extrusionOk="0">
                  <a:moveTo>
                    <a:pt x="5121" y="0"/>
                  </a:moveTo>
                  <a:cubicBezTo>
                    <a:pt x="2287" y="357"/>
                    <a:pt x="1" y="2763"/>
                    <a:pt x="1" y="5716"/>
                  </a:cubicBezTo>
                  <a:cubicBezTo>
                    <a:pt x="1" y="8716"/>
                    <a:pt x="2311" y="11193"/>
                    <a:pt x="5240" y="11455"/>
                  </a:cubicBezTo>
                  <a:cubicBezTo>
                    <a:pt x="5264" y="11455"/>
                    <a:pt x="5335" y="11431"/>
                    <a:pt x="5335" y="11407"/>
                  </a:cubicBezTo>
                  <a:lnTo>
                    <a:pt x="5335" y="9907"/>
                  </a:lnTo>
                  <a:cubicBezTo>
                    <a:pt x="5335" y="9883"/>
                    <a:pt x="5288" y="9859"/>
                    <a:pt x="5264" y="9859"/>
                  </a:cubicBezTo>
                  <a:cubicBezTo>
                    <a:pt x="3216" y="9621"/>
                    <a:pt x="1620" y="7859"/>
                    <a:pt x="1620" y="5739"/>
                  </a:cubicBezTo>
                  <a:cubicBezTo>
                    <a:pt x="1620" y="3668"/>
                    <a:pt x="3144" y="1953"/>
                    <a:pt x="5145" y="1667"/>
                  </a:cubicBezTo>
                  <a:cubicBezTo>
                    <a:pt x="5169" y="1667"/>
                    <a:pt x="5193" y="1643"/>
                    <a:pt x="5193" y="1596"/>
                  </a:cubicBezTo>
                  <a:lnTo>
                    <a:pt x="5193" y="72"/>
                  </a:lnTo>
                  <a:lnTo>
                    <a:pt x="5216" y="72"/>
                  </a:lnTo>
                  <a:cubicBezTo>
                    <a:pt x="5216" y="24"/>
                    <a:pt x="5169" y="0"/>
                    <a:pt x="5121" y="0"/>
                  </a:cubicBezTo>
                  <a:close/>
                </a:path>
              </a:pathLst>
            </a:custGeom>
            <a:solidFill>
              <a:srgbClr val="8C9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6" name="Google Shape;3456;p55"/>
            <p:cNvSpPr/>
            <p:nvPr/>
          </p:nvSpPr>
          <p:spPr>
            <a:xfrm>
              <a:off x="4548638" y="1922930"/>
              <a:ext cx="170423" cy="350803"/>
            </a:xfrm>
            <a:custGeom>
              <a:avLst/>
              <a:gdLst/>
              <a:ahLst/>
              <a:cxnLst/>
              <a:rect l="l" t="t" r="r" b="b"/>
              <a:pathLst>
                <a:path w="5716" h="11766" extrusionOk="0">
                  <a:moveTo>
                    <a:pt x="357" y="1"/>
                  </a:moveTo>
                  <a:cubicBezTo>
                    <a:pt x="310" y="1"/>
                    <a:pt x="215" y="1"/>
                    <a:pt x="191" y="72"/>
                  </a:cubicBezTo>
                  <a:cubicBezTo>
                    <a:pt x="119" y="120"/>
                    <a:pt x="119" y="239"/>
                    <a:pt x="119" y="239"/>
                  </a:cubicBezTo>
                  <a:lnTo>
                    <a:pt x="119" y="1739"/>
                  </a:lnTo>
                  <a:cubicBezTo>
                    <a:pt x="119" y="1739"/>
                    <a:pt x="191" y="1954"/>
                    <a:pt x="334" y="1977"/>
                  </a:cubicBezTo>
                  <a:cubicBezTo>
                    <a:pt x="1262" y="2120"/>
                    <a:pt x="2120" y="2597"/>
                    <a:pt x="2715" y="3287"/>
                  </a:cubicBezTo>
                  <a:cubicBezTo>
                    <a:pt x="3334" y="4002"/>
                    <a:pt x="3691" y="4907"/>
                    <a:pt x="3691" y="5883"/>
                  </a:cubicBezTo>
                  <a:cubicBezTo>
                    <a:pt x="3691" y="7860"/>
                    <a:pt x="2215" y="9550"/>
                    <a:pt x="215" y="9812"/>
                  </a:cubicBezTo>
                  <a:cubicBezTo>
                    <a:pt x="95" y="9812"/>
                    <a:pt x="0" y="10050"/>
                    <a:pt x="0" y="10050"/>
                  </a:cubicBezTo>
                  <a:lnTo>
                    <a:pt x="0" y="11527"/>
                  </a:lnTo>
                  <a:cubicBezTo>
                    <a:pt x="0" y="11527"/>
                    <a:pt x="48" y="11646"/>
                    <a:pt x="72" y="11717"/>
                  </a:cubicBezTo>
                  <a:cubicBezTo>
                    <a:pt x="119" y="11741"/>
                    <a:pt x="167" y="11765"/>
                    <a:pt x="238" y="11765"/>
                  </a:cubicBezTo>
                  <a:lnTo>
                    <a:pt x="286" y="11765"/>
                  </a:lnTo>
                  <a:cubicBezTo>
                    <a:pt x="1334" y="11670"/>
                    <a:pt x="2382" y="11289"/>
                    <a:pt x="3287" y="10646"/>
                  </a:cubicBezTo>
                  <a:cubicBezTo>
                    <a:pt x="3358" y="10574"/>
                    <a:pt x="3358" y="10455"/>
                    <a:pt x="3310" y="10408"/>
                  </a:cubicBezTo>
                  <a:cubicBezTo>
                    <a:pt x="3269" y="10352"/>
                    <a:pt x="3210" y="10329"/>
                    <a:pt x="3160" y="10329"/>
                  </a:cubicBezTo>
                  <a:cubicBezTo>
                    <a:pt x="3124" y="10329"/>
                    <a:pt x="3092" y="10340"/>
                    <a:pt x="3072" y="10360"/>
                  </a:cubicBezTo>
                  <a:cubicBezTo>
                    <a:pt x="2263" y="10955"/>
                    <a:pt x="357" y="11408"/>
                    <a:pt x="357" y="11408"/>
                  </a:cubicBezTo>
                  <a:lnTo>
                    <a:pt x="357" y="10122"/>
                  </a:lnTo>
                  <a:cubicBezTo>
                    <a:pt x="357" y="10122"/>
                    <a:pt x="4144" y="9860"/>
                    <a:pt x="4096" y="5883"/>
                  </a:cubicBezTo>
                  <a:cubicBezTo>
                    <a:pt x="4049" y="4835"/>
                    <a:pt x="3691" y="3811"/>
                    <a:pt x="3048" y="3049"/>
                  </a:cubicBezTo>
                  <a:cubicBezTo>
                    <a:pt x="2382" y="2311"/>
                    <a:pt x="524" y="1620"/>
                    <a:pt x="524" y="1620"/>
                  </a:cubicBezTo>
                  <a:lnTo>
                    <a:pt x="524" y="334"/>
                  </a:lnTo>
                  <a:cubicBezTo>
                    <a:pt x="524" y="334"/>
                    <a:pt x="2358" y="358"/>
                    <a:pt x="3906" y="2144"/>
                  </a:cubicBezTo>
                  <a:cubicBezTo>
                    <a:pt x="4835" y="3192"/>
                    <a:pt x="5358" y="4502"/>
                    <a:pt x="5358" y="5835"/>
                  </a:cubicBezTo>
                  <a:cubicBezTo>
                    <a:pt x="5358" y="7359"/>
                    <a:pt x="4763" y="8788"/>
                    <a:pt x="3691" y="9836"/>
                  </a:cubicBezTo>
                  <a:cubicBezTo>
                    <a:pt x="3644" y="9884"/>
                    <a:pt x="3644" y="10003"/>
                    <a:pt x="3691" y="10074"/>
                  </a:cubicBezTo>
                  <a:cubicBezTo>
                    <a:pt x="3727" y="10098"/>
                    <a:pt x="3775" y="10110"/>
                    <a:pt x="3819" y="10110"/>
                  </a:cubicBezTo>
                  <a:cubicBezTo>
                    <a:pt x="3864" y="10110"/>
                    <a:pt x="3906" y="10098"/>
                    <a:pt x="3930" y="10074"/>
                  </a:cubicBezTo>
                  <a:cubicBezTo>
                    <a:pt x="5097" y="8931"/>
                    <a:pt x="5716" y="7455"/>
                    <a:pt x="5716" y="5812"/>
                  </a:cubicBezTo>
                  <a:cubicBezTo>
                    <a:pt x="5597" y="4454"/>
                    <a:pt x="5073" y="3049"/>
                    <a:pt x="4096" y="1977"/>
                  </a:cubicBezTo>
                  <a:cubicBezTo>
                    <a:pt x="3096" y="906"/>
                    <a:pt x="1786" y="215"/>
                    <a:pt x="35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7" name="Google Shape;3457;p55"/>
            <p:cNvSpPr/>
            <p:nvPr/>
          </p:nvSpPr>
          <p:spPr>
            <a:xfrm>
              <a:off x="4362590" y="1923646"/>
              <a:ext cx="170452" cy="352920"/>
            </a:xfrm>
            <a:custGeom>
              <a:avLst/>
              <a:gdLst/>
              <a:ahLst/>
              <a:cxnLst/>
              <a:rect l="l" t="t" r="r" b="b"/>
              <a:pathLst>
                <a:path w="5717" h="11837" extrusionOk="0">
                  <a:moveTo>
                    <a:pt x="5145" y="382"/>
                  </a:moveTo>
                  <a:lnTo>
                    <a:pt x="5145" y="1644"/>
                  </a:lnTo>
                  <a:cubicBezTo>
                    <a:pt x="4168" y="1834"/>
                    <a:pt x="3311" y="2334"/>
                    <a:pt x="2644" y="3073"/>
                  </a:cubicBezTo>
                  <a:cubicBezTo>
                    <a:pt x="1954" y="3859"/>
                    <a:pt x="1596" y="4859"/>
                    <a:pt x="1596" y="5907"/>
                  </a:cubicBezTo>
                  <a:cubicBezTo>
                    <a:pt x="1596" y="8050"/>
                    <a:pt x="3192" y="9860"/>
                    <a:pt x="5288" y="10169"/>
                  </a:cubicBezTo>
                  <a:lnTo>
                    <a:pt x="5288" y="11455"/>
                  </a:lnTo>
                  <a:cubicBezTo>
                    <a:pt x="3954" y="11289"/>
                    <a:pt x="2716" y="10669"/>
                    <a:pt x="1787" y="9669"/>
                  </a:cubicBezTo>
                  <a:cubicBezTo>
                    <a:pt x="834" y="8621"/>
                    <a:pt x="287" y="7288"/>
                    <a:pt x="287" y="5883"/>
                  </a:cubicBezTo>
                  <a:cubicBezTo>
                    <a:pt x="287" y="4502"/>
                    <a:pt x="811" y="3192"/>
                    <a:pt x="1763" y="2192"/>
                  </a:cubicBezTo>
                  <a:cubicBezTo>
                    <a:pt x="2644" y="1215"/>
                    <a:pt x="3835" y="548"/>
                    <a:pt x="5145" y="382"/>
                  </a:cubicBezTo>
                  <a:close/>
                  <a:moveTo>
                    <a:pt x="5264" y="1"/>
                  </a:moveTo>
                  <a:cubicBezTo>
                    <a:pt x="3835" y="191"/>
                    <a:pt x="2525" y="882"/>
                    <a:pt x="1549" y="1977"/>
                  </a:cubicBezTo>
                  <a:cubicBezTo>
                    <a:pt x="572" y="3073"/>
                    <a:pt x="1" y="4478"/>
                    <a:pt x="1" y="5907"/>
                  </a:cubicBezTo>
                  <a:cubicBezTo>
                    <a:pt x="1" y="7407"/>
                    <a:pt x="572" y="8836"/>
                    <a:pt x="1573" y="9931"/>
                  </a:cubicBezTo>
                  <a:cubicBezTo>
                    <a:pt x="2597" y="11027"/>
                    <a:pt x="3954" y="11693"/>
                    <a:pt x="5407" y="11836"/>
                  </a:cubicBezTo>
                  <a:lnTo>
                    <a:pt x="5454" y="11836"/>
                  </a:lnTo>
                  <a:cubicBezTo>
                    <a:pt x="5502" y="11836"/>
                    <a:pt x="5573" y="11813"/>
                    <a:pt x="5621" y="11765"/>
                  </a:cubicBezTo>
                  <a:cubicBezTo>
                    <a:pt x="5692" y="11717"/>
                    <a:pt x="5716" y="11646"/>
                    <a:pt x="5716" y="11598"/>
                  </a:cubicBezTo>
                  <a:lnTo>
                    <a:pt x="5716" y="10098"/>
                  </a:lnTo>
                  <a:cubicBezTo>
                    <a:pt x="5645" y="9931"/>
                    <a:pt x="5573" y="9836"/>
                    <a:pt x="5454" y="9812"/>
                  </a:cubicBezTo>
                  <a:cubicBezTo>
                    <a:pt x="3454" y="9574"/>
                    <a:pt x="1954" y="7883"/>
                    <a:pt x="1954" y="5883"/>
                  </a:cubicBezTo>
                  <a:cubicBezTo>
                    <a:pt x="1954" y="4930"/>
                    <a:pt x="2311" y="4001"/>
                    <a:pt x="2954" y="3287"/>
                  </a:cubicBezTo>
                  <a:cubicBezTo>
                    <a:pt x="3573" y="2573"/>
                    <a:pt x="4407" y="2096"/>
                    <a:pt x="5335" y="1977"/>
                  </a:cubicBezTo>
                  <a:cubicBezTo>
                    <a:pt x="5454" y="1953"/>
                    <a:pt x="5526" y="1858"/>
                    <a:pt x="5526" y="1739"/>
                  </a:cubicBezTo>
                  <a:lnTo>
                    <a:pt x="5526" y="263"/>
                  </a:lnTo>
                  <a:cubicBezTo>
                    <a:pt x="5526" y="191"/>
                    <a:pt x="5502" y="96"/>
                    <a:pt x="5454" y="72"/>
                  </a:cubicBezTo>
                  <a:cubicBezTo>
                    <a:pt x="5383" y="1"/>
                    <a:pt x="5335" y="1"/>
                    <a:pt x="526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8" name="Google Shape;3458;p55"/>
            <p:cNvSpPr/>
            <p:nvPr/>
          </p:nvSpPr>
          <p:spPr>
            <a:xfrm>
              <a:off x="4448518" y="2007427"/>
              <a:ext cx="181782" cy="183929"/>
            </a:xfrm>
            <a:custGeom>
              <a:avLst/>
              <a:gdLst/>
              <a:ahLst/>
              <a:cxnLst/>
              <a:rect l="l" t="t" r="r" b="b"/>
              <a:pathLst>
                <a:path w="6097" h="6169" extrusionOk="0">
                  <a:moveTo>
                    <a:pt x="3049" y="1"/>
                  </a:moveTo>
                  <a:cubicBezTo>
                    <a:pt x="2453" y="1"/>
                    <a:pt x="1882" y="191"/>
                    <a:pt x="1405" y="477"/>
                  </a:cubicBezTo>
                  <a:lnTo>
                    <a:pt x="1382" y="477"/>
                  </a:lnTo>
                  <a:cubicBezTo>
                    <a:pt x="1286" y="548"/>
                    <a:pt x="1263" y="620"/>
                    <a:pt x="1310" y="715"/>
                  </a:cubicBezTo>
                  <a:cubicBezTo>
                    <a:pt x="1358" y="779"/>
                    <a:pt x="1405" y="810"/>
                    <a:pt x="1460" y="810"/>
                  </a:cubicBezTo>
                  <a:cubicBezTo>
                    <a:pt x="1487" y="810"/>
                    <a:pt x="1517" y="802"/>
                    <a:pt x="1548" y="787"/>
                  </a:cubicBezTo>
                  <a:lnTo>
                    <a:pt x="1572" y="787"/>
                  </a:lnTo>
                  <a:cubicBezTo>
                    <a:pt x="2025" y="501"/>
                    <a:pt x="2501" y="358"/>
                    <a:pt x="3049" y="358"/>
                  </a:cubicBezTo>
                  <a:cubicBezTo>
                    <a:pt x="4525" y="358"/>
                    <a:pt x="5740" y="1572"/>
                    <a:pt x="5740" y="3073"/>
                  </a:cubicBezTo>
                  <a:cubicBezTo>
                    <a:pt x="5740" y="4549"/>
                    <a:pt x="4525" y="5788"/>
                    <a:pt x="3049" y="5788"/>
                  </a:cubicBezTo>
                  <a:cubicBezTo>
                    <a:pt x="1548" y="5788"/>
                    <a:pt x="334" y="4549"/>
                    <a:pt x="334" y="3073"/>
                  </a:cubicBezTo>
                  <a:cubicBezTo>
                    <a:pt x="334" y="2406"/>
                    <a:pt x="572" y="1787"/>
                    <a:pt x="1024" y="1287"/>
                  </a:cubicBezTo>
                  <a:cubicBezTo>
                    <a:pt x="1072" y="1215"/>
                    <a:pt x="1072" y="1096"/>
                    <a:pt x="977" y="1049"/>
                  </a:cubicBezTo>
                  <a:cubicBezTo>
                    <a:pt x="955" y="1015"/>
                    <a:pt x="917" y="998"/>
                    <a:pt x="876" y="998"/>
                  </a:cubicBezTo>
                  <a:cubicBezTo>
                    <a:pt x="829" y="998"/>
                    <a:pt x="777" y="1021"/>
                    <a:pt x="739" y="1072"/>
                  </a:cubicBezTo>
                  <a:cubicBezTo>
                    <a:pt x="262" y="1644"/>
                    <a:pt x="0" y="2358"/>
                    <a:pt x="0" y="3097"/>
                  </a:cubicBezTo>
                  <a:cubicBezTo>
                    <a:pt x="0" y="4787"/>
                    <a:pt x="1382" y="6169"/>
                    <a:pt x="3072" y="6169"/>
                  </a:cubicBezTo>
                  <a:cubicBezTo>
                    <a:pt x="4716" y="6121"/>
                    <a:pt x="6097" y="4764"/>
                    <a:pt x="6097" y="3073"/>
                  </a:cubicBezTo>
                  <a:cubicBezTo>
                    <a:pt x="6097" y="1358"/>
                    <a:pt x="4739" y="1"/>
                    <a:pt x="3049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9" name="Google Shape;3459;p55"/>
            <p:cNvSpPr/>
            <p:nvPr/>
          </p:nvSpPr>
          <p:spPr>
            <a:xfrm>
              <a:off x="4498935" y="2072037"/>
              <a:ext cx="80262" cy="10704"/>
            </a:xfrm>
            <a:custGeom>
              <a:avLst/>
              <a:gdLst/>
              <a:ahLst/>
              <a:cxnLst/>
              <a:rect l="l" t="t" r="r" b="b"/>
              <a:pathLst>
                <a:path w="2692" h="359" extrusionOk="0">
                  <a:moveTo>
                    <a:pt x="215" y="1"/>
                  </a:moveTo>
                  <a:cubicBezTo>
                    <a:pt x="119" y="1"/>
                    <a:pt x="72" y="72"/>
                    <a:pt x="48" y="168"/>
                  </a:cubicBezTo>
                  <a:cubicBezTo>
                    <a:pt x="0" y="239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20" y="310"/>
                    <a:pt x="2644" y="215"/>
                  </a:cubicBezTo>
                  <a:cubicBezTo>
                    <a:pt x="2691" y="96"/>
                    <a:pt x="2596" y="1"/>
                    <a:pt x="24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0" name="Google Shape;3460;p55"/>
            <p:cNvSpPr/>
            <p:nvPr/>
          </p:nvSpPr>
          <p:spPr>
            <a:xfrm>
              <a:off x="4498935" y="2094756"/>
              <a:ext cx="80262" cy="10704"/>
            </a:xfrm>
            <a:custGeom>
              <a:avLst/>
              <a:gdLst/>
              <a:ahLst/>
              <a:cxnLst/>
              <a:rect l="l" t="t" r="r" b="b"/>
              <a:pathLst>
                <a:path w="2692" h="359" extrusionOk="0">
                  <a:moveTo>
                    <a:pt x="215" y="1"/>
                  </a:moveTo>
                  <a:cubicBezTo>
                    <a:pt x="119" y="1"/>
                    <a:pt x="72" y="49"/>
                    <a:pt x="48" y="144"/>
                  </a:cubicBezTo>
                  <a:cubicBezTo>
                    <a:pt x="0" y="215"/>
                    <a:pt x="95" y="358"/>
                    <a:pt x="215" y="358"/>
                  </a:cubicBezTo>
                  <a:lnTo>
                    <a:pt x="2477" y="358"/>
                  </a:lnTo>
                  <a:cubicBezTo>
                    <a:pt x="2572" y="358"/>
                    <a:pt x="2620" y="287"/>
                    <a:pt x="2644" y="191"/>
                  </a:cubicBezTo>
                  <a:cubicBezTo>
                    <a:pt x="2691" y="72"/>
                    <a:pt x="2596" y="1"/>
                    <a:pt x="247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1" name="Google Shape;3461;p55"/>
            <p:cNvSpPr/>
            <p:nvPr/>
          </p:nvSpPr>
          <p:spPr>
            <a:xfrm>
              <a:off x="4515960" y="2116074"/>
              <a:ext cx="46183" cy="10674"/>
            </a:xfrm>
            <a:custGeom>
              <a:avLst/>
              <a:gdLst/>
              <a:ahLst/>
              <a:cxnLst/>
              <a:rect l="l" t="t" r="r" b="b"/>
              <a:pathLst>
                <a:path w="1549" h="358" extrusionOk="0">
                  <a:moveTo>
                    <a:pt x="215" y="0"/>
                  </a:moveTo>
                  <a:cubicBezTo>
                    <a:pt x="96" y="0"/>
                    <a:pt x="1" y="72"/>
                    <a:pt x="25" y="191"/>
                  </a:cubicBezTo>
                  <a:cubicBezTo>
                    <a:pt x="72" y="286"/>
                    <a:pt x="120" y="358"/>
                    <a:pt x="215" y="358"/>
                  </a:cubicBezTo>
                  <a:lnTo>
                    <a:pt x="1334" y="358"/>
                  </a:lnTo>
                  <a:cubicBezTo>
                    <a:pt x="1430" y="358"/>
                    <a:pt x="1501" y="286"/>
                    <a:pt x="1525" y="191"/>
                  </a:cubicBezTo>
                  <a:cubicBezTo>
                    <a:pt x="1549" y="72"/>
                    <a:pt x="1453" y="0"/>
                    <a:pt x="1334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3465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p56"/>
          <p:cNvSpPr txBox="1"/>
          <p:nvPr>
            <p:ph type="title" idx="4294967295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Premium Icons</a:t>
            </a:r>
            <a:endParaRPr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467" name="Google Shape;3467;p56"/>
          <p:cNvGrpSpPr/>
          <p:nvPr/>
        </p:nvGrpSpPr>
        <p:grpSpPr>
          <a:xfrm>
            <a:off x="1050309" y="1923560"/>
            <a:ext cx="343827" cy="342422"/>
            <a:chOff x="1393209" y="1923560"/>
            <a:chExt cx="343827" cy="342422"/>
          </a:xfrm>
        </p:grpSpPr>
        <p:sp>
          <p:nvSpPr>
            <p:cNvPr id="3468" name="Google Shape;3468;p56"/>
            <p:cNvSpPr/>
            <p:nvPr/>
          </p:nvSpPr>
          <p:spPr>
            <a:xfrm>
              <a:off x="1555513" y="2117876"/>
              <a:ext cx="20654" cy="55566"/>
            </a:xfrm>
            <a:custGeom>
              <a:avLst/>
              <a:gdLst/>
              <a:ahLst/>
              <a:cxnLst/>
              <a:rect l="l" t="t" r="r" b="b"/>
              <a:pathLst>
                <a:path w="691" h="1859" extrusionOk="0">
                  <a:moveTo>
                    <a:pt x="0" y="1"/>
                  </a:moveTo>
                  <a:lnTo>
                    <a:pt x="0" y="1858"/>
                  </a:lnTo>
                  <a:lnTo>
                    <a:pt x="691" y="185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9" name="Google Shape;3469;p56"/>
            <p:cNvSpPr/>
            <p:nvPr/>
          </p:nvSpPr>
          <p:spPr>
            <a:xfrm>
              <a:off x="1565466" y="2117876"/>
              <a:ext cx="9296" cy="55566"/>
            </a:xfrm>
            <a:custGeom>
              <a:avLst/>
              <a:gdLst/>
              <a:ahLst/>
              <a:cxnLst/>
              <a:rect l="l" t="t" r="r" b="b"/>
              <a:pathLst>
                <a:path w="311" h="1859" extrusionOk="0">
                  <a:moveTo>
                    <a:pt x="1" y="1"/>
                  </a:moveTo>
                  <a:lnTo>
                    <a:pt x="1" y="1858"/>
                  </a:lnTo>
                  <a:lnTo>
                    <a:pt x="310" y="185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0" name="Google Shape;3470;p56"/>
            <p:cNvSpPr/>
            <p:nvPr/>
          </p:nvSpPr>
          <p:spPr>
            <a:xfrm>
              <a:off x="1642344" y="2016100"/>
              <a:ext cx="20684" cy="56253"/>
            </a:xfrm>
            <a:custGeom>
              <a:avLst/>
              <a:gdLst/>
              <a:ahLst/>
              <a:cxnLst/>
              <a:rect l="l" t="t" r="r" b="b"/>
              <a:pathLst>
                <a:path w="692" h="1882" extrusionOk="0">
                  <a:moveTo>
                    <a:pt x="1" y="0"/>
                  </a:moveTo>
                  <a:lnTo>
                    <a:pt x="1" y="1882"/>
                  </a:lnTo>
                  <a:lnTo>
                    <a:pt x="691" y="188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1" name="Google Shape;3471;p56"/>
            <p:cNvSpPr/>
            <p:nvPr/>
          </p:nvSpPr>
          <p:spPr>
            <a:xfrm>
              <a:off x="1467964" y="2016100"/>
              <a:ext cx="20654" cy="56253"/>
            </a:xfrm>
            <a:custGeom>
              <a:avLst/>
              <a:gdLst/>
              <a:ahLst/>
              <a:cxnLst/>
              <a:rect l="l" t="t" r="r" b="b"/>
              <a:pathLst>
                <a:path w="691" h="1882" extrusionOk="0">
                  <a:moveTo>
                    <a:pt x="0" y="0"/>
                  </a:moveTo>
                  <a:lnTo>
                    <a:pt x="0" y="1882"/>
                  </a:lnTo>
                  <a:lnTo>
                    <a:pt x="691" y="188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2" name="Google Shape;3472;p56"/>
            <p:cNvSpPr/>
            <p:nvPr/>
          </p:nvSpPr>
          <p:spPr>
            <a:xfrm>
              <a:off x="1393209" y="2084429"/>
              <a:ext cx="62679" cy="20684"/>
            </a:xfrm>
            <a:custGeom>
              <a:avLst/>
              <a:gdLst/>
              <a:ahLst/>
              <a:cxnLst/>
              <a:rect l="l" t="t" r="r" b="b"/>
              <a:pathLst>
                <a:path w="2097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096" y="691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3" name="Google Shape;3473;p56"/>
            <p:cNvSpPr/>
            <p:nvPr/>
          </p:nvSpPr>
          <p:spPr>
            <a:xfrm>
              <a:off x="1673669" y="2084429"/>
              <a:ext cx="63367" cy="20684"/>
            </a:xfrm>
            <a:custGeom>
              <a:avLst/>
              <a:gdLst/>
              <a:ahLst/>
              <a:cxnLst/>
              <a:rect l="l" t="t" r="r" b="b"/>
              <a:pathLst>
                <a:path w="2120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120" y="691"/>
                  </a:lnTo>
                  <a:lnTo>
                    <a:pt x="212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4" name="Google Shape;3474;p56"/>
            <p:cNvSpPr/>
            <p:nvPr/>
          </p:nvSpPr>
          <p:spPr>
            <a:xfrm>
              <a:off x="1586838" y="2084429"/>
              <a:ext cx="43430" cy="20684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5" name="Google Shape;3475;p56"/>
            <p:cNvSpPr/>
            <p:nvPr/>
          </p:nvSpPr>
          <p:spPr>
            <a:xfrm>
              <a:off x="1499977" y="2084429"/>
              <a:ext cx="44177" cy="20684"/>
            </a:xfrm>
            <a:custGeom>
              <a:avLst/>
              <a:gdLst/>
              <a:ahLst/>
              <a:cxnLst/>
              <a:rect l="l" t="t" r="r" b="b"/>
              <a:pathLst>
                <a:path w="1478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6" name="Google Shape;3476;p56"/>
            <p:cNvSpPr/>
            <p:nvPr/>
          </p:nvSpPr>
          <p:spPr>
            <a:xfrm>
              <a:off x="1534859" y="2064492"/>
              <a:ext cx="60527" cy="60557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1025" y="1"/>
                  </a:moveTo>
                  <a:cubicBezTo>
                    <a:pt x="453" y="1"/>
                    <a:pt x="1" y="453"/>
                    <a:pt x="1" y="1001"/>
                  </a:cubicBezTo>
                  <a:cubicBezTo>
                    <a:pt x="1" y="1549"/>
                    <a:pt x="453" y="2025"/>
                    <a:pt x="1025" y="2025"/>
                  </a:cubicBezTo>
                  <a:cubicBezTo>
                    <a:pt x="1572" y="2025"/>
                    <a:pt x="2025" y="1549"/>
                    <a:pt x="2025" y="1001"/>
                  </a:cubicBezTo>
                  <a:cubicBezTo>
                    <a:pt x="2025" y="453"/>
                    <a:pt x="1572" y="1"/>
                    <a:pt x="1025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7" name="Google Shape;3477;p56"/>
            <p:cNvSpPr/>
            <p:nvPr/>
          </p:nvSpPr>
          <p:spPr>
            <a:xfrm>
              <a:off x="1447310" y="2064492"/>
              <a:ext cx="60527" cy="60557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1024" y="1"/>
                  </a:moveTo>
                  <a:cubicBezTo>
                    <a:pt x="477" y="1"/>
                    <a:pt x="0" y="453"/>
                    <a:pt x="0" y="1001"/>
                  </a:cubicBezTo>
                  <a:cubicBezTo>
                    <a:pt x="0" y="1549"/>
                    <a:pt x="477" y="2025"/>
                    <a:pt x="1024" y="2025"/>
                  </a:cubicBezTo>
                  <a:cubicBezTo>
                    <a:pt x="1572" y="2025"/>
                    <a:pt x="2025" y="1549"/>
                    <a:pt x="2025" y="1001"/>
                  </a:cubicBezTo>
                  <a:cubicBezTo>
                    <a:pt x="2025" y="453"/>
                    <a:pt x="1572" y="1"/>
                    <a:pt x="1024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8" name="Google Shape;3478;p56"/>
            <p:cNvSpPr/>
            <p:nvPr/>
          </p:nvSpPr>
          <p:spPr>
            <a:xfrm>
              <a:off x="1622407" y="2064492"/>
              <a:ext cx="60557" cy="60557"/>
            </a:xfrm>
            <a:custGeom>
              <a:avLst/>
              <a:gdLst/>
              <a:ahLst/>
              <a:cxnLst/>
              <a:rect l="l" t="t" r="r" b="b"/>
              <a:pathLst>
                <a:path w="2026" h="2026" extrusionOk="0">
                  <a:moveTo>
                    <a:pt x="1001" y="1"/>
                  </a:moveTo>
                  <a:cubicBezTo>
                    <a:pt x="453" y="1"/>
                    <a:pt x="1" y="453"/>
                    <a:pt x="1" y="1001"/>
                  </a:cubicBezTo>
                  <a:cubicBezTo>
                    <a:pt x="1" y="1549"/>
                    <a:pt x="453" y="2025"/>
                    <a:pt x="1001" y="2025"/>
                  </a:cubicBezTo>
                  <a:cubicBezTo>
                    <a:pt x="1549" y="2025"/>
                    <a:pt x="2025" y="1549"/>
                    <a:pt x="2025" y="1001"/>
                  </a:cubicBezTo>
                  <a:cubicBezTo>
                    <a:pt x="2025" y="453"/>
                    <a:pt x="1549" y="1"/>
                    <a:pt x="100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9" name="Google Shape;3479;p56"/>
            <p:cNvSpPr/>
            <p:nvPr/>
          </p:nvSpPr>
          <p:spPr>
            <a:xfrm>
              <a:off x="1428808" y="1923560"/>
              <a:ext cx="98248" cy="98248"/>
            </a:xfrm>
            <a:custGeom>
              <a:avLst/>
              <a:gdLst/>
              <a:ahLst/>
              <a:cxnLst/>
              <a:rect l="l" t="t" r="r" b="b"/>
              <a:pathLst>
                <a:path w="3287" h="3287" extrusionOk="0">
                  <a:moveTo>
                    <a:pt x="1643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7"/>
                    <a:pt x="1643" y="3287"/>
                  </a:cubicBezTo>
                  <a:cubicBezTo>
                    <a:pt x="2548" y="3287"/>
                    <a:pt x="3287" y="2549"/>
                    <a:pt x="3287" y="1644"/>
                  </a:cubicBezTo>
                  <a:cubicBezTo>
                    <a:pt x="3287" y="739"/>
                    <a:pt x="2548" y="1"/>
                    <a:pt x="1643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0" name="Google Shape;3480;p56"/>
            <p:cNvSpPr/>
            <p:nvPr/>
          </p:nvSpPr>
          <p:spPr>
            <a:xfrm>
              <a:off x="1603188" y="1923560"/>
              <a:ext cx="98278" cy="98248"/>
            </a:xfrm>
            <a:custGeom>
              <a:avLst/>
              <a:gdLst/>
              <a:ahLst/>
              <a:cxnLst/>
              <a:rect l="l" t="t" r="r" b="b"/>
              <a:pathLst>
                <a:path w="3288" h="3287" extrusionOk="0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1" name="Google Shape;3481;p56"/>
            <p:cNvSpPr/>
            <p:nvPr/>
          </p:nvSpPr>
          <p:spPr>
            <a:xfrm>
              <a:off x="1516357" y="2168421"/>
              <a:ext cx="97561" cy="97561"/>
            </a:xfrm>
            <a:custGeom>
              <a:avLst/>
              <a:gdLst/>
              <a:ahLst/>
              <a:cxnLst/>
              <a:rect l="l" t="t" r="r" b="b"/>
              <a:pathLst>
                <a:path w="3264" h="3264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25"/>
                    <a:pt x="739" y="3263"/>
                    <a:pt x="1644" y="3263"/>
                  </a:cubicBezTo>
                  <a:cubicBezTo>
                    <a:pt x="2525" y="3263"/>
                    <a:pt x="3263" y="2525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2" name="Google Shape;3482;p56"/>
            <p:cNvSpPr/>
            <p:nvPr/>
          </p:nvSpPr>
          <p:spPr>
            <a:xfrm>
              <a:off x="1565466" y="2063805"/>
              <a:ext cx="29920" cy="61245"/>
            </a:xfrm>
            <a:custGeom>
              <a:avLst/>
              <a:gdLst/>
              <a:ahLst/>
              <a:cxnLst/>
              <a:rect l="l" t="t" r="r" b="b"/>
              <a:pathLst>
                <a:path w="1001" h="2049" extrusionOk="0">
                  <a:moveTo>
                    <a:pt x="1" y="0"/>
                  </a:moveTo>
                  <a:lnTo>
                    <a:pt x="1" y="2048"/>
                  </a:lnTo>
                  <a:cubicBezTo>
                    <a:pt x="548" y="2048"/>
                    <a:pt x="1001" y="1596"/>
                    <a:pt x="1001" y="1024"/>
                  </a:cubicBezTo>
                  <a:cubicBezTo>
                    <a:pt x="1001" y="453"/>
                    <a:pt x="548" y="0"/>
                    <a:pt x="1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3" name="Google Shape;3483;p56"/>
            <p:cNvSpPr/>
            <p:nvPr/>
          </p:nvSpPr>
          <p:spPr>
            <a:xfrm>
              <a:off x="1565466" y="2167703"/>
              <a:ext cx="48452" cy="98278"/>
            </a:xfrm>
            <a:custGeom>
              <a:avLst/>
              <a:gdLst/>
              <a:ahLst/>
              <a:cxnLst/>
              <a:rect l="l" t="t" r="r" b="b"/>
              <a:pathLst>
                <a:path w="1621" h="3288" extrusionOk="0">
                  <a:moveTo>
                    <a:pt x="1" y="1"/>
                  </a:moveTo>
                  <a:lnTo>
                    <a:pt x="1" y="3287"/>
                  </a:lnTo>
                  <a:cubicBezTo>
                    <a:pt x="882" y="3287"/>
                    <a:pt x="1620" y="2573"/>
                    <a:pt x="1620" y="1668"/>
                  </a:cubicBezTo>
                  <a:cubicBezTo>
                    <a:pt x="1620" y="739"/>
                    <a:pt x="906" y="25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84" name="Google Shape;3484;p56"/>
          <p:cNvGrpSpPr/>
          <p:nvPr/>
        </p:nvGrpSpPr>
        <p:grpSpPr>
          <a:xfrm>
            <a:off x="1799229" y="1938505"/>
            <a:ext cx="343108" cy="312532"/>
            <a:chOff x="2065929" y="1938505"/>
            <a:chExt cx="343108" cy="312532"/>
          </a:xfrm>
        </p:grpSpPr>
        <p:sp>
          <p:nvSpPr>
            <p:cNvPr id="3485" name="Google Shape;3485;p56"/>
            <p:cNvSpPr/>
            <p:nvPr/>
          </p:nvSpPr>
          <p:spPr>
            <a:xfrm>
              <a:off x="2119313" y="2194754"/>
              <a:ext cx="64084" cy="20684"/>
            </a:xfrm>
            <a:custGeom>
              <a:avLst/>
              <a:gdLst/>
              <a:ahLst/>
              <a:cxnLst/>
              <a:rect l="l" t="t" r="r" b="b"/>
              <a:pathLst>
                <a:path w="2144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143" y="691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6" name="Google Shape;3486;p56"/>
            <p:cNvSpPr/>
            <p:nvPr/>
          </p:nvSpPr>
          <p:spPr>
            <a:xfrm>
              <a:off x="2119313" y="2204737"/>
              <a:ext cx="64084" cy="9983"/>
            </a:xfrm>
            <a:custGeom>
              <a:avLst/>
              <a:gdLst/>
              <a:ahLst/>
              <a:cxnLst/>
              <a:rect l="l" t="t" r="r" b="b"/>
              <a:pathLst>
                <a:path w="2144" h="334" extrusionOk="0">
                  <a:moveTo>
                    <a:pt x="0" y="0"/>
                  </a:moveTo>
                  <a:lnTo>
                    <a:pt x="0" y="334"/>
                  </a:lnTo>
                  <a:lnTo>
                    <a:pt x="2143" y="334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7" name="Google Shape;3487;p56"/>
            <p:cNvSpPr/>
            <p:nvPr/>
          </p:nvSpPr>
          <p:spPr>
            <a:xfrm>
              <a:off x="2119313" y="1976944"/>
              <a:ext cx="64084" cy="20684"/>
            </a:xfrm>
            <a:custGeom>
              <a:avLst/>
              <a:gdLst/>
              <a:ahLst/>
              <a:cxnLst/>
              <a:rect l="l" t="t" r="r" b="b"/>
              <a:pathLst>
                <a:path w="2144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143" y="691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8" name="Google Shape;3488;p56"/>
            <p:cNvSpPr/>
            <p:nvPr/>
          </p:nvSpPr>
          <p:spPr>
            <a:xfrm>
              <a:off x="2119313" y="1986927"/>
              <a:ext cx="64084" cy="9983"/>
            </a:xfrm>
            <a:custGeom>
              <a:avLst/>
              <a:gdLst/>
              <a:ahLst/>
              <a:cxnLst/>
              <a:rect l="l" t="t" r="r" b="b"/>
              <a:pathLst>
                <a:path w="2144" h="334" extrusionOk="0">
                  <a:moveTo>
                    <a:pt x="0" y="0"/>
                  </a:moveTo>
                  <a:lnTo>
                    <a:pt x="0" y="333"/>
                  </a:lnTo>
                  <a:lnTo>
                    <a:pt x="2143" y="33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9" name="Google Shape;3489;p56"/>
            <p:cNvSpPr/>
            <p:nvPr/>
          </p:nvSpPr>
          <p:spPr>
            <a:xfrm>
              <a:off x="2119313" y="2085864"/>
              <a:ext cx="64084" cy="19967"/>
            </a:xfrm>
            <a:custGeom>
              <a:avLst/>
              <a:gdLst/>
              <a:ahLst/>
              <a:cxnLst/>
              <a:rect l="l" t="t" r="r" b="b"/>
              <a:pathLst>
                <a:path w="2144" h="668" extrusionOk="0">
                  <a:moveTo>
                    <a:pt x="0" y="0"/>
                  </a:moveTo>
                  <a:lnTo>
                    <a:pt x="0" y="667"/>
                  </a:lnTo>
                  <a:lnTo>
                    <a:pt x="2143" y="6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0" name="Google Shape;3490;p56"/>
            <p:cNvSpPr/>
            <p:nvPr/>
          </p:nvSpPr>
          <p:spPr>
            <a:xfrm>
              <a:off x="2065929" y="1954885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1" name="Google Shape;3491;p56"/>
            <p:cNvSpPr/>
            <p:nvPr/>
          </p:nvSpPr>
          <p:spPr>
            <a:xfrm>
              <a:off x="2153477" y="1938505"/>
              <a:ext cx="150915" cy="96126"/>
            </a:xfrm>
            <a:custGeom>
              <a:avLst/>
              <a:gdLst/>
              <a:ahLst/>
              <a:cxnLst/>
              <a:rect l="l" t="t" r="r" b="b"/>
              <a:pathLst>
                <a:path w="5049" h="3216" extrusionOk="0">
                  <a:moveTo>
                    <a:pt x="2763" y="1"/>
                  </a:moveTo>
                  <a:lnTo>
                    <a:pt x="2763" y="810"/>
                  </a:lnTo>
                  <a:lnTo>
                    <a:pt x="0" y="810"/>
                  </a:lnTo>
                  <a:lnTo>
                    <a:pt x="0" y="2430"/>
                  </a:lnTo>
                  <a:lnTo>
                    <a:pt x="2763" y="2430"/>
                  </a:lnTo>
                  <a:lnTo>
                    <a:pt x="2763" y="3216"/>
                  </a:lnTo>
                  <a:lnTo>
                    <a:pt x="5049" y="1620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2" name="Google Shape;3492;p56"/>
            <p:cNvSpPr/>
            <p:nvPr/>
          </p:nvSpPr>
          <p:spPr>
            <a:xfrm>
              <a:off x="2065929" y="2064492"/>
              <a:ext cx="64084" cy="63397"/>
            </a:xfrm>
            <a:custGeom>
              <a:avLst/>
              <a:gdLst/>
              <a:ahLst/>
              <a:cxnLst/>
              <a:rect l="l" t="t" r="r" b="b"/>
              <a:pathLst>
                <a:path w="2144" h="2121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44"/>
                    <a:pt x="476" y="2120"/>
                    <a:pt x="1072" y="2120"/>
                  </a:cubicBezTo>
                  <a:cubicBezTo>
                    <a:pt x="1667" y="2120"/>
                    <a:pt x="2143" y="1644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3" name="Google Shape;3493;p56"/>
            <p:cNvSpPr/>
            <p:nvPr/>
          </p:nvSpPr>
          <p:spPr>
            <a:xfrm>
              <a:off x="2154882" y="2048830"/>
              <a:ext cx="202923" cy="94004"/>
            </a:xfrm>
            <a:custGeom>
              <a:avLst/>
              <a:gdLst/>
              <a:ahLst/>
              <a:cxnLst/>
              <a:rect l="l" t="t" r="r" b="b"/>
              <a:pathLst>
                <a:path w="6789" h="3145" extrusionOk="0">
                  <a:moveTo>
                    <a:pt x="4549" y="1"/>
                  </a:moveTo>
                  <a:lnTo>
                    <a:pt x="4549" y="787"/>
                  </a:lnTo>
                  <a:lnTo>
                    <a:pt x="1" y="787"/>
                  </a:lnTo>
                  <a:lnTo>
                    <a:pt x="1" y="2359"/>
                  </a:lnTo>
                  <a:lnTo>
                    <a:pt x="4549" y="2359"/>
                  </a:lnTo>
                  <a:lnTo>
                    <a:pt x="4549" y="3144"/>
                  </a:lnTo>
                  <a:lnTo>
                    <a:pt x="6788" y="1549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4" name="Google Shape;3494;p56"/>
            <p:cNvSpPr/>
            <p:nvPr/>
          </p:nvSpPr>
          <p:spPr>
            <a:xfrm>
              <a:off x="2065929" y="2172695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5" name="Google Shape;3495;p56"/>
            <p:cNvSpPr/>
            <p:nvPr/>
          </p:nvSpPr>
          <p:spPr>
            <a:xfrm>
              <a:off x="2154882" y="2158467"/>
              <a:ext cx="254155" cy="92569"/>
            </a:xfrm>
            <a:custGeom>
              <a:avLst/>
              <a:gdLst/>
              <a:ahLst/>
              <a:cxnLst/>
              <a:rect l="l" t="t" r="r" b="b"/>
              <a:pathLst>
                <a:path w="8503" h="3097" extrusionOk="0">
                  <a:moveTo>
                    <a:pt x="6336" y="0"/>
                  </a:moveTo>
                  <a:lnTo>
                    <a:pt x="6336" y="786"/>
                  </a:lnTo>
                  <a:lnTo>
                    <a:pt x="1" y="786"/>
                  </a:lnTo>
                  <a:lnTo>
                    <a:pt x="1" y="2334"/>
                  </a:lnTo>
                  <a:lnTo>
                    <a:pt x="6336" y="2334"/>
                  </a:lnTo>
                  <a:lnTo>
                    <a:pt x="6336" y="3096"/>
                  </a:lnTo>
                  <a:lnTo>
                    <a:pt x="8503" y="1548"/>
                  </a:lnTo>
                  <a:lnTo>
                    <a:pt x="6336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6" name="Google Shape;3496;p56"/>
            <p:cNvSpPr/>
            <p:nvPr/>
          </p:nvSpPr>
          <p:spPr>
            <a:xfrm>
              <a:off x="2065929" y="1986927"/>
              <a:ext cx="64084" cy="32042"/>
            </a:xfrm>
            <a:custGeom>
              <a:avLst/>
              <a:gdLst/>
              <a:ahLst/>
              <a:cxnLst/>
              <a:rect l="l" t="t" r="r" b="b"/>
              <a:pathLst>
                <a:path w="2144" h="1072" extrusionOk="0">
                  <a:moveTo>
                    <a:pt x="0" y="0"/>
                  </a:moveTo>
                  <a:cubicBezTo>
                    <a:pt x="0" y="595"/>
                    <a:pt x="476" y="1072"/>
                    <a:pt x="1072" y="1072"/>
                  </a:cubicBezTo>
                  <a:cubicBezTo>
                    <a:pt x="1667" y="1072"/>
                    <a:pt x="2143" y="595"/>
                    <a:pt x="2143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7" name="Google Shape;3497;p56"/>
            <p:cNvSpPr/>
            <p:nvPr/>
          </p:nvSpPr>
          <p:spPr>
            <a:xfrm>
              <a:off x="2153477" y="1986927"/>
              <a:ext cx="150915" cy="47704"/>
            </a:xfrm>
            <a:custGeom>
              <a:avLst/>
              <a:gdLst/>
              <a:ahLst/>
              <a:cxnLst/>
              <a:rect l="l" t="t" r="r" b="b"/>
              <a:pathLst>
                <a:path w="5049" h="1596" extrusionOk="0">
                  <a:moveTo>
                    <a:pt x="0" y="0"/>
                  </a:moveTo>
                  <a:lnTo>
                    <a:pt x="0" y="810"/>
                  </a:lnTo>
                  <a:lnTo>
                    <a:pt x="2763" y="810"/>
                  </a:lnTo>
                  <a:lnTo>
                    <a:pt x="2763" y="159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8" name="Google Shape;3498;p56"/>
            <p:cNvSpPr/>
            <p:nvPr/>
          </p:nvSpPr>
          <p:spPr>
            <a:xfrm>
              <a:off x="2119313" y="2095100"/>
              <a:ext cx="64084" cy="10013"/>
            </a:xfrm>
            <a:custGeom>
              <a:avLst/>
              <a:gdLst/>
              <a:ahLst/>
              <a:cxnLst/>
              <a:rect l="l" t="t" r="r" b="b"/>
              <a:pathLst>
                <a:path w="2144" h="335" extrusionOk="0">
                  <a:moveTo>
                    <a:pt x="0" y="1"/>
                  </a:moveTo>
                  <a:lnTo>
                    <a:pt x="0" y="334"/>
                  </a:lnTo>
                  <a:lnTo>
                    <a:pt x="2143" y="33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9" name="Google Shape;3499;p56"/>
            <p:cNvSpPr/>
            <p:nvPr/>
          </p:nvSpPr>
          <p:spPr>
            <a:xfrm>
              <a:off x="2065929" y="2095100"/>
              <a:ext cx="64084" cy="32072"/>
            </a:xfrm>
            <a:custGeom>
              <a:avLst/>
              <a:gdLst/>
              <a:ahLst/>
              <a:cxnLst/>
              <a:rect l="l" t="t" r="r" b="b"/>
              <a:pathLst>
                <a:path w="2144" h="1073" extrusionOk="0">
                  <a:moveTo>
                    <a:pt x="0" y="1"/>
                  </a:moveTo>
                  <a:cubicBezTo>
                    <a:pt x="0" y="596"/>
                    <a:pt x="476" y="1073"/>
                    <a:pt x="1072" y="1073"/>
                  </a:cubicBezTo>
                  <a:cubicBezTo>
                    <a:pt x="1667" y="1073"/>
                    <a:pt x="2143" y="596"/>
                    <a:pt x="2143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0" name="Google Shape;3500;p56"/>
            <p:cNvSpPr/>
            <p:nvPr/>
          </p:nvSpPr>
          <p:spPr>
            <a:xfrm>
              <a:off x="2154882" y="2094703"/>
              <a:ext cx="202923" cy="46300"/>
            </a:xfrm>
            <a:custGeom>
              <a:avLst/>
              <a:gdLst/>
              <a:ahLst/>
              <a:cxnLst/>
              <a:rect l="l" t="t" r="r" b="b"/>
              <a:pathLst>
                <a:path w="6789" h="1549" extrusionOk="0">
                  <a:moveTo>
                    <a:pt x="1" y="0"/>
                  </a:moveTo>
                  <a:lnTo>
                    <a:pt x="1" y="763"/>
                  </a:lnTo>
                  <a:lnTo>
                    <a:pt x="4549" y="763"/>
                  </a:lnTo>
                  <a:lnTo>
                    <a:pt x="4549" y="1548"/>
                  </a:lnTo>
                  <a:lnTo>
                    <a:pt x="6788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1" name="Google Shape;3501;p56"/>
            <p:cNvSpPr/>
            <p:nvPr/>
          </p:nvSpPr>
          <p:spPr>
            <a:xfrm>
              <a:off x="2065929" y="2204737"/>
              <a:ext cx="64084" cy="32042"/>
            </a:xfrm>
            <a:custGeom>
              <a:avLst/>
              <a:gdLst/>
              <a:ahLst/>
              <a:cxnLst/>
              <a:rect l="l" t="t" r="r" b="b"/>
              <a:pathLst>
                <a:path w="2144" h="1072" extrusionOk="0">
                  <a:moveTo>
                    <a:pt x="0" y="0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2" name="Google Shape;3502;p56"/>
            <p:cNvSpPr/>
            <p:nvPr/>
          </p:nvSpPr>
          <p:spPr>
            <a:xfrm>
              <a:off x="2154882" y="2204737"/>
              <a:ext cx="254155" cy="45582"/>
            </a:xfrm>
            <a:custGeom>
              <a:avLst/>
              <a:gdLst/>
              <a:ahLst/>
              <a:cxnLst/>
              <a:rect l="l" t="t" r="r" b="b"/>
              <a:pathLst>
                <a:path w="8503" h="1525" extrusionOk="0">
                  <a:moveTo>
                    <a:pt x="1" y="0"/>
                  </a:moveTo>
                  <a:lnTo>
                    <a:pt x="1" y="786"/>
                  </a:lnTo>
                  <a:lnTo>
                    <a:pt x="6336" y="786"/>
                  </a:lnTo>
                  <a:lnTo>
                    <a:pt x="6336" y="1524"/>
                  </a:lnTo>
                  <a:lnTo>
                    <a:pt x="8503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03" name="Google Shape;3503;p56"/>
          <p:cNvGrpSpPr/>
          <p:nvPr/>
        </p:nvGrpSpPr>
        <p:grpSpPr>
          <a:xfrm>
            <a:off x="2574452" y="1922842"/>
            <a:ext cx="308973" cy="344544"/>
            <a:chOff x="2764952" y="1922842"/>
            <a:chExt cx="308973" cy="344544"/>
          </a:xfrm>
        </p:grpSpPr>
        <p:sp>
          <p:nvSpPr>
            <p:cNvPr id="3504" name="Google Shape;3504;p56"/>
            <p:cNvSpPr/>
            <p:nvPr/>
          </p:nvSpPr>
          <p:spPr>
            <a:xfrm>
              <a:off x="2883825" y="1922842"/>
              <a:ext cx="69793" cy="90447"/>
            </a:xfrm>
            <a:custGeom>
              <a:avLst/>
              <a:gdLst/>
              <a:ahLst/>
              <a:cxnLst/>
              <a:rect l="l" t="t" r="r" b="b"/>
              <a:pathLst>
                <a:path w="2335" h="3026" extrusionOk="0">
                  <a:moveTo>
                    <a:pt x="1168" y="1"/>
                  </a:moveTo>
                  <a:lnTo>
                    <a:pt x="1" y="2597"/>
                  </a:lnTo>
                  <a:lnTo>
                    <a:pt x="1168" y="3025"/>
                  </a:lnTo>
                  <a:lnTo>
                    <a:pt x="2335" y="259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5" name="Google Shape;3505;p56"/>
            <p:cNvSpPr/>
            <p:nvPr/>
          </p:nvSpPr>
          <p:spPr>
            <a:xfrm>
              <a:off x="2918707" y="1922842"/>
              <a:ext cx="34912" cy="90447"/>
            </a:xfrm>
            <a:custGeom>
              <a:avLst/>
              <a:gdLst/>
              <a:ahLst/>
              <a:cxnLst/>
              <a:rect l="l" t="t" r="r" b="b"/>
              <a:pathLst>
                <a:path w="1168" h="3026" extrusionOk="0">
                  <a:moveTo>
                    <a:pt x="1" y="1"/>
                  </a:moveTo>
                  <a:lnTo>
                    <a:pt x="1" y="3025"/>
                  </a:lnTo>
                  <a:lnTo>
                    <a:pt x="1168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6" name="Google Shape;3506;p56"/>
            <p:cNvSpPr/>
            <p:nvPr/>
          </p:nvSpPr>
          <p:spPr>
            <a:xfrm>
              <a:off x="2852500" y="2000438"/>
              <a:ext cx="132443" cy="82616"/>
            </a:xfrm>
            <a:custGeom>
              <a:avLst/>
              <a:gdLst/>
              <a:ahLst/>
              <a:cxnLst/>
              <a:rect l="l" t="t" r="r" b="b"/>
              <a:pathLst>
                <a:path w="4431" h="2764" extrusionOk="0">
                  <a:moveTo>
                    <a:pt x="1049" y="1"/>
                  </a:moveTo>
                  <a:lnTo>
                    <a:pt x="1" y="2311"/>
                  </a:lnTo>
                  <a:lnTo>
                    <a:pt x="2216" y="2763"/>
                  </a:lnTo>
                  <a:lnTo>
                    <a:pt x="4430" y="231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7" name="Google Shape;3507;p56"/>
            <p:cNvSpPr/>
            <p:nvPr/>
          </p:nvSpPr>
          <p:spPr>
            <a:xfrm>
              <a:off x="2918707" y="2000438"/>
              <a:ext cx="66236" cy="82616"/>
            </a:xfrm>
            <a:custGeom>
              <a:avLst/>
              <a:gdLst/>
              <a:ahLst/>
              <a:cxnLst/>
              <a:rect l="l" t="t" r="r" b="b"/>
              <a:pathLst>
                <a:path w="221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2215" y="231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8" name="Google Shape;3508;p56"/>
            <p:cNvSpPr/>
            <p:nvPr/>
          </p:nvSpPr>
          <p:spPr>
            <a:xfrm>
              <a:off x="2821892" y="2069484"/>
              <a:ext cx="193657" cy="82616"/>
            </a:xfrm>
            <a:custGeom>
              <a:avLst/>
              <a:gdLst/>
              <a:ahLst/>
              <a:cxnLst/>
              <a:rect l="l" t="t" r="r" b="b"/>
              <a:pathLst>
                <a:path w="6479" h="2764" extrusionOk="0">
                  <a:moveTo>
                    <a:pt x="1025" y="1"/>
                  </a:moveTo>
                  <a:lnTo>
                    <a:pt x="1" y="2334"/>
                  </a:lnTo>
                  <a:lnTo>
                    <a:pt x="3240" y="2763"/>
                  </a:lnTo>
                  <a:lnTo>
                    <a:pt x="6478" y="2334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9" name="Google Shape;3509;p56"/>
            <p:cNvSpPr/>
            <p:nvPr/>
          </p:nvSpPr>
          <p:spPr>
            <a:xfrm>
              <a:off x="2918707" y="2069484"/>
              <a:ext cx="96844" cy="82616"/>
            </a:xfrm>
            <a:custGeom>
              <a:avLst/>
              <a:gdLst/>
              <a:ahLst/>
              <a:cxnLst/>
              <a:rect l="l" t="t" r="r" b="b"/>
              <a:pathLst>
                <a:path w="3240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3239" y="2334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0" name="Google Shape;3510;p56"/>
            <p:cNvSpPr/>
            <p:nvPr/>
          </p:nvSpPr>
          <p:spPr>
            <a:xfrm>
              <a:off x="2790597" y="2139248"/>
              <a:ext cx="256277" cy="82586"/>
            </a:xfrm>
            <a:custGeom>
              <a:avLst/>
              <a:gdLst/>
              <a:ahLst/>
              <a:cxnLst/>
              <a:rect l="l" t="t" r="r" b="b"/>
              <a:pathLst>
                <a:path w="8574" h="2763" extrusionOk="0">
                  <a:moveTo>
                    <a:pt x="1048" y="0"/>
                  </a:moveTo>
                  <a:lnTo>
                    <a:pt x="0" y="2310"/>
                  </a:lnTo>
                  <a:lnTo>
                    <a:pt x="4287" y="2763"/>
                  </a:lnTo>
                  <a:lnTo>
                    <a:pt x="8573" y="2310"/>
                  </a:lnTo>
                  <a:lnTo>
                    <a:pt x="752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1" name="Google Shape;3511;p56"/>
            <p:cNvSpPr/>
            <p:nvPr/>
          </p:nvSpPr>
          <p:spPr>
            <a:xfrm>
              <a:off x="2918707" y="2139248"/>
              <a:ext cx="128168" cy="82586"/>
            </a:xfrm>
            <a:custGeom>
              <a:avLst/>
              <a:gdLst/>
              <a:ahLst/>
              <a:cxnLst/>
              <a:rect l="l" t="t" r="r" b="b"/>
              <a:pathLst>
                <a:path w="4288" h="2763" extrusionOk="0">
                  <a:moveTo>
                    <a:pt x="1" y="0"/>
                  </a:moveTo>
                  <a:lnTo>
                    <a:pt x="1" y="2763"/>
                  </a:lnTo>
                  <a:lnTo>
                    <a:pt x="4287" y="2310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2" name="Google Shape;3512;p56"/>
            <p:cNvSpPr/>
            <p:nvPr/>
          </p:nvSpPr>
          <p:spPr>
            <a:xfrm>
              <a:off x="2764952" y="2208294"/>
              <a:ext cx="308973" cy="59093"/>
            </a:xfrm>
            <a:custGeom>
              <a:avLst/>
              <a:gdLst/>
              <a:ahLst/>
              <a:cxnLst/>
              <a:rect l="l" t="t" r="r" b="b"/>
              <a:pathLst>
                <a:path w="10337" h="1977" extrusionOk="0">
                  <a:moveTo>
                    <a:pt x="882" y="0"/>
                  </a:moveTo>
                  <a:lnTo>
                    <a:pt x="1" y="1977"/>
                  </a:lnTo>
                  <a:lnTo>
                    <a:pt x="10336" y="1977"/>
                  </a:lnTo>
                  <a:lnTo>
                    <a:pt x="9455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3" name="Google Shape;3513;p56"/>
            <p:cNvSpPr/>
            <p:nvPr/>
          </p:nvSpPr>
          <p:spPr>
            <a:xfrm>
              <a:off x="2918707" y="2208294"/>
              <a:ext cx="153784" cy="59093"/>
            </a:xfrm>
            <a:custGeom>
              <a:avLst/>
              <a:gdLst/>
              <a:ahLst/>
              <a:cxnLst/>
              <a:rect l="l" t="t" r="r" b="b"/>
              <a:pathLst>
                <a:path w="5145" h="1977" extrusionOk="0">
                  <a:moveTo>
                    <a:pt x="1" y="0"/>
                  </a:moveTo>
                  <a:lnTo>
                    <a:pt x="1" y="1977"/>
                  </a:lnTo>
                  <a:lnTo>
                    <a:pt x="5145" y="1977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14" name="Google Shape;3514;p56"/>
          <p:cNvGrpSpPr/>
          <p:nvPr/>
        </p:nvGrpSpPr>
        <p:grpSpPr>
          <a:xfrm>
            <a:off x="3264996" y="1922842"/>
            <a:ext cx="343826" cy="344544"/>
            <a:chOff x="3379296" y="1922842"/>
            <a:chExt cx="343826" cy="344544"/>
          </a:xfrm>
        </p:grpSpPr>
        <p:sp>
          <p:nvSpPr>
            <p:cNvPr id="3515" name="Google Shape;3515;p56"/>
            <p:cNvSpPr/>
            <p:nvPr/>
          </p:nvSpPr>
          <p:spPr>
            <a:xfrm>
              <a:off x="3540165" y="1984058"/>
              <a:ext cx="20684" cy="55566"/>
            </a:xfrm>
            <a:custGeom>
              <a:avLst/>
              <a:gdLst/>
              <a:ahLst/>
              <a:cxnLst/>
              <a:rect l="l" t="t" r="r" b="b"/>
              <a:pathLst>
                <a:path w="692" h="1859" extrusionOk="0">
                  <a:moveTo>
                    <a:pt x="1" y="1"/>
                  </a:moveTo>
                  <a:lnTo>
                    <a:pt x="1" y="1858"/>
                  </a:lnTo>
                  <a:lnTo>
                    <a:pt x="691" y="185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6" name="Google Shape;3516;p56"/>
            <p:cNvSpPr/>
            <p:nvPr/>
          </p:nvSpPr>
          <p:spPr>
            <a:xfrm>
              <a:off x="3478232" y="2023931"/>
              <a:ext cx="145236" cy="53413"/>
            </a:xfrm>
            <a:custGeom>
              <a:avLst/>
              <a:gdLst/>
              <a:ahLst/>
              <a:cxnLst/>
              <a:rect l="l" t="t" r="r" b="b"/>
              <a:pathLst>
                <a:path w="4859" h="1787" extrusionOk="0">
                  <a:moveTo>
                    <a:pt x="1" y="0"/>
                  </a:moveTo>
                  <a:lnTo>
                    <a:pt x="1" y="1787"/>
                  </a:lnTo>
                  <a:lnTo>
                    <a:pt x="4859" y="1787"/>
                  </a:lnTo>
                  <a:lnTo>
                    <a:pt x="4859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7" name="Google Shape;3517;p56"/>
            <p:cNvSpPr/>
            <p:nvPr/>
          </p:nvSpPr>
          <p:spPr>
            <a:xfrm>
              <a:off x="3550836" y="1984058"/>
              <a:ext cx="10013" cy="55566"/>
            </a:xfrm>
            <a:custGeom>
              <a:avLst/>
              <a:gdLst/>
              <a:ahLst/>
              <a:cxnLst/>
              <a:rect l="l" t="t" r="r" b="b"/>
              <a:pathLst>
                <a:path w="335" h="1859" extrusionOk="0">
                  <a:moveTo>
                    <a:pt x="1" y="1"/>
                  </a:moveTo>
                  <a:lnTo>
                    <a:pt x="1" y="1858"/>
                  </a:lnTo>
                  <a:lnTo>
                    <a:pt x="334" y="185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8" name="Google Shape;3518;p56"/>
            <p:cNvSpPr/>
            <p:nvPr/>
          </p:nvSpPr>
          <p:spPr>
            <a:xfrm>
              <a:off x="3550836" y="2023931"/>
              <a:ext cx="73350" cy="53413"/>
            </a:xfrm>
            <a:custGeom>
              <a:avLst/>
              <a:gdLst/>
              <a:ahLst/>
              <a:cxnLst/>
              <a:rect l="l" t="t" r="r" b="b"/>
              <a:pathLst>
                <a:path w="2454" h="1787" extrusionOk="0">
                  <a:moveTo>
                    <a:pt x="1" y="0"/>
                  </a:moveTo>
                  <a:lnTo>
                    <a:pt x="1" y="1787"/>
                  </a:lnTo>
                  <a:lnTo>
                    <a:pt x="2454" y="1787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9" name="Google Shape;3519;p56"/>
            <p:cNvSpPr/>
            <p:nvPr/>
          </p:nvSpPr>
          <p:spPr>
            <a:xfrm>
              <a:off x="3540165" y="1922842"/>
              <a:ext cx="104675" cy="63397"/>
            </a:xfrm>
            <a:custGeom>
              <a:avLst/>
              <a:gdLst/>
              <a:ahLst/>
              <a:cxnLst/>
              <a:rect l="l" t="t" r="r" b="b"/>
              <a:pathLst>
                <a:path w="3502" h="2121" extrusionOk="0">
                  <a:moveTo>
                    <a:pt x="1" y="1"/>
                  </a:moveTo>
                  <a:lnTo>
                    <a:pt x="1" y="2120"/>
                  </a:lnTo>
                  <a:lnTo>
                    <a:pt x="3501" y="212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0" name="Google Shape;3520;p56"/>
            <p:cNvSpPr/>
            <p:nvPr/>
          </p:nvSpPr>
          <p:spPr>
            <a:xfrm>
              <a:off x="3452616" y="2073041"/>
              <a:ext cx="196497" cy="52009"/>
            </a:xfrm>
            <a:custGeom>
              <a:avLst/>
              <a:gdLst/>
              <a:ahLst/>
              <a:cxnLst/>
              <a:rect l="l" t="t" r="r" b="b"/>
              <a:pathLst>
                <a:path w="6574" h="1740" extrusionOk="0">
                  <a:moveTo>
                    <a:pt x="0" y="1"/>
                  </a:moveTo>
                  <a:lnTo>
                    <a:pt x="0" y="1739"/>
                  </a:lnTo>
                  <a:lnTo>
                    <a:pt x="6573" y="1739"/>
                  </a:lnTo>
                  <a:lnTo>
                    <a:pt x="65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1" name="Google Shape;3521;p56"/>
            <p:cNvSpPr/>
            <p:nvPr/>
          </p:nvSpPr>
          <p:spPr>
            <a:xfrm>
              <a:off x="3550836" y="2073041"/>
              <a:ext cx="98966" cy="52009"/>
            </a:xfrm>
            <a:custGeom>
              <a:avLst/>
              <a:gdLst/>
              <a:ahLst/>
              <a:cxnLst/>
              <a:rect l="l" t="t" r="r" b="b"/>
              <a:pathLst>
                <a:path w="3311" h="1740" extrusionOk="0">
                  <a:moveTo>
                    <a:pt x="1" y="1"/>
                  </a:moveTo>
                  <a:lnTo>
                    <a:pt x="1" y="1739"/>
                  </a:lnTo>
                  <a:lnTo>
                    <a:pt x="3311" y="1739"/>
                  </a:lnTo>
                  <a:lnTo>
                    <a:pt x="331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2" name="Google Shape;3522;p56"/>
            <p:cNvSpPr/>
            <p:nvPr/>
          </p:nvSpPr>
          <p:spPr>
            <a:xfrm>
              <a:off x="3427000" y="2121433"/>
              <a:ext cx="247011" cy="52009"/>
            </a:xfrm>
            <a:custGeom>
              <a:avLst/>
              <a:gdLst/>
              <a:ahLst/>
              <a:cxnLst/>
              <a:rect l="l" t="t" r="r" b="b"/>
              <a:pathLst>
                <a:path w="8264" h="1740" extrusionOk="0">
                  <a:moveTo>
                    <a:pt x="0" y="1"/>
                  </a:moveTo>
                  <a:lnTo>
                    <a:pt x="0" y="1739"/>
                  </a:lnTo>
                  <a:lnTo>
                    <a:pt x="8264" y="1739"/>
                  </a:lnTo>
                  <a:lnTo>
                    <a:pt x="826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3" name="Google Shape;3523;p56"/>
            <p:cNvSpPr/>
            <p:nvPr/>
          </p:nvSpPr>
          <p:spPr>
            <a:xfrm>
              <a:off x="3550118" y="2121433"/>
              <a:ext cx="123894" cy="52009"/>
            </a:xfrm>
            <a:custGeom>
              <a:avLst/>
              <a:gdLst/>
              <a:ahLst/>
              <a:cxnLst/>
              <a:rect l="l" t="t" r="r" b="b"/>
              <a:pathLst>
                <a:path w="4145" h="1740" extrusionOk="0">
                  <a:moveTo>
                    <a:pt x="1" y="1"/>
                  </a:moveTo>
                  <a:lnTo>
                    <a:pt x="1" y="1739"/>
                  </a:lnTo>
                  <a:lnTo>
                    <a:pt x="4145" y="1739"/>
                  </a:lnTo>
                  <a:lnTo>
                    <a:pt x="4145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4" name="Google Shape;3524;p56"/>
            <p:cNvSpPr/>
            <p:nvPr/>
          </p:nvSpPr>
          <p:spPr>
            <a:xfrm>
              <a:off x="3404224" y="2169855"/>
              <a:ext cx="292563" cy="52696"/>
            </a:xfrm>
            <a:custGeom>
              <a:avLst/>
              <a:gdLst/>
              <a:ahLst/>
              <a:cxnLst/>
              <a:rect l="l" t="t" r="r" b="b"/>
              <a:pathLst>
                <a:path w="9788" h="1763" extrusionOk="0">
                  <a:moveTo>
                    <a:pt x="0" y="0"/>
                  </a:moveTo>
                  <a:lnTo>
                    <a:pt x="0" y="1763"/>
                  </a:lnTo>
                  <a:lnTo>
                    <a:pt x="9788" y="1763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5" name="Google Shape;3525;p56"/>
            <p:cNvSpPr/>
            <p:nvPr/>
          </p:nvSpPr>
          <p:spPr>
            <a:xfrm>
              <a:off x="3550836" y="2169855"/>
              <a:ext cx="147388" cy="52696"/>
            </a:xfrm>
            <a:custGeom>
              <a:avLst/>
              <a:gdLst/>
              <a:ahLst/>
              <a:cxnLst/>
              <a:rect l="l" t="t" r="r" b="b"/>
              <a:pathLst>
                <a:path w="4931" h="1763" extrusionOk="0">
                  <a:moveTo>
                    <a:pt x="1" y="0"/>
                  </a:moveTo>
                  <a:lnTo>
                    <a:pt x="1" y="1763"/>
                  </a:lnTo>
                  <a:lnTo>
                    <a:pt x="4930" y="1763"/>
                  </a:lnTo>
                  <a:lnTo>
                    <a:pt x="493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6" name="Google Shape;3526;p56"/>
            <p:cNvSpPr/>
            <p:nvPr/>
          </p:nvSpPr>
          <p:spPr>
            <a:xfrm>
              <a:off x="3379296" y="2218965"/>
              <a:ext cx="343825" cy="48422"/>
            </a:xfrm>
            <a:custGeom>
              <a:avLst/>
              <a:gdLst/>
              <a:ahLst/>
              <a:cxnLst/>
              <a:rect l="l" t="t" r="r" b="b"/>
              <a:pathLst>
                <a:path w="11503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1503" y="1620"/>
                  </a:lnTo>
                  <a:lnTo>
                    <a:pt x="1150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7" name="Google Shape;3527;p56"/>
            <p:cNvSpPr/>
            <p:nvPr/>
          </p:nvSpPr>
          <p:spPr>
            <a:xfrm>
              <a:off x="3550836" y="2218965"/>
              <a:ext cx="172286" cy="48422"/>
            </a:xfrm>
            <a:custGeom>
              <a:avLst/>
              <a:gdLst/>
              <a:ahLst/>
              <a:cxnLst/>
              <a:rect l="l" t="t" r="r" b="b"/>
              <a:pathLst>
                <a:path w="5764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5764" y="1620"/>
                  </a:lnTo>
                  <a:lnTo>
                    <a:pt x="5764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28" name="Google Shape;3528;p56"/>
          <p:cNvGrpSpPr/>
          <p:nvPr/>
        </p:nvGrpSpPr>
        <p:grpSpPr>
          <a:xfrm>
            <a:off x="4038814" y="1922125"/>
            <a:ext cx="343826" cy="345261"/>
            <a:chOff x="4076914" y="1922125"/>
            <a:chExt cx="343826" cy="345261"/>
          </a:xfrm>
        </p:grpSpPr>
        <p:sp>
          <p:nvSpPr>
            <p:cNvPr id="3529" name="Google Shape;3529;p56"/>
            <p:cNvSpPr/>
            <p:nvPr/>
          </p:nvSpPr>
          <p:spPr>
            <a:xfrm>
              <a:off x="4076914" y="1922125"/>
              <a:ext cx="181552" cy="179430"/>
            </a:xfrm>
            <a:custGeom>
              <a:avLst/>
              <a:gdLst/>
              <a:ahLst/>
              <a:cxnLst/>
              <a:rect l="l" t="t" r="r" b="b"/>
              <a:pathLst>
                <a:path w="6074" h="6003" extrusionOk="0">
                  <a:moveTo>
                    <a:pt x="1" y="1"/>
                  </a:moveTo>
                  <a:lnTo>
                    <a:pt x="1" y="1858"/>
                  </a:lnTo>
                  <a:cubicBezTo>
                    <a:pt x="1" y="4049"/>
                    <a:pt x="1739" y="5764"/>
                    <a:pt x="3882" y="5764"/>
                  </a:cubicBezTo>
                  <a:lnTo>
                    <a:pt x="4335" y="5764"/>
                  </a:lnTo>
                  <a:lnTo>
                    <a:pt x="5121" y="6002"/>
                  </a:lnTo>
                  <a:lnTo>
                    <a:pt x="5764" y="5764"/>
                  </a:lnTo>
                  <a:lnTo>
                    <a:pt x="6073" y="5026"/>
                  </a:lnTo>
                  <a:lnTo>
                    <a:pt x="5764" y="4335"/>
                  </a:lnTo>
                  <a:lnTo>
                    <a:pt x="5764" y="3883"/>
                  </a:lnTo>
                  <a:cubicBezTo>
                    <a:pt x="5764" y="1716"/>
                    <a:pt x="4001" y="1"/>
                    <a:pt x="1858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0" name="Google Shape;3530;p56"/>
            <p:cNvSpPr/>
            <p:nvPr/>
          </p:nvSpPr>
          <p:spPr>
            <a:xfrm>
              <a:off x="4235661" y="2085864"/>
              <a:ext cx="185079" cy="181522"/>
            </a:xfrm>
            <a:custGeom>
              <a:avLst/>
              <a:gdLst/>
              <a:ahLst/>
              <a:cxnLst/>
              <a:rect l="l" t="t" r="r" b="b"/>
              <a:pathLst>
                <a:path w="6192" h="6073" extrusionOk="0">
                  <a:moveTo>
                    <a:pt x="1167" y="0"/>
                  </a:moveTo>
                  <a:lnTo>
                    <a:pt x="429" y="286"/>
                  </a:lnTo>
                  <a:lnTo>
                    <a:pt x="0" y="1000"/>
                  </a:lnTo>
                  <a:lnTo>
                    <a:pt x="429" y="1691"/>
                  </a:lnTo>
                  <a:lnTo>
                    <a:pt x="429" y="2167"/>
                  </a:lnTo>
                  <a:cubicBezTo>
                    <a:pt x="429" y="4334"/>
                    <a:pt x="2191" y="6073"/>
                    <a:pt x="4334" y="6073"/>
                  </a:cubicBezTo>
                  <a:lnTo>
                    <a:pt x="6192" y="6073"/>
                  </a:lnTo>
                  <a:lnTo>
                    <a:pt x="6192" y="4192"/>
                  </a:lnTo>
                  <a:cubicBezTo>
                    <a:pt x="6192" y="2048"/>
                    <a:pt x="4454" y="286"/>
                    <a:pt x="2310" y="286"/>
                  </a:cubicBezTo>
                  <a:lnTo>
                    <a:pt x="1834" y="286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1" name="Google Shape;3531;p56"/>
            <p:cNvSpPr/>
            <p:nvPr/>
          </p:nvSpPr>
          <p:spPr>
            <a:xfrm>
              <a:off x="4249171" y="2086581"/>
              <a:ext cx="171569" cy="180805"/>
            </a:xfrm>
            <a:custGeom>
              <a:avLst/>
              <a:gdLst/>
              <a:ahLst/>
              <a:cxnLst/>
              <a:rect l="l" t="t" r="r" b="b"/>
              <a:pathLst>
                <a:path w="5740" h="6049" extrusionOk="0">
                  <a:moveTo>
                    <a:pt x="739" y="0"/>
                  </a:moveTo>
                  <a:lnTo>
                    <a:pt x="1" y="286"/>
                  </a:lnTo>
                  <a:lnTo>
                    <a:pt x="5740" y="6049"/>
                  </a:lnTo>
                  <a:lnTo>
                    <a:pt x="5740" y="4168"/>
                  </a:lnTo>
                  <a:cubicBezTo>
                    <a:pt x="5740" y="2039"/>
                    <a:pt x="4025" y="286"/>
                    <a:pt x="1924" y="286"/>
                  </a:cubicBezTo>
                  <a:cubicBezTo>
                    <a:pt x="1910" y="286"/>
                    <a:pt x="1896" y="286"/>
                    <a:pt x="1882" y="286"/>
                  </a:cubicBezTo>
                  <a:lnTo>
                    <a:pt x="1406" y="28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2" name="Google Shape;3532;p56"/>
            <p:cNvSpPr/>
            <p:nvPr/>
          </p:nvSpPr>
          <p:spPr>
            <a:xfrm>
              <a:off x="4077631" y="1922842"/>
              <a:ext cx="180835" cy="171598"/>
            </a:xfrm>
            <a:custGeom>
              <a:avLst/>
              <a:gdLst/>
              <a:ahLst/>
              <a:cxnLst/>
              <a:rect l="l" t="t" r="r" b="b"/>
              <a:pathLst>
                <a:path w="6050" h="5741" extrusionOk="0">
                  <a:moveTo>
                    <a:pt x="0" y="1"/>
                  </a:moveTo>
                  <a:lnTo>
                    <a:pt x="5740" y="5740"/>
                  </a:lnTo>
                  <a:lnTo>
                    <a:pt x="6049" y="5002"/>
                  </a:lnTo>
                  <a:lnTo>
                    <a:pt x="5763" y="4335"/>
                  </a:lnTo>
                  <a:lnTo>
                    <a:pt x="5763" y="3906"/>
                  </a:lnTo>
                  <a:cubicBezTo>
                    <a:pt x="5763" y="1715"/>
                    <a:pt x="4025" y="1"/>
                    <a:pt x="1882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3" name="Google Shape;3533;p56"/>
            <p:cNvSpPr/>
            <p:nvPr/>
          </p:nvSpPr>
          <p:spPr>
            <a:xfrm>
              <a:off x="4248454" y="1961281"/>
              <a:ext cx="134565" cy="133847"/>
            </a:xfrm>
            <a:custGeom>
              <a:avLst/>
              <a:gdLst/>
              <a:ahLst/>
              <a:cxnLst/>
              <a:rect l="l" t="t" r="r" b="b"/>
              <a:pathLst>
                <a:path w="4502" h="4478" extrusionOk="0">
                  <a:moveTo>
                    <a:pt x="3097" y="1"/>
                  </a:moveTo>
                  <a:cubicBezTo>
                    <a:pt x="1358" y="1"/>
                    <a:pt x="1" y="1382"/>
                    <a:pt x="1" y="3097"/>
                  </a:cubicBezTo>
                  <a:lnTo>
                    <a:pt x="1" y="4478"/>
                  </a:lnTo>
                  <a:lnTo>
                    <a:pt x="1406" y="4478"/>
                  </a:lnTo>
                  <a:cubicBezTo>
                    <a:pt x="3121" y="4478"/>
                    <a:pt x="4502" y="3097"/>
                    <a:pt x="4502" y="1382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4" name="Google Shape;3534;p56"/>
            <p:cNvSpPr/>
            <p:nvPr/>
          </p:nvSpPr>
          <p:spPr>
            <a:xfrm>
              <a:off x="4114635" y="2094412"/>
              <a:ext cx="134565" cy="134535"/>
            </a:xfrm>
            <a:custGeom>
              <a:avLst/>
              <a:gdLst/>
              <a:ahLst/>
              <a:cxnLst/>
              <a:rect l="l" t="t" r="r" b="b"/>
              <a:pathLst>
                <a:path w="4502" h="4501" extrusionOk="0">
                  <a:moveTo>
                    <a:pt x="3097" y="0"/>
                  </a:moveTo>
                  <a:cubicBezTo>
                    <a:pt x="1382" y="0"/>
                    <a:pt x="1" y="1405"/>
                    <a:pt x="1" y="3096"/>
                  </a:cubicBezTo>
                  <a:lnTo>
                    <a:pt x="1" y="4501"/>
                  </a:lnTo>
                  <a:lnTo>
                    <a:pt x="1406" y="4501"/>
                  </a:lnTo>
                  <a:cubicBezTo>
                    <a:pt x="3144" y="4501"/>
                    <a:pt x="4502" y="3096"/>
                    <a:pt x="4502" y="1405"/>
                  </a:cubicBezTo>
                  <a:lnTo>
                    <a:pt x="4502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5" name="Google Shape;3535;p56"/>
            <p:cNvSpPr/>
            <p:nvPr/>
          </p:nvSpPr>
          <p:spPr>
            <a:xfrm>
              <a:off x="4139564" y="1979096"/>
              <a:ext cx="52696" cy="19937"/>
            </a:xfrm>
            <a:custGeom>
              <a:avLst/>
              <a:gdLst/>
              <a:ahLst/>
              <a:cxnLst/>
              <a:rect l="l" t="t" r="r" b="b"/>
              <a:pathLst>
                <a:path w="1763" h="667" extrusionOk="0">
                  <a:moveTo>
                    <a:pt x="0" y="0"/>
                  </a:moveTo>
                  <a:lnTo>
                    <a:pt x="0" y="667"/>
                  </a:lnTo>
                  <a:lnTo>
                    <a:pt x="1763" y="667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6" name="Google Shape;3536;p56"/>
            <p:cNvSpPr/>
            <p:nvPr/>
          </p:nvSpPr>
          <p:spPr>
            <a:xfrm>
              <a:off x="4139564" y="2021779"/>
              <a:ext cx="52696" cy="19967"/>
            </a:xfrm>
            <a:custGeom>
              <a:avLst/>
              <a:gdLst/>
              <a:ahLst/>
              <a:cxnLst/>
              <a:rect l="l" t="t" r="r" b="b"/>
              <a:pathLst>
                <a:path w="1763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763" y="668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7" name="Google Shape;3537;p56"/>
            <p:cNvSpPr/>
            <p:nvPr/>
          </p:nvSpPr>
          <p:spPr>
            <a:xfrm>
              <a:off x="4304707" y="2147079"/>
              <a:ext cx="51979" cy="20654"/>
            </a:xfrm>
            <a:custGeom>
              <a:avLst/>
              <a:gdLst/>
              <a:ahLst/>
              <a:cxnLst/>
              <a:rect l="l" t="t" r="r" b="b"/>
              <a:pathLst>
                <a:path w="1739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739" y="69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8" name="Google Shape;3538;p56"/>
            <p:cNvSpPr/>
            <p:nvPr/>
          </p:nvSpPr>
          <p:spPr>
            <a:xfrm>
              <a:off x="4304707" y="2190480"/>
              <a:ext cx="51979" cy="20684"/>
            </a:xfrm>
            <a:custGeom>
              <a:avLst/>
              <a:gdLst/>
              <a:ahLst/>
              <a:cxnLst/>
              <a:rect l="l" t="t" r="r" b="b"/>
              <a:pathLst>
                <a:path w="1739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739" y="692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9" name="Google Shape;3539;p56"/>
            <p:cNvSpPr/>
            <p:nvPr/>
          </p:nvSpPr>
          <p:spPr>
            <a:xfrm>
              <a:off x="4114635" y="2094412"/>
              <a:ext cx="134565" cy="134535"/>
            </a:xfrm>
            <a:custGeom>
              <a:avLst/>
              <a:gdLst/>
              <a:ahLst/>
              <a:cxnLst/>
              <a:rect l="l" t="t" r="r" b="b"/>
              <a:pathLst>
                <a:path w="4502" h="4501" extrusionOk="0">
                  <a:moveTo>
                    <a:pt x="4502" y="0"/>
                  </a:moveTo>
                  <a:lnTo>
                    <a:pt x="1" y="4501"/>
                  </a:lnTo>
                  <a:lnTo>
                    <a:pt x="1406" y="4501"/>
                  </a:lnTo>
                  <a:cubicBezTo>
                    <a:pt x="3144" y="4501"/>
                    <a:pt x="4502" y="3096"/>
                    <a:pt x="4502" y="1405"/>
                  </a:cubicBezTo>
                  <a:lnTo>
                    <a:pt x="450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0" name="Google Shape;3540;p56"/>
            <p:cNvSpPr/>
            <p:nvPr/>
          </p:nvSpPr>
          <p:spPr>
            <a:xfrm>
              <a:off x="4248454" y="1961281"/>
              <a:ext cx="134565" cy="133847"/>
            </a:xfrm>
            <a:custGeom>
              <a:avLst/>
              <a:gdLst/>
              <a:ahLst/>
              <a:cxnLst/>
              <a:rect l="l" t="t" r="r" b="b"/>
              <a:pathLst>
                <a:path w="4502" h="4478" extrusionOk="0">
                  <a:moveTo>
                    <a:pt x="4502" y="1"/>
                  </a:moveTo>
                  <a:lnTo>
                    <a:pt x="1" y="4478"/>
                  </a:lnTo>
                  <a:lnTo>
                    <a:pt x="1406" y="4478"/>
                  </a:lnTo>
                  <a:cubicBezTo>
                    <a:pt x="3121" y="4478"/>
                    <a:pt x="4502" y="3097"/>
                    <a:pt x="4502" y="1382"/>
                  </a:cubicBezTo>
                  <a:lnTo>
                    <a:pt x="4502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1" name="Google Shape;3541;p56"/>
            <p:cNvSpPr/>
            <p:nvPr/>
          </p:nvSpPr>
          <p:spPr>
            <a:xfrm>
              <a:off x="4139564" y="1979096"/>
              <a:ext cx="52696" cy="19937"/>
            </a:xfrm>
            <a:custGeom>
              <a:avLst/>
              <a:gdLst/>
              <a:ahLst/>
              <a:cxnLst/>
              <a:rect l="l" t="t" r="r" b="b"/>
              <a:pathLst>
                <a:path w="1763" h="667" extrusionOk="0">
                  <a:moveTo>
                    <a:pt x="0" y="0"/>
                  </a:moveTo>
                  <a:lnTo>
                    <a:pt x="0" y="262"/>
                  </a:lnTo>
                  <a:lnTo>
                    <a:pt x="429" y="667"/>
                  </a:lnTo>
                  <a:lnTo>
                    <a:pt x="1763" y="667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2" name="Google Shape;3542;p56"/>
            <p:cNvSpPr/>
            <p:nvPr/>
          </p:nvSpPr>
          <p:spPr>
            <a:xfrm>
              <a:off x="4175133" y="2021779"/>
              <a:ext cx="17127" cy="16410"/>
            </a:xfrm>
            <a:custGeom>
              <a:avLst/>
              <a:gdLst/>
              <a:ahLst/>
              <a:cxnLst/>
              <a:rect l="l" t="t" r="r" b="b"/>
              <a:pathLst>
                <a:path w="573" h="549" extrusionOk="0">
                  <a:moveTo>
                    <a:pt x="1" y="1"/>
                  </a:moveTo>
                  <a:lnTo>
                    <a:pt x="573" y="549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3" name="Google Shape;3543;p56"/>
            <p:cNvSpPr/>
            <p:nvPr/>
          </p:nvSpPr>
          <p:spPr>
            <a:xfrm>
              <a:off x="4304707" y="2147079"/>
              <a:ext cx="51979" cy="20654"/>
            </a:xfrm>
            <a:custGeom>
              <a:avLst/>
              <a:gdLst/>
              <a:ahLst/>
              <a:cxnLst/>
              <a:rect l="l" t="t" r="r" b="b"/>
              <a:pathLst>
                <a:path w="1739" h="691" extrusionOk="0">
                  <a:moveTo>
                    <a:pt x="0" y="0"/>
                  </a:moveTo>
                  <a:lnTo>
                    <a:pt x="0" y="119"/>
                  </a:lnTo>
                  <a:lnTo>
                    <a:pt x="548" y="691"/>
                  </a:lnTo>
                  <a:lnTo>
                    <a:pt x="1739" y="69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4" name="Google Shape;3544;p56"/>
            <p:cNvSpPr/>
            <p:nvPr/>
          </p:nvSpPr>
          <p:spPr>
            <a:xfrm>
              <a:off x="4343834" y="2190480"/>
              <a:ext cx="12853" cy="13570"/>
            </a:xfrm>
            <a:custGeom>
              <a:avLst/>
              <a:gdLst/>
              <a:ahLst/>
              <a:cxnLst/>
              <a:rect l="l" t="t" r="r" b="b"/>
              <a:pathLst>
                <a:path w="430" h="454" extrusionOk="0">
                  <a:moveTo>
                    <a:pt x="1" y="1"/>
                  </a:moveTo>
                  <a:lnTo>
                    <a:pt x="430" y="453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45" name="Google Shape;3545;p56"/>
          <p:cNvGrpSpPr/>
          <p:nvPr/>
        </p:nvGrpSpPr>
        <p:grpSpPr>
          <a:xfrm>
            <a:off x="4782742" y="1922842"/>
            <a:ext cx="343827" cy="344544"/>
            <a:chOff x="4744642" y="1922842"/>
            <a:chExt cx="343827" cy="344544"/>
          </a:xfrm>
        </p:grpSpPr>
        <p:sp>
          <p:nvSpPr>
            <p:cNvPr id="3546" name="Google Shape;3546;p56"/>
            <p:cNvSpPr/>
            <p:nvPr/>
          </p:nvSpPr>
          <p:spPr>
            <a:xfrm>
              <a:off x="4798743" y="1984775"/>
              <a:ext cx="237775" cy="220708"/>
            </a:xfrm>
            <a:custGeom>
              <a:avLst/>
              <a:gdLst/>
              <a:ahLst/>
              <a:cxnLst/>
              <a:rect l="l" t="t" r="r" b="b"/>
              <a:pathLst>
                <a:path w="7955" h="7384" extrusionOk="0">
                  <a:moveTo>
                    <a:pt x="6668" y="1"/>
                  </a:moveTo>
                  <a:cubicBezTo>
                    <a:pt x="5978" y="1"/>
                    <a:pt x="5359" y="405"/>
                    <a:pt x="5025" y="1001"/>
                  </a:cubicBezTo>
                  <a:lnTo>
                    <a:pt x="4001" y="2930"/>
                  </a:lnTo>
                  <a:lnTo>
                    <a:pt x="2286" y="6073"/>
                  </a:lnTo>
                  <a:cubicBezTo>
                    <a:pt x="2096" y="6478"/>
                    <a:pt x="1691" y="6716"/>
                    <a:pt x="1262" y="6716"/>
                  </a:cubicBezTo>
                  <a:lnTo>
                    <a:pt x="0" y="6716"/>
                  </a:lnTo>
                  <a:lnTo>
                    <a:pt x="0" y="7383"/>
                  </a:lnTo>
                  <a:lnTo>
                    <a:pt x="1262" y="7383"/>
                  </a:lnTo>
                  <a:cubicBezTo>
                    <a:pt x="1929" y="7383"/>
                    <a:pt x="2572" y="7002"/>
                    <a:pt x="2882" y="6407"/>
                  </a:cubicBezTo>
                  <a:lnTo>
                    <a:pt x="4001" y="4359"/>
                  </a:lnTo>
                  <a:lnTo>
                    <a:pt x="5621" y="1287"/>
                  </a:lnTo>
                  <a:cubicBezTo>
                    <a:pt x="5835" y="906"/>
                    <a:pt x="6216" y="667"/>
                    <a:pt x="6668" y="667"/>
                  </a:cubicBezTo>
                  <a:lnTo>
                    <a:pt x="7954" y="667"/>
                  </a:lnTo>
                  <a:lnTo>
                    <a:pt x="7954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7" name="Google Shape;3547;p56"/>
            <p:cNvSpPr/>
            <p:nvPr/>
          </p:nvSpPr>
          <p:spPr>
            <a:xfrm>
              <a:off x="4918334" y="1984775"/>
              <a:ext cx="118185" cy="130291"/>
            </a:xfrm>
            <a:custGeom>
              <a:avLst/>
              <a:gdLst/>
              <a:ahLst/>
              <a:cxnLst/>
              <a:rect l="l" t="t" r="r" b="b"/>
              <a:pathLst>
                <a:path w="3954" h="4359" extrusionOk="0">
                  <a:moveTo>
                    <a:pt x="2667" y="1"/>
                  </a:moveTo>
                  <a:cubicBezTo>
                    <a:pt x="1977" y="1"/>
                    <a:pt x="1358" y="405"/>
                    <a:pt x="1024" y="1001"/>
                  </a:cubicBezTo>
                  <a:lnTo>
                    <a:pt x="0" y="2930"/>
                  </a:lnTo>
                  <a:lnTo>
                    <a:pt x="0" y="4359"/>
                  </a:lnTo>
                  <a:lnTo>
                    <a:pt x="1620" y="1287"/>
                  </a:lnTo>
                  <a:cubicBezTo>
                    <a:pt x="1834" y="906"/>
                    <a:pt x="2215" y="667"/>
                    <a:pt x="2667" y="667"/>
                  </a:cubicBezTo>
                  <a:lnTo>
                    <a:pt x="3953" y="667"/>
                  </a:lnTo>
                  <a:lnTo>
                    <a:pt x="39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8" name="Google Shape;3548;p56"/>
            <p:cNvSpPr/>
            <p:nvPr/>
          </p:nvSpPr>
          <p:spPr>
            <a:xfrm>
              <a:off x="4766701" y="2116471"/>
              <a:ext cx="20684" cy="56970"/>
            </a:xfrm>
            <a:custGeom>
              <a:avLst/>
              <a:gdLst/>
              <a:ahLst/>
              <a:cxnLst/>
              <a:rect l="l" t="t" r="r" b="b"/>
              <a:pathLst>
                <a:path w="692" h="1906" extrusionOk="0">
                  <a:moveTo>
                    <a:pt x="1" y="0"/>
                  </a:moveTo>
                  <a:lnTo>
                    <a:pt x="1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9" name="Google Shape;3549;p56"/>
            <p:cNvSpPr/>
            <p:nvPr/>
          </p:nvSpPr>
          <p:spPr>
            <a:xfrm>
              <a:off x="4766701" y="1922842"/>
              <a:ext cx="20684" cy="49857"/>
            </a:xfrm>
            <a:custGeom>
              <a:avLst/>
              <a:gdLst/>
              <a:ahLst/>
              <a:cxnLst/>
              <a:rect l="l" t="t" r="r" b="b"/>
              <a:pathLst>
                <a:path w="692" h="1668" extrusionOk="0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0" name="Google Shape;3550;p56"/>
            <p:cNvSpPr/>
            <p:nvPr/>
          </p:nvSpPr>
          <p:spPr>
            <a:xfrm>
              <a:off x="4766701" y="2016100"/>
              <a:ext cx="20684" cy="56970"/>
            </a:xfrm>
            <a:custGeom>
              <a:avLst/>
              <a:gdLst/>
              <a:ahLst/>
              <a:cxnLst/>
              <a:rect l="l" t="t" r="r" b="b"/>
              <a:pathLst>
                <a:path w="692" h="1906" extrusionOk="0">
                  <a:moveTo>
                    <a:pt x="1" y="0"/>
                  </a:moveTo>
                  <a:lnTo>
                    <a:pt x="1" y="1906"/>
                  </a:lnTo>
                  <a:lnTo>
                    <a:pt x="691" y="1906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1" name="Google Shape;3551;p56"/>
            <p:cNvSpPr/>
            <p:nvPr/>
          </p:nvSpPr>
          <p:spPr>
            <a:xfrm>
              <a:off x="4766701" y="2217530"/>
              <a:ext cx="20684" cy="49857"/>
            </a:xfrm>
            <a:custGeom>
              <a:avLst/>
              <a:gdLst/>
              <a:ahLst/>
              <a:cxnLst/>
              <a:rect l="l" t="t" r="r" b="b"/>
              <a:pathLst>
                <a:path w="692" h="1668" extrusionOk="0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2" name="Google Shape;3552;p56"/>
            <p:cNvSpPr/>
            <p:nvPr/>
          </p:nvSpPr>
          <p:spPr>
            <a:xfrm>
              <a:off x="5046444" y="2116471"/>
              <a:ext cx="19967" cy="56970"/>
            </a:xfrm>
            <a:custGeom>
              <a:avLst/>
              <a:gdLst/>
              <a:ahLst/>
              <a:cxnLst/>
              <a:rect l="l" t="t" r="r" b="b"/>
              <a:pathLst>
                <a:path w="668" h="1906" extrusionOk="0">
                  <a:moveTo>
                    <a:pt x="1" y="0"/>
                  </a:moveTo>
                  <a:lnTo>
                    <a:pt x="1" y="1905"/>
                  </a:lnTo>
                  <a:lnTo>
                    <a:pt x="668" y="1905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3" name="Google Shape;3553;p56"/>
            <p:cNvSpPr/>
            <p:nvPr/>
          </p:nvSpPr>
          <p:spPr>
            <a:xfrm>
              <a:off x="5046444" y="1922842"/>
              <a:ext cx="19967" cy="49857"/>
            </a:xfrm>
            <a:custGeom>
              <a:avLst/>
              <a:gdLst/>
              <a:ahLst/>
              <a:cxnLst/>
              <a:rect l="l" t="t" r="r" b="b"/>
              <a:pathLst>
                <a:path w="668" h="1668" extrusionOk="0">
                  <a:moveTo>
                    <a:pt x="1" y="1"/>
                  </a:moveTo>
                  <a:lnTo>
                    <a:pt x="1" y="1668"/>
                  </a:lnTo>
                  <a:lnTo>
                    <a:pt x="668" y="16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4" name="Google Shape;3554;p56"/>
            <p:cNvSpPr/>
            <p:nvPr/>
          </p:nvSpPr>
          <p:spPr>
            <a:xfrm>
              <a:off x="5046444" y="2016100"/>
              <a:ext cx="19967" cy="56970"/>
            </a:xfrm>
            <a:custGeom>
              <a:avLst/>
              <a:gdLst/>
              <a:ahLst/>
              <a:cxnLst/>
              <a:rect l="l" t="t" r="r" b="b"/>
              <a:pathLst>
                <a:path w="668" h="1906" extrusionOk="0">
                  <a:moveTo>
                    <a:pt x="1" y="0"/>
                  </a:moveTo>
                  <a:lnTo>
                    <a:pt x="1" y="1906"/>
                  </a:lnTo>
                  <a:lnTo>
                    <a:pt x="668" y="1906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5" name="Google Shape;3555;p56"/>
            <p:cNvSpPr/>
            <p:nvPr/>
          </p:nvSpPr>
          <p:spPr>
            <a:xfrm>
              <a:off x="5046444" y="2217530"/>
              <a:ext cx="19967" cy="49857"/>
            </a:xfrm>
            <a:custGeom>
              <a:avLst/>
              <a:gdLst/>
              <a:ahLst/>
              <a:cxnLst/>
              <a:rect l="l" t="t" r="r" b="b"/>
              <a:pathLst>
                <a:path w="668" h="1668" extrusionOk="0">
                  <a:moveTo>
                    <a:pt x="1" y="1"/>
                  </a:moveTo>
                  <a:lnTo>
                    <a:pt x="1" y="1668"/>
                  </a:lnTo>
                  <a:lnTo>
                    <a:pt x="668" y="16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6" name="Google Shape;3556;p56"/>
            <p:cNvSpPr/>
            <p:nvPr/>
          </p:nvSpPr>
          <p:spPr>
            <a:xfrm>
              <a:off x="4799461" y="1983370"/>
              <a:ext cx="236340" cy="121742"/>
            </a:xfrm>
            <a:custGeom>
              <a:avLst/>
              <a:gdLst/>
              <a:ahLst/>
              <a:cxnLst/>
              <a:rect l="l" t="t" r="r" b="b"/>
              <a:pathLst>
                <a:path w="7907" h="4073" extrusionOk="0">
                  <a:moveTo>
                    <a:pt x="0" y="0"/>
                  </a:moveTo>
                  <a:lnTo>
                    <a:pt x="0" y="667"/>
                  </a:lnTo>
                  <a:lnTo>
                    <a:pt x="1477" y="667"/>
                  </a:lnTo>
                  <a:cubicBezTo>
                    <a:pt x="1834" y="667"/>
                    <a:pt x="2143" y="834"/>
                    <a:pt x="2429" y="1072"/>
                  </a:cubicBezTo>
                  <a:lnTo>
                    <a:pt x="3977" y="2524"/>
                  </a:lnTo>
                  <a:lnTo>
                    <a:pt x="5001" y="3501"/>
                  </a:lnTo>
                  <a:cubicBezTo>
                    <a:pt x="5406" y="3858"/>
                    <a:pt x="5906" y="4072"/>
                    <a:pt x="6430" y="4072"/>
                  </a:cubicBezTo>
                  <a:lnTo>
                    <a:pt x="7907" y="4072"/>
                  </a:lnTo>
                  <a:lnTo>
                    <a:pt x="7907" y="3382"/>
                  </a:lnTo>
                  <a:lnTo>
                    <a:pt x="6430" y="3358"/>
                  </a:lnTo>
                  <a:cubicBezTo>
                    <a:pt x="6073" y="3358"/>
                    <a:pt x="5763" y="3215"/>
                    <a:pt x="5477" y="2977"/>
                  </a:cubicBezTo>
                  <a:lnTo>
                    <a:pt x="4001" y="1572"/>
                  </a:lnTo>
                  <a:lnTo>
                    <a:pt x="2905" y="548"/>
                  </a:lnTo>
                  <a:cubicBezTo>
                    <a:pt x="2501" y="191"/>
                    <a:pt x="2001" y="0"/>
                    <a:pt x="1477" y="0"/>
                  </a:cubicBezTo>
                  <a:close/>
                </a:path>
              </a:pathLst>
            </a:custGeom>
            <a:solidFill>
              <a:srgbClr val="DB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7" name="Google Shape;3557;p56"/>
            <p:cNvSpPr/>
            <p:nvPr/>
          </p:nvSpPr>
          <p:spPr>
            <a:xfrm>
              <a:off x="4802300" y="2083712"/>
              <a:ext cx="233501" cy="121772"/>
            </a:xfrm>
            <a:custGeom>
              <a:avLst/>
              <a:gdLst/>
              <a:ahLst/>
              <a:cxnLst/>
              <a:rect l="l" t="t" r="r" b="b"/>
              <a:pathLst>
                <a:path w="7812" h="4074" extrusionOk="0">
                  <a:moveTo>
                    <a:pt x="0" y="1"/>
                  </a:moveTo>
                  <a:lnTo>
                    <a:pt x="0" y="691"/>
                  </a:lnTo>
                  <a:lnTo>
                    <a:pt x="1334" y="691"/>
                  </a:lnTo>
                  <a:cubicBezTo>
                    <a:pt x="1739" y="691"/>
                    <a:pt x="2048" y="834"/>
                    <a:pt x="2334" y="1072"/>
                  </a:cubicBezTo>
                  <a:lnTo>
                    <a:pt x="3882" y="2525"/>
                  </a:lnTo>
                  <a:lnTo>
                    <a:pt x="4906" y="3525"/>
                  </a:lnTo>
                  <a:cubicBezTo>
                    <a:pt x="5311" y="3883"/>
                    <a:pt x="5811" y="4073"/>
                    <a:pt x="6335" y="4073"/>
                  </a:cubicBezTo>
                  <a:lnTo>
                    <a:pt x="7812" y="4073"/>
                  </a:lnTo>
                  <a:lnTo>
                    <a:pt x="7812" y="3406"/>
                  </a:lnTo>
                  <a:lnTo>
                    <a:pt x="7812" y="3359"/>
                  </a:lnTo>
                  <a:lnTo>
                    <a:pt x="6335" y="3359"/>
                  </a:lnTo>
                  <a:cubicBezTo>
                    <a:pt x="5954" y="3359"/>
                    <a:pt x="5621" y="3216"/>
                    <a:pt x="5359" y="2978"/>
                  </a:cubicBezTo>
                  <a:lnTo>
                    <a:pt x="3882" y="1573"/>
                  </a:lnTo>
                  <a:lnTo>
                    <a:pt x="2763" y="572"/>
                  </a:lnTo>
                  <a:cubicBezTo>
                    <a:pt x="2382" y="215"/>
                    <a:pt x="1882" y="1"/>
                    <a:pt x="1334" y="1"/>
                  </a:cubicBezTo>
                  <a:close/>
                </a:path>
              </a:pathLst>
            </a:custGeom>
            <a:solidFill>
              <a:srgbClr val="9BA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8" name="Google Shape;3558;p56"/>
            <p:cNvSpPr/>
            <p:nvPr/>
          </p:nvSpPr>
          <p:spPr>
            <a:xfrm>
              <a:off x="4744642" y="1961999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9" name="Google Shape;3559;p56"/>
            <p:cNvSpPr/>
            <p:nvPr/>
          </p:nvSpPr>
          <p:spPr>
            <a:xfrm>
              <a:off x="4744642" y="2062370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0" name="Google Shape;3560;p56"/>
            <p:cNvSpPr/>
            <p:nvPr/>
          </p:nvSpPr>
          <p:spPr>
            <a:xfrm>
              <a:off x="4744642" y="2163459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0" y="500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1" name="Google Shape;3561;p56"/>
            <p:cNvSpPr/>
            <p:nvPr/>
          </p:nvSpPr>
          <p:spPr>
            <a:xfrm>
              <a:off x="5024385" y="1961999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1"/>
                  </a:moveTo>
                  <a:cubicBezTo>
                    <a:pt x="501" y="1"/>
                    <a:pt x="0" y="477"/>
                    <a:pt x="0" y="1072"/>
                  </a:cubicBezTo>
                  <a:cubicBezTo>
                    <a:pt x="0" y="1668"/>
                    <a:pt x="501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2" name="Google Shape;3562;p56"/>
            <p:cNvSpPr/>
            <p:nvPr/>
          </p:nvSpPr>
          <p:spPr>
            <a:xfrm>
              <a:off x="4918334" y="2031045"/>
              <a:ext cx="117468" cy="74067"/>
            </a:xfrm>
            <a:custGeom>
              <a:avLst/>
              <a:gdLst/>
              <a:ahLst/>
              <a:cxnLst/>
              <a:rect l="l" t="t" r="r" b="b"/>
              <a:pathLst>
                <a:path w="3930" h="2478" extrusionOk="0">
                  <a:moveTo>
                    <a:pt x="0" y="1"/>
                  </a:moveTo>
                  <a:lnTo>
                    <a:pt x="0" y="929"/>
                  </a:lnTo>
                  <a:lnTo>
                    <a:pt x="1024" y="1906"/>
                  </a:lnTo>
                  <a:cubicBezTo>
                    <a:pt x="1429" y="2263"/>
                    <a:pt x="1929" y="2477"/>
                    <a:pt x="2453" y="2477"/>
                  </a:cubicBezTo>
                  <a:lnTo>
                    <a:pt x="3930" y="2477"/>
                  </a:lnTo>
                  <a:lnTo>
                    <a:pt x="3930" y="1787"/>
                  </a:lnTo>
                  <a:lnTo>
                    <a:pt x="2453" y="1787"/>
                  </a:lnTo>
                  <a:cubicBezTo>
                    <a:pt x="2072" y="1787"/>
                    <a:pt x="1739" y="1644"/>
                    <a:pt x="1477" y="140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3" name="Google Shape;3563;p56"/>
            <p:cNvSpPr/>
            <p:nvPr/>
          </p:nvSpPr>
          <p:spPr>
            <a:xfrm>
              <a:off x="4916899" y="2132134"/>
              <a:ext cx="117468" cy="73350"/>
            </a:xfrm>
            <a:custGeom>
              <a:avLst/>
              <a:gdLst/>
              <a:ahLst/>
              <a:cxnLst/>
              <a:rect l="l" t="t" r="r" b="b"/>
              <a:pathLst>
                <a:path w="3930" h="2454" extrusionOk="0">
                  <a:moveTo>
                    <a:pt x="1" y="0"/>
                  </a:moveTo>
                  <a:lnTo>
                    <a:pt x="1" y="905"/>
                  </a:lnTo>
                  <a:lnTo>
                    <a:pt x="1048" y="1905"/>
                  </a:lnTo>
                  <a:cubicBezTo>
                    <a:pt x="1429" y="2263"/>
                    <a:pt x="1953" y="2453"/>
                    <a:pt x="2477" y="2453"/>
                  </a:cubicBezTo>
                  <a:lnTo>
                    <a:pt x="3930" y="2453"/>
                  </a:lnTo>
                  <a:lnTo>
                    <a:pt x="3930" y="1786"/>
                  </a:lnTo>
                  <a:lnTo>
                    <a:pt x="2477" y="1786"/>
                  </a:lnTo>
                  <a:cubicBezTo>
                    <a:pt x="2120" y="1786"/>
                    <a:pt x="1787" y="1667"/>
                    <a:pt x="1501" y="138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4" name="Google Shape;3564;p56"/>
            <p:cNvSpPr/>
            <p:nvPr/>
          </p:nvSpPr>
          <p:spPr>
            <a:xfrm>
              <a:off x="5024385" y="2062370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501" y="0"/>
                    <a:pt x="0" y="477"/>
                    <a:pt x="0" y="1072"/>
                  </a:cubicBezTo>
                  <a:cubicBezTo>
                    <a:pt x="0" y="1667"/>
                    <a:pt x="501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5" name="Google Shape;3565;p56"/>
            <p:cNvSpPr/>
            <p:nvPr/>
          </p:nvSpPr>
          <p:spPr>
            <a:xfrm>
              <a:off x="5024385" y="2163459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501" y="0"/>
                    <a:pt x="0" y="500"/>
                    <a:pt x="0" y="1072"/>
                  </a:cubicBezTo>
                  <a:cubicBezTo>
                    <a:pt x="0" y="1667"/>
                    <a:pt x="501" y="2143"/>
                    <a:pt x="1072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66" name="Google Shape;3566;p56"/>
          <p:cNvGrpSpPr/>
          <p:nvPr/>
        </p:nvGrpSpPr>
        <p:grpSpPr>
          <a:xfrm>
            <a:off x="5523800" y="1922842"/>
            <a:ext cx="343856" cy="344545"/>
            <a:chOff x="5409500" y="1922842"/>
            <a:chExt cx="343856" cy="344545"/>
          </a:xfrm>
        </p:grpSpPr>
        <p:sp>
          <p:nvSpPr>
            <p:cNvPr id="3567" name="Google Shape;3567;p56"/>
            <p:cNvSpPr/>
            <p:nvPr/>
          </p:nvSpPr>
          <p:spPr>
            <a:xfrm>
              <a:off x="5441543" y="2066644"/>
              <a:ext cx="56253" cy="190071"/>
            </a:xfrm>
            <a:custGeom>
              <a:avLst/>
              <a:gdLst/>
              <a:ahLst/>
              <a:cxnLst/>
              <a:rect l="l" t="t" r="r" b="b"/>
              <a:pathLst>
                <a:path w="1882" h="6359" extrusionOk="0">
                  <a:moveTo>
                    <a:pt x="1" y="0"/>
                  </a:moveTo>
                  <a:lnTo>
                    <a:pt x="1" y="6359"/>
                  </a:lnTo>
                  <a:lnTo>
                    <a:pt x="1882" y="635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69311" y="2066644"/>
              <a:ext cx="28485" cy="190071"/>
            </a:xfrm>
            <a:custGeom>
              <a:avLst/>
              <a:gdLst/>
              <a:ahLst/>
              <a:cxnLst/>
              <a:rect l="l" t="t" r="r" b="b"/>
              <a:pathLst>
                <a:path w="953" h="6359" extrusionOk="0">
                  <a:moveTo>
                    <a:pt x="0" y="0"/>
                  </a:moveTo>
                  <a:lnTo>
                    <a:pt x="0" y="6359"/>
                  </a:lnTo>
                  <a:lnTo>
                    <a:pt x="953" y="635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553302" y="2022496"/>
              <a:ext cx="55566" cy="234218"/>
            </a:xfrm>
            <a:custGeom>
              <a:avLst/>
              <a:gdLst/>
              <a:ahLst/>
              <a:cxnLst/>
              <a:rect l="l" t="t" r="r" b="b"/>
              <a:pathLst>
                <a:path w="1859" h="7836" extrusionOk="0">
                  <a:moveTo>
                    <a:pt x="1" y="1"/>
                  </a:moveTo>
                  <a:lnTo>
                    <a:pt x="1" y="7836"/>
                  </a:lnTo>
                  <a:lnTo>
                    <a:pt x="1858" y="7836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0353" y="2022496"/>
              <a:ext cx="28515" cy="234218"/>
            </a:xfrm>
            <a:custGeom>
              <a:avLst/>
              <a:gdLst/>
              <a:ahLst/>
              <a:cxnLst/>
              <a:rect l="l" t="t" r="r" b="b"/>
              <a:pathLst>
                <a:path w="954" h="7836" extrusionOk="0">
                  <a:moveTo>
                    <a:pt x="0" y="1"/>
                  </a:moveTo>
                  <a:lnTo>
                    <a:pt x="0" y="7836"/>
                  </a:lnTo>
                  <a:lnTo>
                    <a:pt x="953" y="783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665062" y="1976944"/>
              <a:ext cx="56253" cy="279770"/>
            </a:xfrm>
            <a:custGeom>
              <a:avLst/>
              <a:gdLst/>
              <a:ahLst/>
              <a:cxnLst/>
              <a:rect l="l" t="t" r="r" b="b"/>
              <a:pathLst>
                <a:path w="1882" h="9360" extrusionOk="0">
                  <a:moveTo>
                    <a:pt x="0" y="1"/>
                  </a:moveTo>
                  <a:lnTo>
                    <a:pt x="0" y="9360"/>
                  </a:lnTo>
                  <a:lnTo>
                    <a:pt x="1882" y="9360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692830" y="1976944"/>
              <a:ext cx="28485" cy="279770"/>
            </a:xfrm>
            <a:custGeom>
              <a:avLst/>
              <a:gdLst/>
              <a:ahLst/>
              <a:cxnLst/>
              <a:rect l="l" t="t" r="r" b="b"/>
              <a:pathLst>
                <a:path w="953" h="9360" extrusionOk="0">
                  <a:moveTo>
                    <a:pt x="0" y="1"/>
                  </a:moveTo>
                  <a:lnTo>
                    <a:pt x="0" y="9360"/>
                  </a:lnTo>
                  <a:lnTo>
                    <a:pt x="953" y="936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5497766" y="1976944"/>
              <a:ext cx="56283" cy="279770"/>
            </a:xfrm>
            <a:custGeom>
              <a:avLst/>
              <a:gdLst/>
              <a:ahLst/>
              <a:cxnLst/>
              <a:rect l="l" t="t" r="r" b="b"/>
              <a:pathLst>
                <a:path w="1883" h="9360" extrusionOk="0">
                  <a:moveTo>
                    <a:pt x="1" y="1"/>
                  </a:moveTo>
                  <a:lnTo>
                    <a:pt x="1" y="9360"/>
                  </a:lnTo>
                  <a:lnTo>
                    <a:pt x="1882" y="9360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5525534" y="1976944"/>
              <a:ext cx="28515" cy="279770"/>
            </a:xfrm>
            <a:custGeom>
              <a:avLst/>
              <a:gdLst/>
              <a:ahLst/>
              <a:cxnLst/>
              <a:rect l="l" t="t" r="r" b="b"/>
              <a:pathLst>
                <a:path w="954" h="9360" extrusionOk="0">
                  <a:moveTo>
                    <a:pt x="1" y="1"/>
                  </a:moveTo>
                  <a:lnTo>
                    <a:pt x="1" y="9360"/>
                  </a:lnTo>
                  <a:lnTo>
                    <a:pt x="953" y="936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5608838" y="1922842"/>
              <a:ext cx="56253" cy="333871"/>
            </a:xfrm>
            <a:custGeom>
              <a:avLst/>
              <a:gdLst/>
              <a:ahLst/>
              <a:cxnLst/>
              <a:rect l="l" t="t" r="r" b="b"/>
              <a:pathLst>
                <a:path w="1882" h="11170" extrusionOk="0">
                  <a:moveTo>
                    <a:pt x="0" y="1"/>
                  </a:moveTo>
                  <a:lnTo>
                    <a:pt x="0" y="11170"/>
                  </a:lnTo>
                  <a:lnTo>
                    <a:pt x="1881" y="11170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6" name="Google Shape;3576;p56"/>
            <p:cNvSpPr/>
            <p:nvPr/>
          </p:nvSpPr>
          <p:spPr>
            <a:xfrm>
              <a:off x="5637294" y="1922842"/>
              <a:ext cx="28515" cy="333871"/>
            </a:xfrm>
            <a:custGeom>
              <a:avLst/>
              <a:gdLst/>
              <a:ahLst/>
              <a:cxnLst/>
              <a:rect l="l" t="t" r="r" b="b"/>
              <a:pathLst>
                <a:path w="954" h="11170" extrusionOk="0">
                  <a:moveTo>
                    <a:pt x="1" y="1"/>
                  </a:moveTo>
                  <a:lnTo>
                    <a:pt x="1" y="11170"/>
                  </a:lnTo>
                  <a:lnTo>
                    <a:pt x="953" y="1117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7" name="Google Shape;3577;p56"/>
            <p:cNvSpPr/>
            <p:nvPr/>
          </p:nvSpPr>
          <p:spPr>
            <a:xfrm>
              <a:off x="5409500" y="2246733"/>
              <a:ext cx="343855" cy="20654"/>
            </a:xfrm>
            <a:custGeom>
              <a:avLst/>
              <a:gdLst/>
              <a:ahLst/>
              <a:cxnLst/>
              <a:rect l="l" t="t" r="r" b="b"/>
              <a:pathLst>
                <a:path w="11504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1503" y="691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5581788" y="2246733"/>
              <a:ext cx="171569" cy="20654"/>
            </a:xfrm>
            <a:custGeom>
              <a:avLst/>
              <a:gdLst/>
              <a:ahLst/>
              <a:cxnLst/>
              <a:rect l="l" t="t" r="r" b="b"/>
              <a:pathLst>
                <a:path w="5740" h="691" extrusionOk="0">
                  <a:moveTo>
                    <a:pt x="0" y="0"/>
                  </a:moveTo>
                  <a:lnTo>
                    <a:pt x="0" y="691"/>
                  </a:lnTo>
                  <a:lnTo>
                    <a:pt x="5739" y="691"/>
                  </a:lnTo>
                  <a:lnTo>
                    <a:pt x="5739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79" name="Google Shape;3579;p56"/>
          <p:cNvGrpSpPr/>
          <p:nvPr/>
        </p:nvGrpSpPr>
        <p:grpSpPr>
          <a:xfrm>
            <a:off x="6272720" y="1934948"/>
            <a:ext cx="344544" cy="319646"/>
            <a:chOff x="6082220" y="1934948"/>
            <a:chExt cx="344544" cy="319646"/>
          </a:xfrm>
        </p:grpSpPr>
        <p:sp>
          <p:nvSpPr>
            <p:cNvPr id="3580" name="Google Shape;3580;p56"/>
            <p:cNvSpPr/>
            <p:nvPr/>
          </p:nvSpPr>
          <p:spPr>
            <a:xfrm>
              <a:off x="6211047" y="2190480"/>
              <a:ext cx="215716" cy="64114"/>
            </a:xfrm>
            <a:custGeom>
              <a:avLst/>
              <a:gdLst/>
              <a:ahLst/>
              <a:cxnLst/>
              <a:rect l="l" t="t" r="r" b="b"/>
              <a:pathLst>
                <a:path w="7217" h="2145" extrusionOk="0">
                  <a:moveTo>
                    <a:pt x="1" y="1"/>
                  </a:moveTo>
                  <a:lnTo>
                    <a:pt x="1" y="2144"/>
                  </a:lnTo>
                  <a:lnTo>
                    <a:pt x="7217" y="2144"/>
                  </a:lnTo>
                  <a:lnTo>
                    <a:pt x="7217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6211047" y="2222522"/>
              <a:ext cx="215716" cy="32072"/>
            </a:xfrm>
            <a:custGeom>
              <a:avLst/>
              <a:gdLst/>
              <a:ahLst/>
              <a:cxnLst/>
              <a:rect l="l" t="t" r="r" b="b"/>
              <a:pathLst>
                <a:path w="7217" h="1073" extrusionOk="0">
                  <a:moveTo>
                    <a:pt x="1" y="1"/>
                  </a:moveTo>
                  <a:lnTo>
                    <a:pt x="1" y="1072"/>
                  </a:lnTo>
                  <a:lnTo>
                    <a:pt x="7217" y="1072"/>
                  </a:lnTo>
                  <a:lnTo>
                    <a:pt x="7217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6267300" y="2102244"/>
              <a:ext cx="159463" cy="64084"/>
            </a:xfrm>
            <a:custGeom>
              <a:avLst/>
              <a:gdLst/>
              <a:ahLst/>
              <a:cxnLst/>
              <a:rect l="l" t="t" r="r" b="b"/>
              <a:pathLst>
                <a:path w="5335" h="2144" extrusionOk="0">
                  <a:moveTo>
                    <a:pt x="0" y="0"/>
                  </a:moveTo>
                  <a:lnTo>
                    <a:pt x="0" y="2143"/>
                  </a:lnTo>
                  <a:lnTo>
                    <a:pt x="5335" y="2143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6267300" y="2135691"/>
              <a:ext cx="159463" cy="32042"/>
            </a:xfrm>
            <a:custGeom>
              <a:avLst/>
              <a:gdLst/>
              <a:ahLst/>
              <a:cxnLst/>
              <a:rect l="l" t="t" r="r" b="b"/>
              <a:pathLst>
                <a:path w="5335" h="1072" extrusionOk="0">
                  <a:moveTo>
                    <a:pt x="0" y="0"/>
                  </a:moveTo>
                  <a:lnTo>
                    <a:pt x="0" y="1072"/>
                  </a:lnTo>
                  <a:lnTo>
                    <a:pt x="5335" y="1072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4" name="Google Shape;3584;p56"/>
            <p:cNvSpPr/>
            <p:nvPr/>
          </p:nvSpPr>
          <p:spPr>
            <a:xfrm>
              <a:off x="6320684" y="2015383"/>
              <a:ext cx="106080" cy="64084"/>
            </a:xfrm>
            <a:custGeom>
              <a:avLst/>
              <a:gdLst/>
              <a:ahLst/>
              <a:cxnLst/>
              <a:rect l="l" t="t" r="r" b="b"/>
              <a:pathLst>
                <a:path w="3549" h="2144" extrusionOk="0">
                  <a:moveTo>
                    <a:pt x="0" y="1"/>
                  </a:moveTo>
                  <a:lnTo>
                    <a:pt x="0" y="2144"/>
                  </a:lnTo>
                  <a:lnTo>
                    <a:pt x="3549" y="2144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5" name="Google Shape;3585;p56"/>
            <p:cNvSpPr/>
            <p:nvPr/>
          </p:nvSpPr>
          <p:spPr>
            <a:xfrm>
              <a:off x="6320684" y="2048142"/>
              <a:ext cx="106080" cy="32042"/>
            </a:xfrm>
            <a:custGeom>
              <a:avLst/>
              <a:gdLst/>
              <a:ahLst/>
              <a:cxnLst/>
              <a:rect l="l" t="t" r="r" b="b"/>
              <a:pathLst>
                <a:path w="3549" h="1072" extrusionOk="0">
                  <a:moveTo>
                    <a:pt x="0" y="0"/>
                  </a:moveTo>
                  <a:lnTo>
                    <a:pt x="0" y="1072"/>
                  </a:lnTo>
                  <a:lnTo>
                    <a:pt x="3549" y="1072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6082220" y="2015383"/>
              <a:ext cx="270505" cy="64084"/>
            </a:xfrm>
            <a:custGeom>
              <a:avLst/>
              <a:gdLst/>
              <a:ahLst/>
              <a:cxnLst/>
              <a:rect l="l" t="t" r="r" b="b"/>
              <a:pathLst>
                <a:path w="9050" h="2144" extrusionOk="0">
                  <a:moveTo>
                    <a:pt x="1" y="1"/>
                  </a:moveTo>
                  <a:lnTo>
                    <a:pt x="1" y="2144"/>
                  </a:lnTo>
                  <a:lnTo>
                    <a:pt x="7978" y="2144"/>
                  </a:lnTo>
                  <a:lnTo>
                    <a:pt x="9050" y="1072"/>
                  </a:lnTo>
                  <a:lnTo>
                    <a:pt x="7978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6082938" y="2102244"/>
              <a:ext cx="219273" cy="64084"/>
            </a:xfrm>
            <a:custGeom>
              <a:avLst/>
              <a:gdLst/>
              <a:ahLst/>
              <a:cxnLst/>
              <a:rect l="l" t="t" r="r" b="b"/>
              <a:pathLst>
                <a:path w="7336" h="2144" extrusionOk="0">
                  <a:moveTo>
                    <a:pt x="0" y="0"/>
                  </a:moveTo>
                  <a:lnTo>
                    <a:pt x="0" y="2143"/>
                  </a:lnTo>
                  <a:lnTo>
                    <a:pt x="6264" y="2143"/>
                  </a:lnTo>
                  <a:lnTo>
                    <a:pt x="7335" y="1072"/>
                  </a:lnTo>
                  <a:lnTo>
                    <a:pt x="6264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6082220" y="2189792"/>
              <a:ext cx="160898" cy="64084"/>
            </a:xfrm>
            <a:custGeom>
              <a:avLst/>
              <a:gdLst/>
              <a:ahLst/>
              <a:cxnLst/>
              <a:rect l="l" t="t" r="r" b="b"/>
              <a:pathLst>
                <a:path w="5383" h="2144" extrusionOk="0">
                  <a:moveTo>
                    <a:pt x="1" y="0"/>
                  </a:moveTo>
                  <a:lnTo>
                    <a:pt x="1" y="2143"/>
                  </a:lnTo>
                  <a:lnTo>
                    <a:pt x="4311" y="2143"/>
                  </a:lnTo>
                  <a:lnTo>
                    <a:pt x="5383" y="107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6364802" y="1974104"/>
              <a:ext cx="61962" cy="20684"/>
            </a:xfrm>
            <a:custGeom>
              <a:avLst/>
              <a:gdLst/>
              <a:ahLst/>
              <a:cxnLst/>
              <a:rect l="l" t="t" r="r" b="b"/>
              <a:pathLst>
                <a:path w="2073" h="692" extrusionOk="0">
                  <a:moveTo>
                    <a:pt x="1" y="0"/>
                  </a:moveTo>
                  <a:lnTo>
                    <a:pt x="1" y="691"/>
                  </a:lnTo>
                  <a:lnTo>
                    <a:pt x="2073" y="691"/>
                  </a:lnTo>
                  <a:lnTo>
                    <a:pt x="207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6364802" y="1934948"/>
              <a:ext cx="61962" cy="20684"/>
            </a:xfrm>
            <a:custGeom>
              <a:avLst/>
              <a:gdLst/>
              <a:ahLst/>
              <a:cxnLst/>
              <a:rect l="l" t="t" r="r" b="b"/>
              <a:pathLst>
                <a:path w="2073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073" y="691"/>
                  </a:lnTo>
                  <a:lnTo>
                    <a:pt x="207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6324241" y="1974104"/>
              <a:ext cx="20684" cy="20684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6324241" y="1934948"/>
              <a:ext cx="20684" cy="20684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082220" y="2048142"/>
              <a:ext cx="270505" cy="32042"/>
            </a:xfrm>
            <a:custGeom>
              <a:avLst/>
              <a:gdLst/>
              <a:ahLst/>
              <a:cxnLst/>
              <a:rect l="l" t="t" r="r" b="b"/>
              <a:pathLst>
                <a:path w="9050" h="1072" extrusionOk="0">
                  <a:moveTo>
                    <a:pt x="1" y="0"/>
                  </a:moveTo>
                  <a:lnTo>
                    <a:pt x="1" y="1072"/>
                  </a:lnTo>
                  <a:lnTo>
                    <a:pt x="7978" y="1072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082938" y="2135691"/>
              <a:ext cx="219273" cy="32042"/>
            </a:xfrm>
            <a:custGeom>
              <a:avLst/>
              <a:gdLst/>
              <a:ahLst/>
              <a:cxnLst/>
              <a:rect l="l" t="t" r="r" b="b"/>
              <a:pathLst>
                <a:path w="7336" h="1072" extrusionOk="0">
                  <a:moveTo>
                    <a:pt x="0" y="0"/>
                  </a:moveTo>
                  <a:lnTo>
                    <a:pt x="0" y="1072"/>
                  </a:lnTo>
                  <a:lnTo>
                    <a:pt x="6264" y="1072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082938" y="2222522"/>
              <a:ext cx="162333" cy="32072"/>
            </a:xfrm>
            <a:custGeom>
              <a:avLst/>
              <a:gdLst/>
              <a:ahLst/>
              <a:cxnLst/>
              <a:rect l="l" t="t" r="r" b="b"/>
              <a:pathLst>
                <a:path w="5431" h="1073" extrusionOk="0">
                  <a:moveTo>
                    <a:pt x="0" y="1"/>
                  </a:moveTo>
                  <a:lnTo>
                    <a:pt x="0" y="1072"/>
                  </a:lnTo>
                  <a:lnTo>
                    <a:pt x="4358" y="1072"/>
                  </a:lnTo>
                  <a:lnTo>
                    <a:pt x="5430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96" name="Google Shape;3596;p56"/>
          <p:cNvGrpSpPr/>
          <p:nvPr/>
        </p:nvGrpSpPr>
        <p:grpSpPr>
          <a:xfrm>
            <a:off x="7008816" y="1922842"/>
            <a:ext cx="343109" cy="344544"/>
            <a:chOff x="6742116" y="1922842"/>
            <a:chExt cx="343109" cy="344544"/>
          </a:xfrm>
        </p:grpSpPr>
        <p:sp>
          <p:nvSpPr>
            <p:cNvPr id="3597" name="Google Shape;3597;p56"/>
            <p:cNvSpPr/>
            <p:nvPr/>
          </p:nvSpPr>
          <p:spPr>
            <a:xfrm>
              <a:off x="6770572" y="2078750"/>
              <a:ext cx="20684" cy="125299"/>
            </a:xfrm>
            <a:custGeom>
              <a:avLst/>
              <a:gdLst/>
              <a:ahLst/>
              <a:cxnLst/>
              <a:rect l="l" t="t" r="r" b="b"/>
              <a:pathLst>
                <a:path w="692" h="4192" extrusionOk="0">
                  <a:moveTo>
                    <a:pt x="1" y="0"/>
                  </a:moveTo>
                  <a:lnTo>
                    <a:pt x="1" y="4191"/>
                  </a:lnTo>
                  <a:lnTo>
                    <a:pt x="692" y="419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8" name="Google Shape;3598;p56"/>
            <p:cNvSpPr/>
            <p:nvPr/>
          </p:nvSpPr>
          <p:spPr>
            <a:xfrm>
              <a:off x="6859555" y="1991171"/>
              <a:ext cx="20684" cy="217868"/>
            </a:xfrm>
            <a:custGeom>
              <a:avLst/>
              <a:gdLst/>
              <a:ahLst/>
              <a:cxnLst/>
              <a:rect l="l" t="t" r="r" b="b"/>
              <a:pathLst>
                <a:path w="692" h="7289" extrusionOk="0">
                  <a:moveTo>
                    <a:pt x="1" y="1"/>
                  </a:moveTo>
                  <a:lnTo>
                    <a:pt x="1" y="7288"/>
                  </a:lnTo>
                  <a:lnTo>
                    <a:pt x="691" y="728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6947821" y="2101526"/>
              <a:ext cx="19967" cy="102523"/>
            </a:xfrm>
            <a:custGeom>
              <a:avLst/>
              <a:gdLst/>
              <a:ahLst/>
              <a:cxnLst/>
              <a:rect l="l" t="t" r="r" b="b"/>
              <a:pathLst>
                <a:path w="668" h="3430" extrusionOk="0">
                  <a:moveTo>
                    <a:pt x="1" y="0"/>
                  </a:moveTo>
                  <a:lnTo>
                    <a:pt x="1" y="3429"/>
                  </a:lnTo>
                  <a:lnTo>
                    <a:pt x="668" y="3429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7036805" y="2019657"/>
              <a:ext cx="19967" cy="188666"/>
            </a:xfrm>
            <a:custGeom>
              <a:avLst/>
              <a:gdLst/>
              <a:ahLst/>
              <a:cxnLst/>
              <a:rect l="l" t="t" r="r" b="b"/>
              <a:pathLst>
                <a:path w="668" h="6312" extrusionOk="0">
                  <a:moveTo>
                    <a:pt x="1" y="1"/>
                  </a:moveTo>
                  <a:lnTo>
                    <a:pt x="1" y="6311"/>
                  </a:lnTo>
                  <a:lnTo>
                    <a:pt x="667" y="6311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6742116" y="2009704"/>
              <a:ext cx="78312" cy="78312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0"/>
                  </a:moveTo>
                  <a:cubicBezTo>
                    <a:pt x="572" y="0"/>
                    <a:pt x="0" y="595"/>
                    <a:pt x="0" y="1310"/>
                  </a:cubicBezTo>
                  <a:cubicBezTo>
                    <a:pt x="0" y="2048"/>
                    <a:pt x="572" y="2620"/>
                    <a:pt x="1310" y="2620"/>
                  </a:cubicBezTo>
                  <a:cubicBezTo>
                    <a:pt x="2025" y="2620"/>
                    <a:pt x="2620" y="2048"/>
                    <a:pt x="2620" y="1310"/>
                  </a:cubicBezTo>
                  <a:cubicBezTo>
                    <a:pt x="2620" y="595"/>
                    <a:pt x="2025" y="0"/>
                    <a:pt x="1310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6829666" y="1922842"/>
              <a:ext cx="78342" cy="78342"/>
            </a:xfrm>
            <a:custGeom>
              <a:avLst/>
              <a:gdLst/>
              <a:ahLst/>
              <a:cxnLst/>
              <a:rect l="l" t="t" r="r" b="b"/>
              <a:pathLst>
                <a:path w="2621" h="2621" extrusionOk="0">
                  <a:moveTo>
                    <a:pt x="1310" y="1"/>
                  </a:moveTo>
                  <a:cubicBezTo>
                    <a:pt x="596" y="1"/>
                    <a:pt x="1" y="572"/>
                    <a:pt x="1" y="1311"/>
                  </a:cubicBezTo>
                  <a:cubicBezTo>
                    <a:pt x="1" y="2025"/>
                    <a:pt x="596" y="2620"/>
                    <a:pt x="1310" y="2620"/>
                  </a:cubicBezTo>
                  <a:cubicBezTo>
                    <a:pt x="2049" y="2620"/>
                    <a:pt x="2620" y="2025"/>
                    <a:pt x="2620" y="1311"/>
                  </a:cubicBezTo>
                  <a:cubicBezTo>
                    <a:pt x="2620" y="572"/>
                    <a:pt x="2049" y="1"/>
                    <a:pt x="13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6918648" y="2033885"/>
              <a:ext cx="78312" cy="78342"/>
            </a:xfrm>
            <a:custGeom>
              <a:avLst/>
              <a:gdLst/>
              <a:ahLst/>
              <a:cxnLst/>
              <a:rect l="l" t="t" r="r" b="b"/>
              <a:pathLst>
                <a:path w="2620" h="2621" extrusionOk="0">
                  <a:moveTo>
                    <a:pt x="1310" y="1"/>
                  </a:moveTo>
                  <a:cubicBezTo>
                    <a:pt x="596" y="1"/>
                    <a:pt x="0" y="596"/>
                    <a:pt x="0" y="1311"/>
                  </a:cubicBezTo>
                  <a:cubicBezTo>
                    <a:pt x="0" y="2025"/>
                    <a:pt x="596" y="2620"/>
                    <a:pt x="1310" y="2620"/>
                  </a:cubicBezTo>
                  <a:cubicBezTo>
                    <a:pt x="2048" y="2620"/>
                    <a:pt x="2620" y="2025"/>
                    <a:pt x="2620" y="1311"/>
                  </a:cubicBezTo>
                  <a:cubicBezTo>
                    <a:pt x="2620" y="596"/>
                    <a:pt x="2048" y="1"/>
                    <a:pt x="131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7006914" y="1951328"/>
              <a:ext cx="78312" cy="78312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0"/>
                  </a:moveTo>
                  <a:cubicBezTo>
                    <a:pt x="596" y="0"/>
                    <a:pt x="0" y="572"/>
                    <a:pt x="0" y="1310"/>
                  </a:cubicBezTo>
                  <a:cubicBezTo>
                    <a:pt x="0" y="2025"/>
                    <a:pt x="596" y="2620"/>
                    <a:pt x="1310" y="2620"/>
                  </a:cubicBezTo>
                  <a:cubicBezTo>
                    <a:pt x="2048" y="2620"/>
                    <a:pt x="2620" y="2025"/>
                    <a:pt x="2620" y="1310"/>
                  </a:cubicBezTo>
                  <a:cubicBezTo>
                    <a:pt x="2620" y="572"/>
                    <a:pt x="2048" y="0"/>
                    <a:pt x="131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6742116" y="2204020"/>
              <a:ext cx="99683" cy="63367"/>
            </a:xfrm>
            <a:custGeom>
              <a:avLst/>
              <a:gdLst/>
              <a:ahLst/>
              <a:cxnLst/>
              <a:rect l="l" t="t" r="r" b="b"/>
              <a:pathLst>
                <a:path w="3335" h="2120" extrusionOk="0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3334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827543" y="2204020"/>
              <a:ext cx="99683" cy="63367"/>
            </a:xfrm>
            <a:custGeom>
              <a:avLst/>
              <a:gdLst/>
              <a:ahLst/>
              <a:cxnLst/>
              <a:rect l="l" t="t" r="r" b="b"/>
              <a:pathLst>
                <a:path w="3335" h="2120" extrusionOk="0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3334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913657" y="2204020"/>
              <a:ext cx="99683" cy="63367"/>
            </a:xfrm>
            <a:custGeom>
              <a:avLst/>
              <a:gdLst/>
              <a:ahLst/>
              <a:cxnLst/>
              <a:rect l="l" t="t" r="r" b="b"/>
              <a:pathLst>
                <a:path w="3335" h="2120" extrusionOk="0">
                  <a:moveTo>
                    <a:pt x="1" y="0"/>
                  </a:moveTo>
                  <a:lnTo>
                    <a:pt x="1" y="2120"/>
                  </a:lnTo>
                  <a:lnTo>
                    <a:pt x="2882" y="2120"/>
                  </a:lnTo>
                  <a:lnTo>
                    <a:pt x="3335" y="10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999083" y="2204020"/>
              <a:ext cx="86143" cy="63367"/>
            </a:xfrm>
            <a:custGeom>
              <a:avLst/>
              <a:gdLst/>
              <a:ahLst/>
              <a:cxnLst/>
              <a:rect l="l" t="t" r="r" b="b"/>
              <a:pathLst>
                <a:path w="2882" h="2120" extrusionOk="0">
                  <a:moveTo>
                    <a:pt x="0" y="0"/>
                  </a:moveTo>
                  <a:lnTo>
                    <a:pt x="0" y="2120"/>
                  </a:lnTo>
                  <a:lnTo>
                    <a:pt x="2882" y="2120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09" name="Google Shape;3609;p56"/>
          <p:cNvGrpSpPr/>
          <p:nvPr/>
        </p:nvGrpSpPr>
        <p:grpSpPr>
          <a:xfrm>
            <a:off x="7749875" y="1922842"/>
            <a:ext cx="344573" cy="344543"/>
            <a:chOff x="7406975" y="1922842"/>
            <a:chExt cx="344573" cy="344543"/>
          </a:xfrm>
        </p:grpSpPr>
        <p:sp>
          <p:nvSpPr>
            <p:cNvPr id="3610" name="Google Shape;3610;p56"/>
            <p:cNvSpPr/>
            <p:nvPr/>
          </p:nvSpPr>
          <p:spPr>
            <a:xfrm>
              <a:off x="7406975" y="1923739"/>
              <a:ext cx="344572" cy="177816"/>
            </a:xfrm>
            <a:custGeom>
              <a:avLst/>
              <a:gdLst/>
              <a:ahLst/>
              <a:cxnLst/>
              <a:rect l="l" t="t" r="r" b="b"/>
              <a:pathLst>
                <a:path w="11528" h="5949" extrusionOk="0">
                  <a:moveTo>
                    <a:pt x="5748" y="1"/>
                  </a:moveTo>
                  <a:cubicBezTo>
                    <a:pt x="4217" y="1"/>
                    <a:pt x="2783" y="599"/>
                    <a:pt x="1716" y="1685"/>
                  </a:cubicBezTo>
                  <a:cubicBezTo>
                    <a:pt x="644" y="2757"/>
                    <a:pt x="1" y="4234"/>
                    <a:pt x="1" y="5781"/>
                  </a:cubicBezTo>
                  <a:lnTo>
                    <a:pt x="1" y="5948"/>
                  </a:lnTo>
                  <a:lnTo>
                    <a:pt x="11527" y="5948"/>
                  </a:lnTo>
                  <a:lnTo>
                    <a:pt x="11527" y="5924"/>
                  </a:lnTo>
                  <a:lnTo>
                    <a:pt x="11527" y="5734"/>
                  </a:lnTo>
                  <a:cubicBezTo>
                    <a:pt x="11527" y="3829"/>
                    <a:pt x="10598" y="2043"/>
                    <a:pt x="8931" y="947"/>
                  </a:cubicBezTo>
                  <a:cubicBezTo>
                    <a:pt x="8336" y="542"/>
                    <a:pt x="7669" y="257"/>
                    <a:pt x="6907" y="114"/>
                  </a:cubicBezTo>
                  <a:cubicBezTo>
                    <a:pt x="6518" y="38"/>
                    <a:pt x="6130" y="1"/>
                    <a:pt x="5748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1" name="Google Shape;3611;p56"/>
            <p:cNvSpPr/>
            <p:nvPr/>
          </p:nvSpPr>
          <p:spPr>
            <a:xfrm>
              <a:off x="7579263" y="1922842"/>
              <a:ext cx="172286" cy="177278"/>
            </a:xfrm>
            <a:custGeom>
              <a:avLst/>
              <a:gdLst/>
              <a:ahLst/>
              <a:cxnLst/>
              <a:rect l="l" t="t" r="r" b="b"/>
              <a:pathLst>
                <a:path w="5764" h="5931" extrusionOk="0">
                  <a:moveTo>
                    <a:pt x="0" y="1"/>
                  </a:moveTo>
                  <a:lnTo>
                    <a:pt x="0" y="5931"/>
                  </a:lnTo>
                  <a:lnTo>
                    <a:pt x="5763" y="5931"/>
                  </a:lnTo>
                  <a:lnTo>
                    <a:pt x="5763" y="5764"/>
                  </a:lnTo>
                  <a:cubicBezTo>
                    <a:pt x="5763" y="4216"/>
                    <a:pt x="5168" y="2787"/>
                    <a:pt x="4072" y="1692"/>
                  </a:cubicBezTo>
                  <a:cubicBezTo>
                    <a:pt x="2977" y="596"/>
                    <a:pt x="1548" y="1"/>
                    <a:pt x="0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2" name="Google Shape;3612;p56"/>
            <p:cNvSpPr/>
            <p:nvPr/>
          </p:nvSpPr>
          <p:spPr>
            <a:xfrm>
              <a:off x="7406975" y="2093695"/>
              <a:ext cx="344572" cy="172435"/>
            </a:xfrm>
            <a:custGeom>
              <a:avLst/>
              <a:gdLst/>
              <a:ahLst/>
              <a:cxnLst/>
              <a:rect l="l" t="t" r="r" b="b"/>
              <a:pathLst>
                <a:path w="11528" h="5769" extrusionOk="0">
                  <a:moveTo>
                    <a:pt x="1" y="0"/>
                  </a:moveTo>
                  <a:cubicBezTo>
                    <a:pt x="1" y="1548"/>
                    <a:pt x="644" y="3001"/>
                    <a:pt x="1716" y="4072"/>
                  </a:cubicBezTo>
                  <a:cubicBezTo>
                    <a:pt x="2773" y="5168"/>
                    <a:pt x="4190" y="5769"/>
                    <a:pt x="5705" y="5769"/>
                  </a:cubicBezTo>
                  <a:cubicBezTo>
                    <a:pt x="6101" y="5769"/>
                    <a:pt x="6503" y="5728"/>
                    <a:pt x="6907" y="5644"/>
                  </a:cubicBezTo>
                  <a:cubicBezTo>
                    <a:pt x="7669" y="5501"/>
                    <a:pt x="8336" y="5239"/>
                    <a:pt x="8931" y="4811"/>
                  </a:cubicBezTo>
                  <a:cubicBezTo>
                    <a:pt x="10598" y="3715"/>
                    <a:pt x="11527" y="1929"/>
                    <a:pt x="11527" y="24"/>
                  </a:cubicBezTo>
                  <a:lnTo>
                    <a:pt x="11527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3" name="Google Shape;3613;p56"/>
            <p:cNvSpPr/>
            <p:nvPr/>
          </p:nvSpPr>
          <p:spPr>
            <a:xfrm>
              <a:off x="7579263" y="2094412"/>
              <a:ext cx="172286" cy="172973"/>
            </a:xfrm>
            <a:custGeom>
              <a:avLst/>
              <a:gdLst/>
              <a:ahLst/>
              <a:cxnLst/>
              <a:rect l="l" t="t" r="r" b="b"/>
              <a:pathLst>
                <a:path w="5764" h="5787" extrusionOk="0">
                  <a:moveTo>
                    <a:pt x="5763" y="0"/>
                  </a:moveTo>
                  <a:cubicBezTo>
                    <a:pt x="5763" y="8"/>
                    <a:pt x="5763" y="16"/>
                    <a:pt x="5763" y="24"/>
                  </a:cubicBezTo>
                  <a:lnTo>
                    <a:pt x="5763" y="24"/>
                  </a:lnTo>
                  <a:lnTo>
                    <a:pt x="5763" y="0"/>
                  </a:lnTo>
                  <a:close/>
                  <a:moveTo>
                    <a:pt x="0" y="24"/>
                  </a:moveTo>
                  <a:lnTo>
                    <a:pt x="0" y="5787"/>
                  </a:lnTo>
                  <a:cubicBezTo>
                    <a:pt x="1548" y="5787"/>
                    <a:pt x="2977" y="5192"/>
                    <a:pt x="4072" y="4072"/>
                  </a:cubicBezTo>
                  <a:cubicBezTo>
                    <a:pt x="5162" y="2982"/>
                    <a:pt x="5757" y="1563"/>
                    <a:pt x="5763" y="24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4" name="Google Shape;3614;p56"/>
            <p:cNvSpPr/>
            <p:nvPr/>
          </p:nvSpPr>
          <p:spPr>
            <a:xfrm>
              <a:off x="7455398" y="1969830"/>
              <a:ext cx="131725" cy="249163"/>
            </a:xfrm>
            <a:custGeom>
              <a:avLst/>
              <a:gdLst/>
              <a:ahLst/>
              <a:cxnLst/>
              <a:rect l="l" t="t" r="r" b="b"/>
              <a:pathLst>
                <a:path w="4407" h="8336" extrusionOk="0">
                  <a:moveTo>
                    <a:pt x="4168" y="1"/>
                  </a:moveTo>
                  <a:cubicBezTo>
                    <a:pt x="1882" y="1"/>
                    <a:pt x="0" y="1882"/>
                    <a:pt x="0" y="4168"/>
                  </a:cubicBezTo>
                  <a:cubicBezTo>
                    <a:pt x="0" y="6454"/>
                    <a:pt x="1882" y="8336"/>
                    <a:pt x="4168" y="8336"/>
                  </a:cubicBezTo>
                  <a:cubicBezTo>
                    <a:pt x="4263" y="8336"/>
                    <a:pt x="4335" y="8097"/>
                    <a:pt x="4406" y="8097"/>
                  </a:cubicBezTo>
                  <a:lnTo>
                    <a:pt x="4406" y="239"/>
                  </a:lnTo>
                  <a:cubicBezTo>
                    <a:pt x="4311" y="239"/>
                    <a:pt x="4216" y="1"/>
                    <a:pt x="416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5" name="Google Shape;3615;p56"/>
            <p:cNvSpPr/>
            <p:nvPr/>
          </p:nvSpPr>
          <p:spPr>
            <a:xfrm>
              <a:off x="7579950" y="1969113"/>
              <a:ext cx="124611" cy="249880"/>
            </a:xfrm>
            <a:custGeom>
              <a:avLst/>
              <a:gdLst/>
              <a:ahLst/>
              <a:cxnLst/>
              <a:rect l="l" t="t" r="r" b="b"/>
              <a:pathLst>
                <a:path w="4169" h="8360" extrusionOk="0">
                  <a:moveTo>
                    <a:pt x="1" y="1"/>
                  </a:moveTo>
                  <a:lnTo>
                    <a:pt x="1" y="8360"/>
                  </a:lnTo>
                  <a:cubicBezTo>
                    <a:pt x="2287" y="8360"/>
                    <a:pt x="4168" y="6478"/>
                    <a:pt x="4168" y="4192"/>
                  </a:cubicBezTo>
                  <a:cubicBezTo>
                    <a:pt x="4168" y="1906"/>
                    <a:pt x="2287" y="25"/>
                    <a:pt x="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6" name="Google Shape;3616;p56"/>
            <p:cNvSpPr/>
            <p:nvPr/>
          </p:nvSpPr>
          <p:spPr>
            <a:xfrm>
              <a:off x="7500950" y="2015383"/>
              <a:ext cx="158058" cy="158058"/>
            </a:xfrm>
            <a:custGeom>
              <a:avLst/>
              <a:gdLst/>
              <a:ahLst/>
              <a:cxnLst/>
              <a:rect l="l" t="t" r="r" b="b"/>
              <a:pathLst>
                <a:path w="5288" h="5288" extrusionOk="0">
                  <a:moveTo>
                    <a:pt x="2644" y="1"/>
                  </a:moveTo>
                  <a:cubicBezTo>
                    <a:pt x="1167" y="1"/>
                    <a:pt x="0" y="1191"/>
                    <a:pt x="0" y="2644"/>
                  </a:cubicBezTo>
                  <a:cubicBezTo>
                    <a:pt x="0" y="4097"/>
                    <a:pt x="1167" y="5287"/>
                    <a:pt x="2644" y="5287"/>
                  </a:cubicBezTo>
                  <a:cubicBezTo>
                    <a:pt x="4097" y="5287"/>
                    <a:pt x="5287" y="4097"/>
                    <a:pt x="5287" y="2644"/>
                  </a:cubicBezTo>
                  <a:cubicBezTo>
                    <a:pt x="5287" y="1191"/>
                    <a:pt x="4097" y="1"/>
                    <a:pt x="2644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7" name="Google Shape;3617;p56"/>
            <p:cNvSpPr/>
            <p:nvPr/>
          </p:nvSpPr>
          <p:spPr>
            <a:xfrm>
              <a:off x="7579850" y="2015475"/>
              <a:ext cx="79750" cy="158802"/>
            </a:xfrm>
            <a:custGeom>
              <a:avLst/>
              <a:gdLst/>
              <a:ahLst/>
              <a:cxnLst/>
              <a:rect l="l" t="t" r="r" b="b"/>
              <a:pathLst>
                <a:path w="2644" h="5264" extrusionOk="0">
                  <a:moveTo>
                    <a:pt x="0" y="0"/>
                  </a:moveTo>
                  <a:lnTo>
                    <a:pt x="0" y="5263"/>
                  </a:lnTo>
                  <a:cubicBezTo>
                    <a:pt x="1453" y="5263"/>
                    <a:pt x="2643" y="4073"/>
                    <a:pt x="2643" y="2620"/>
                  </a:cubicBezTo>
                  <a:cubicBezTo>
                    <a:pt x="2643" y="1167"/>
                    <a:pt x="1477" y="0"/>
                    <a:pt x="0" y="0"/>
                  </a:cubicBez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8" name="Google Shape;3618;p56"/>
            <p:cNvSpPr/>
            <p:nvPr/>
          </p:nvSpPr>
          <p:spPr>
            <a:xfrm>
              <a:off x="7554334" y="2062370"/>
              <a:ext cx="50574" cy="20684"/>
            </a:xfrm>
            <a:custGeom>
              <a:avLst/>
              <a:gdLst/>
              <a:ahLst/>
              <a:cxnLst/>
              <a:rect l="l" t="t" r="r" b="b"/>
              <a:pathLst>
                <a:path w="1692" h="692" extrusionOk="0">
                  <a:moveTo>
                    <a:pt x="1" y="0"/>
                  </a:moveTo>
                  <a:lnTo>
                    <a:pt x="1" y="691"/>
                  </a:lnTo>
                  <a:lnTo>
                    <a:pt x="1691" y="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9" name="Google Shape;3619;p56"/>
            <p:cNvSpPr/>
            <p:nvPr/>
          </p:nvSpPr>
          <p:spPr>
            <a:xfrm>
              <a:off x="7554334" y="2105801"/>
              <a:ext cx="50574" cy="20654"/>
            </a:xfrm>
            <a:custGeom>
              <a:avLst/>
              <a:gdLst/>
              <a:ahLst/>
              <a:cxnLst/>
              <a:rect l="l" t="t" r="r" b="b"/>
              <a:pathLst>
                <a:path w="1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691" y="691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0" name="Google Shape;3620;p56"/>
            <p:cNvSpPr/>
            <p:nvPr/>
          </p:nvSpPr>
          <p:spPr>
            <a:xfrm>
              <a:off x="7579950" y="2062370"/>
              <a:ext cx="25676" cy="20684"/>
            </a:xfrm>
            <a:custGeom>
              <a:avLst/>
              <a:gdLst/>
              <a:ahLst/>
              <a:cxnLst/>
              <a:rect l="l" t="t" r="r" b="b"/>
              <a:pathLst>
                <a:path w="859" h="692" extrusionOk="0">
                  <a:moveTo>
                    <a:pt x="1" y="0"/>
                  </a:moveTo>
                  <a:lnTo>
                    <a:pt x="1" y="691"/>
                  </a:lnTo>
                  <a:lnTo>
                    <a:pt x="858" y="69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1" name="Google Shape;3621;p56"/>
            <p:cNvSpPr/>
            <p:nvPr/>
          </p:nvSpPr>
          <p:spPr>
            <a:xfrm>
              <a:off x="7579950" y="2105801"/>
              <a:ext cx="25676" cy="20654"/>
            </a:xfrm>
            <a:custGeom>
              <a:avLst/>
              <a:gdLst/>
              <a:ahLst/>
              <a:cxnLst/>
              <a:rect l="l" t="t" r="r" b="b"/>
              <a:pathLst>
                <a:path w="859" h="691" extrusionOk="0">
                  <a:moveTo>
                    <a:pt x="1" y="0"/>
                  </a:moveTo>
                  <a:lnTo>
                    <a:pt x="1" y="691"/>
                  </a:lnTo>
                  <a:lnTo>
                    <a:pt x="858" y="69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22" name="Google Shape;3622;p56"/>
          <p:cNvGrpSpPr/>
          <p:nvPr/>
        </p:nvGrpSpPr>
        <p:grpSpPr>
          <a:xfrm>
            <a:off x="7749875" y="2453872"/>
            <a:ext cx="344573" cy="344545"/>
            <a:chOff x="7406975" y="2453872"/>
            <a:chExt cx="344573" cy="344545"/>
          </a:xfrm>
        </p:grpSpPr>
        <p:sp>
          <p:nvSpPr>
            <p:cNvPr id="3623" name="Google Shape;3623;p56"/>
            <p:cNvSpPr/>
            <p:nvPr/>
          </p:nvSpPr>
          <p:spPr>
            <a:xfrm>
              <a:off x="7547938" y="2497273"/>
              <a:ext cx="64084" cy="133160"/>
            </a:xfrm>
            <a:custGeom>
              <a:avLst/>
              <a:gdLst/>
              <a:ahLst/>
              <a:cxnLst/>
              <a:rect l="l" t="t" r="r" b="b"/>
              <a:pathLst>
                <a:path w="2144" h="4455" extrusionOk="0">
                  <a:moveTo>
                    <a:pt x="0" y="1"/>
                  </a:moveTo>
                  <a:lnTo>
                    <a:pt x="0" y="4454"/>
                  </a:lnTo>
                  <a:lnTo>
                    <a:pt x="2144" y="4454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4" name="Google Shape;3624;p56"/>
            <p:cNvSpPr/>
            <p:nvPr/>
          </p:nvSpPr>
          <p:spPr>
            <a:xfrm>
              <a:off x="7579950" y="2497273"/>
              <a:ext cx="32072" cy="133160"/>
            </a:xfrm>
            <a:custGeom>
              <a:avLst/>
              <a:gdLst/>
              <a:ahLst/>
              <a:cxnLst/>
              <a:rect l="l" t="t" r="r" b="b"/>
              <a:pathLst>
                <a:path w="1073" h="4455" extrusionOk="0">
                  <a:moveTo>
                    <a:pt x="1" y="1"/>
                  </a:moveTo>
                  <a:lnTo>
                    <a:pt x="1" y="4454"/>
                  </a:lnTo>
                  <a:lnTo>
                    <a:pt x="1073" y="4454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5" name="Google Shape;3625;p56"/>
            <p:cNvSpPr/>
            <p:nvPr/>
          </p:nvSpPr>
          <p:spPr>
            <a:xfrm>
              <a:off x="7634769" y="2453872"/>
              <a:ext cx="64084" cy="134565"/>
            </a:xfrm>
            <a:custGeom>
              <a:avLst/>
              <a:gdLst/>
              <a:ahLst/>
              <a:cxnLst/>
              <a:rect l="l" t="t" r="r" b="b"/>
              <a:pathLst>
                <a:path w="2144" h="4502" extrusionOk="0">
                  <a:moveTo>
                    <a:pt x="1" y="0"/>
                  </a:moveTo>
                  <a:lnTo>
                    <a:pt x="1" y="4501"/>
                  </a:lnTo>
                  <a:lnTo>
                    <a:pt x="2144" y="4501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6" name="Google Shape;3626;p56"/>
            <p:cNvSpPr/>
            <p:nvPr/>
          </p:nvSpPr>
          <p:spPr>
            <a:xfrm>
              <a:off x="7665377" y="2453872"/>
              <a:ext cx="33477" cy="134565"/>
            </a:xfrm>
            <a:custGeom>
              <a:avLst/>
              <a:gdLst/>
              <a:ahLst/>
              <a:cxnLst/>
              <a:rect l="l" t="t" r="r" b="b"/>
              <a:pathLst>
                <a:path w="1120" h="4502" extrusionOk="0">
                  <a:moveTo>
                    <a:pt x="1" y="0"/>
                  </a:moveTo>
                  <a:lnTo>
                    <a:pt x="1" y="4501"/>
                  </a:lnTo>
                  <a:lnTo>
                    <a:pt x="1120" y="4501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7" name="Google Shape;3627;p56"/>
            <p:cNvSpPr/>
            <p:nvPr/>
          </p:nvSpPr>
          <p:spPr>
            <a:xfrm>
              <a:off x="7459794" y="2541421"/>
              <a:ext cx="64084" cy="133847"/>
            </a:xfrm>
            <a:custGeom>
              <a:avLst/>
              <a:gdLst/>
              <a:ahLst/>
              <a:cxnLst/>
              <a:rect l="l" t="t" r="r" b="b"/>
              <a:pathLst>
                <a:path w="2144" h="4478" extrusionOk="0">
                  <a:moveTo>
                    <a:pt x="0" y="0"/>
                  </a:moveTo>
                  <a:lnTo>
                    <a:pt x="0" y="4478"/>
                  </a:lnTo>
                  <a:lnTo>
                    <a:pt x="2143" y="4478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8" name="Google Shape;3628;p56"/>
            <p:cNvSpPr/>
            <p:nvPr/>
          </p:nvSpPr>
          <p:spPr>
            <a:xfrm>
              <a:off x="7492280" y="2541421"/>
              <a:ext cx="32072" cy="133847"/>
            </a:xfrm>
            <a:custGeom>
              <a:avLst/>
              <a:gdLst/>
              <a:ahLst/>
              <a:cxnLst/>
              <a:rect l="l" t="t" r="r" b="b"/>
              <a:pathLst>
                <a:path w="1073" h="4478" extrusionOk="0">
                  <a:moveTo>
                    <a:pt x="1" y="0"/>
                  </a:moveTo>
                  <a:lnTo>
                    <a:pt x="1" y="4478"/>
                  </a:lnTo>
                  <a:lnTo>
                    <a:pt x="1073" y="4478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9" name="Google Shape;3629;p56"/>
            <p:cNvSpPr/>
            <p:nvPr/>
          </p:nvSpPr>
          <p:spPr>
            <a:xfrm>
              <a:off x="7547938" y="2628252"/>
              <a:ext cx="64084" cy="116780"/>
            </a:xfrm>
            <a:custGeom>
              <a:avLst/>
              <a:gdLst/>
              <a:ahLst/>
              <a:cxnLst/>
              <a:rect l="l" t="t" r="r" b="b"/>
              <a:pathLst>
                <a:path w="2144" h="3907" extrusionOk="0">
                  <a:moveTo>
                    <a:pt x="0" y="1"/>
                  </a:moveTo>
                  <a:lnTo>
                    <a:pt x="0" y="3906"/>
                  </a:lnTo>
                  <a:lnTo>
                    <a:pt x="2144" y="3906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0" name="Google Shape;3630;p56"/>
            <p:cNvSpPr/>
            <p:nvPr/>
          </p:nvSpPr>
          <p:spPr>
            <a:xfrm>
              <a:off x="7634769" y="2584852"/>
              <a:ext cx="64084" cy="160181"/>
            </a:xfrm>
            <a:custGeom>
              <a:avLst/>
              <a:gdLst/>
              <a:ahLst/>
              <a:cxnLst/>
              <a:rect l="l" t="t" r="r" b="b"/>
              <a:pathLst>
                <a:path w="2144" h="5359" extrusionOk="0">
                  <a:moveTo>
                    <a:pt x="1" y="0"/>
                  </a:moveTo>
                  <a:lnTo>
                    <a:pt x="1" y="5358"/>
                  </a:lnTo>
                  <a:lnTo>
                    <a:pt x="2144" y="5358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1" name="Google Shape;3631;p56"/>
            <p:cNvSpPr/>
            <p:nvPr/>
          </p:nvSpPr>
          <p:spPr>
            <a:xfrm>
              <a:off x="7579950" y="2628252"/>
              <a:ext cx="32072" cy="116780"/>
            </a:xfrm>
            <a:custGeom>
              <a:avLst/>
              <a:gdLst/>
              <a:ahLst/>
              <a:cxnLst/>
              <a:rect l="l" t="t" r="r" b="b"/>
              <a:pathLst>
                <a:path w="1073" h="3907" extrusionOk="0">
                  <a:moveTo>
                    <a:pt x="1" y="1"/>
                  </a:moveTo>
                  <a:lnTo>
                    <a:pt x="1" y="3906"/>
                  </a:lnTo>
                  <a:lnTo>
                    <a:pt x="1073" y="3906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2" name="Google Shape;3632;p56"/>
            <p:cNvSpPr/>
            <p:nvPr/>
          </p:nvSpPr>
          <p:spPr>
            <a:xfrm>
              <a:off x="7665377" y="2584852"/>
              <a:ext cx="33477" cy="160181"/>
            </a:xfrm>
            <a:custGeom>
              <a:avLst/>
              <a:gdLst/>
              <a:ahLst/>
              <a:cxnLst/>
              <a:rect l="l" t="t" r="r" b="b"/>
              <a:pathLst>
                <a:path w="1120" h="5359" extrusionOk="0">
                  <a:moveTo>
                    <a:pt x="1" y="0"/>
                  </a:moveTo>
                  <a:lnTo>
                    <a:pt x="1" y="5358"/>
                  </a:lnTo>
                  <a:lnTo>
                    <a:pt x="1120" y="535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3" name="Google Shape;3633;p56"/>
            <p:cNvSpPr/>
            <p:nvPr/>
          </p:nvSpPr>
          <p:spPr>
            <a:xfrm>
              <a:off x="7459794" y="2671683"/>
              <a:ext cx="64084" cy="73350"/>
            </a:xfrm>
            <a:custGeom>
              <a:avLst/>
              <a:gdLst/>
              <a:ahLst/>
              <a:cxnLst/>
              <a:rect l="l" t="t" r="r" b="b"/>
              <a:pathLst>
                <a:path w="2144" h="2454" extrusionOk="0">
                  <a:moveTo>
                    <a:pt x="0" y="0"/>
                  </a:moveTo>
                  <a:lnTo>
                    <a:pt x="0" y="2453"/>
                  </a:lnTo>
                  <a:lnTo>
                    <a:pt x="2143" y="2453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4" name="Google Shape;3634;p56"/>
            <p:cNvSpPr/>
            <p:nvPr/>
          </p:nvSpPr>
          <p:spPr>
            <a:xfrm>
              <a:off x="7492280" y="2671683"/>
              <a:ext cx="32072" cy="73350"/>
            </a:xfrm>
            <a:custGeom>
              <a:avLst/>
              <a:gdLst/>
              <a:ahLst/>
              <a:cxnLst/>
              <a:rect l="l" t="t" r="r" b="b"/>
              <a:pathLst>
                <a:path w="1073" h="2454" extrusionOk="0">
                  <a:moveTo>
                    <a:pt x="1" y="0"/>
                  </a:moveTo>
                  <a:lnTo>
                    <a:pt x="1" y="2453"/>
                  </a:lnTo>
                  <a:lnTo>
                    <a:pt x="1073" y="2453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5" name="Google Shape;3635;p56"/>
            <p:cNvSpPr/>
            <p:nvPr/>
          </p:nvSpPr>
          <p:spPr>
            <a:xfrm>
              <a:off x="7470342" y="2777733"/>
              <a:ext cx="43460" cy="20684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6" name="Google Shape;3636;p56"/>
            <p:cNvSpPr/>
            <p:nvPr/>
          </p:nvSpPr>
          <p:spPr>
            <a:xfrm>
              <a:off x="7557891" y="2777733"/>
              <a:ext cx="43460" cy="20684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7" name="Google Shape;3637;p56"/>
            <p:cNvSpPr/>
            <p:nvPr/>
          </p:nvSpPr>
          <p:spPr>
            <a:xfrm>
              <a:off x="7645440" y="2777733"/>
              <a:ext cx="44177" cy="20684"/>
            </a:xfrm>
            <a:custGeom>
              <a:avLst/>
              <a:gdLst/>
              <a:ahLst/>
              <a:cxnLst/>
              <a:rect l="l" t="t" r="r" b="b"/>
              <a:pathLst>
                <a:path w="1478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8" name="Google Shape;3638;p56"/>
            <p:cNvSpPr/>
            <p:nvPr/>
          </p:nvSpPr>
          <p:spPr>
            <a:xfrm>
              <a:off x="7491684" y="2777733"/>
              <a:ext cx="22119" cy="20684"/>
            </a:xfrm>
            <a:custGeom>
              <a:avLst/>
              <a:gdLst/>
              <a:ahLst/>
              <a:cxnLst/>
              <a:rect l="l" t="t" r="r" b="b"/>
              <a:pathLst>
                <a:path w="740" h="692" extrusionOk="0">
                  <a:moveTo>
                    <a:pt x="1" y="1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9" name="Google Shape;3639;p56"/>
            <p:cNvSpPr/>
            <p:nvPr/>
          </p:nvSpPr>
          <p:spPr>
            <a:xfrm>
              <a:off x="7579950" y="2777733"/>
              <a:ext cx="22119" cy="20684"/>
            </a:xfrm>
            <a:custGeom>
              <a:avLst/>
              <a:gdLst/>
              <a:ahLst/>
              <a:cxnLst/>
              <a:rect l="l" t="t" r="r" b="b"/>
              <a:pathLst>
                <a:path w="740" h="692" extrusionOk="0">
                  <a:moveTo>
                    <a:pt x="1" y="1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0" name="Google Shape;3640;p56"/>
            <p:cNvSpPr/>
            <p:nvPr/>
          </p:nvSpPr>
          <p:spPr>
            <a:xfrm>
              <a:off x="7406975" y="2731463"/>
              <a:ext cx="343855" cy="20684"/>
            </a:xfrm>
            <a:custGeom>
              <a:avLst/>
              <a:gdLst/>
              <a:ahLst/>
              <a:cxnLst/>
              <a:rect l="l" t="t" r="r" b="b"/>
              <a:pathLst>
                <a:path w="1150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1503" y="692"/>
                  </a:lnTo>
                  <a:lnTo>
                    <a:pt x="11503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1" name="Google Shape;3641;p56"/>
            <p:cNvSpPr/>
            <p:nvPr/>
          </p:nvSpPr>
          <p:spPr>
            <a:xfrm>
              <a:off x="7579950" y="2731463"/>
              <a:ext cx="171598" cy="20684"/>
            </a:xfrm>
            <a:custGeom>
              <a:avLst/>
              <a:gdLst/>
              <a:ahLst/>
              <a:cxnLst/>
              <a:rect l="l" t="t" r="r" b="b"/>
              <a:pathLst>
                <a:path w="5741" h="692" extrusionOk="0">
                  <a:moveTo>
                    <a:pt x="1" y="1"/>
                  </a:moveTo>
                  <a:lnTo>
                    <a:pt x="1" y="692"/>
                  </a:lnTo>
                  <a:lnTo>
                    <a:pt x="5740" y="692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2" name="Google Shape;3642;p56"/>
            <p:cNvSpPr/>
            <p:nvPr/>
          </p:nvSpPr>
          <p:spPr>
            <a:xfrm>
              <a:off x="7665377" y="2777733"/>
              <a:ext cx="22806" cy="20684"/>
            </a:xfrm>
            <a:custGeom>
              <a:avLst/>
              <a:gdLst/>
              <a:ahLst/>
              <a:cxnLst/>
              <a:rect l="l" t="t" r="r" b="b"/>
              <a:pathLst>
                <a:path w="763" h="692" extrusionOk="0">
                  <a:moveTo>
                    <a:pt x="1" y="1"/>
                  </a:moveTo>
                  <a:lnTo>
                    <a:pt x="1" y="691"/>
                  </a:lnTo>
                  <a:lnTo>
                    <a:pt x="763" y="691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43" name="Google Shape;3643;p56"/>
          <p:cNvGrpSpPr/>
          <p:nvPr/>
        </p:nvGrpSpPr>
        <p:grpSpPr>
          <a:xfrm>
            <a:off x="7008816" y="2443889"/>
            <a:ext cx="343109" cy="343856"/>
            <a:chOff x="6742116" y="2443889"/>
            <a:chExt cx="343109" cy="343856"/>
          </a:xfrm>
        </p:grpSpPr>
        <p:sp>
          <p:nvSpPr>
            <p:cNvPr id="3644" name="Google Shape;3644;p56"/>
            <p:cNvSpPr/>
            <p:nvPr/>
          </p:nvSpPr>
          <p:spPr>
            <a:xfrm>
              <a:off x="6764893" y="2467383"/>
              <a:ext cx="297555" cy="296867"/>
            </a:xfrm>
            <a:custGeom>
              <a:avLst/>
              <a:gdLst/>
              <a:ahLst/>
              <a:cxnLst/>
              <a:rect l="l" t="t" r="r" b="b"/>
              <a:pathLst>
                <a:path w="9955" h="9932" extrusionOk="0">
                  <a:moveTo>
                    <a:pt x="4978" y="1"/>
                  </a:moveTo>
                  <a:cubicBezTo>
                    <a:pt x="2239" y="1"/>
                    <a:pt x="0" y="2216"/>
                    <a:pt x="0" y="4954"/>
                  </a:cubicBezTo>
                  <a:cubicBezTo>
                    <a:pt x="0" y="7717"/>
                    <a:pt x="2239" y="9931"/>
                    <a:pt x="4978" y="9931"/>
                  </a:cubicBezTo>
                  <a:cubicBezTo>
                    <a:pt x="7716" y="9931"/>
                    <a:pt x="9955" y="7717"/>
                    <a:pt x="9955" y="4954"/>
                  </a:cubicBezTo>
                  <a:cubicBezTo>
                    <a:pt x="9955" y="2216"/>
                    <a:pt x="7716" y="1"/>
                    <a:pt x="497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5" name="Google Shape;3645;p56"/>
            <p:cNvSpPr/>
            <p:nvPr/>
          </p:nvSpPr>
          <p:spPr>
            <a:xfrm>
              <a:off x="6742116" y="2615459"/>
              <a:ext cx="171569" cy="172286"/>
            </a:xfrm>
            <a:custGeom>
              <a:avLst/>
              <a:gdLst/>
              <a:ahLst/>
              <a:cxnLst/>
              <a:rect l="l" t="t" r="r" b="b"/>
              <a:pathLst>
                <a:path w="5740" h="5764" extrusionOk="0">
                  <a:moveTo>
                    <a:pt x="0" y="0"/>
                  </a:moveTo>
                  <a:cubicBezTo>
                    <a:pt x="0" y="3191"/>
                    <a:pt x="2596" y="5763"/>
                    <a:pt x="5740" y="5763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46" name="Google Shape;3646;p56"/>
            <p:cNvGrpSpPr/>
            <p:nvPr/>
          </p:nvGrpSpPr>
          <p:grpSpPr>
            <a:xfrm>
              <a:off x="6823986" y="2443889"/>
              <a:ext cx="261240" cy="320362"/>
              <a:chOff x="6823986" y="2443889"/>
              <a:chExt cx="261240" cy="320362"/>
            </a:xfrm>
          </p:grpSpPr>
          <p:sp>
            <p:nvSpPr>
              <p:cNvPr id="3647" name="Google Shape;3647;p56"/>
              <p:cNvSpPr/>
              <p:nvPr/>
            </p:nvSpPr>
            <p:spPr>
              <a:xfrm>
                <a:off x="6913657" y="2579352"/>
                <a:ext cx="148792" cy="1849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6186" extrusionOk="0">
                    <a:moveTo>
                      <a:pt x="4294" y="1"/>
                    </a:moveTo>
                    <a:cubicBezTo>
                      <a:pt x="3433" y="1"/>
                      <a:pt x="1846" y="1184"/>
                      <a:pt x="37" y="1184"/>
                    </a:cubicBezTo>
                    <a:cubicBezTo>
                      <a:pt x="25" y="1184"/>
                      <a:pt x="13" y="1184"/>
                      <a:pt x="1" y="1184"/>
                    </a:cubicBezTo>
                    <a:lnTo>
                      <a:pt x="1" y="6185"/>
                    </a:lnTo>
                    <a:cubicBezTo>
                      <a:pt x="2739" y="6185"/>
                      <a:pt x="4978" y="3947"/>
                      <a:pt x="4978" y="1208"/>
                    </a:cubicBezTo>
                    <a:cubicBezTo>
                      <a:pt x="4978" y="302"/>
                      <a:pt x="4728" y="1"/>
                      <a:pt x="4294" y="1"/>
                    </a:cubicBezTo>
                    <a:close/>
                  </a:path>
                </a:pathLst>
              </a:custGeom>
              <a:solidFill>
                <a:srgbClr val="7E8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8" name="Google Shape;3648;p56"/>
              <p:cNvSpPr/>
              <p:nvPr/>
            </p:nvSpPr>
            <p:spPr>
              <a:xfrm>
                <a:off x="6913657" y="2443889"/>
                <a:ext cx="171569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5740" h="5741" extrusionOk="0">
                    <a:moveTo>
                      <a:pt x="1" y="1"/>
                    </a:moveTo>
                    <a:lnTo>
                      <a:pt x="1" y="5740"/>
                    </a:lnTo>
                    <a:lnTo>
                      <a:pt x="5740" y="5740"/>
                    </a:lnTo>
                    <a:cubicBezTo>
                      <a:pt x="5740" y="2597"/>
                      <a:pt x="3192" y="1"/>
                      <a:pt x="1" y="1"/>
                    </a:cubicBezTo>
                    <a:close/>
                  </a:path>
                </a:pathLst>
              </a:custGeom>
              <a:solidFill>
                <a:srgbClr val="B0B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49" name="Google Shape;3649;p56"/>
              <p:cNvSpPr/>
              <p:nvPr/>
            </p:nvSpPr>
            <p:spPr>
              <a:xfrm>
                <a:off x="6823986" y="2653181"/>
                <a:ext cx="51261" cy="2065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691" extrusionOk="0">
                    <a:moveTo>
                      <a:pt x="0" y="0"/>
                    </a:moveTo>
                    <a:lnTo>
                      <a:pt x="0" y="691"/>
                    </a:lnTo>
                    <a:lnTo>
                      <a:pt x="1715" y="691"/>
                    </a:lnTo>
                    <a:lnTo>
                      <a:pt x="17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0" name="Google Shape;3650;p56"/>
              <p:cNvSpPr/>
              <p:nvPr/>
            </p:nvSpPr>
            <p:spPr>
              <a:xfrm>
                <a:off x="6823986" y="2698016"/>
                <a:ext cx="51261" cy="19967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668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1715" y="667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1" name="Google Shape;3651;p56"/>
              <p:cNvSpPr/>
              <p:nvPr/>
            </p:nvSpPr>
            <p:spPr>
              <a:xfrm>
                <a:off x="6951378" y="2514370"/>
                <a:ext cx="51291" cy="20684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692" extrusionOk="0">
                    <a:moveTo>
                      <a:pt x="1" y="1"/>
                    </a:moveTo>
                    <a:lnTo>
                      <a:pt x="1" y="691"/>
                    </a:lnTo>
                    <a:lnTo>
                      <a:pt x="1715" y="691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E3E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52" name="Google Shape;3652;p56"/>
              <p:cNvSpPr/>
              <p:nvPr/>
            </p:nvSpPr>
            <p:spPr>
              <a:xfrm>
                <a:off x="6951378" y="2559206"/>
                <a:ext cx="51291" cy="19967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668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1715" y="668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E3E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653" name="Google Shape;3653;p56"/>
          <p:cNvGrpSpPr/>
          <p:nvPr/>
        </p:nvGrpSpPr>
        <p:grpSpPr>
          <a:xfrm>
            <a:off x="6273438" y="2473809"/>
            <a:ext cx="343827" cy="288290"/>
            <a:chOff x="6082938" y="2473809"/>
            <a:chExt cx="343827" cy="288290"/>
          </a:xfrm>
        </p:grpSpPr>
        <p:sp>
          <p:nvSpPr>
            <p:cNvPr id="3654" name="Google Shape;3654;p56"/>
            <p:cNvSpPr/>
            <p:nvPr/>
          </p:nvSpPr>
          <p:spPr>
            <a:xfrm>
              <a:off x="6271575" y="2550687"/>
              <a:ext cx="155189" cy="211412"/>
            </a:xfrm>
            <a:custGeom>
              <a:avLst/>
              <a:gdLst/>
              <a:ahLst/>
              <a:cxnLst/>
              <a:rect l="l" t="t" r="r" b="b"/>
              <a:pathLst>
                <a:path w="5192" h="7073" extrusionOk="0">
                  <a:moveTo>
                    <a:pt x="2596" y="0"/>
                  </a:moveTo>
                  <a:lnTo>
                    <a:pt x="0" y="7073"/>
                  </a:lnTo>
                  <a:lnTo>
                    <a:pt x="5192" y="7073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5" name="Google Shape;3655;p56"/>
            <p:cNvSpPr/>
            <p:nvPr/>
          </p:nvSpPr>
          <p:spPr>
            <a:xfrm>
              <a:off x="6349140" y="2550687"/>
              <a:ext cx="77624" cy="211412"/>
            </a:xfrm>
            <a:custGeom>
              <a:avLst/>
              <a:gdLst/>
              <a:ahLst/>
              <a:cxnLst/>
              <a:rect l="l" t="t" r="r" b="b"/>
              <a:pathLst>
                <a:path w="2597" h="7073" extrusionOk="0">
                  <a:moveTo>
                    <a:pt x="1" y="0"/>
                  </a:moveTo>
                  <a:lnTo>
                    <a:pt x="1" y="7073"/>
                  </a:lnTo>
                  <a:lnTo>
                    <a:pt x="2597" y="70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6" name="Google Shape;3656;p56"/>
            <p:cNvSpPr/>
            <p:nvPr/>
          </p:nvSpPr>
          <p:spPr>
            <a:xfrm>
              <a:off x="6082938" y="2588409"/>
              <a:ext cx="157341" cy="173691"/>
            </a:xfrm>
            <a:custGeom>
              <a:avLst/>
              <a:gdLst/>
              <a:ahLst/>
              <a:cxnLst/>
              <a:rect l="l" t="t" r="r" b="b"/>
              <a:pathLst>
                <a:path w="5264" h="5811" extrusionOk="0">
                  <a:moveTo>
                    <a:pt x="2620" y="0"/>
                  </a:moveTo>
                  <a:lnTo>
                    <a:pt x="0" y="5811"/>
                  </a:lnTo>
                  <a:lnTo>
                    <a:pt x="5263" y="5811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7" name="Google Shape;3657;p56"/>
            <p:cNvSpPr/>
            <p:nvPr/>
          </p:nvSpPr>
          <p:spPr>
            <a:xfrm>
              <a:off x="6161220" y="2588409"/>
              <a:ext cx="78342" cy="173691"/>
            </a:xfrm>
            <a:custGeom>
              <a:avLst/>
              <a:gdLst/>
              <a:ahLst/>
              <a:cxnLst/>
              <a:rect l="l" t="t" r="r" b="b"/>
              <a:pathLst>
                <a:path w="2621" h="5811" extrusionOk="0">
                  <a:moveTo>
                    <a:pt x="1" y="0"/>
                  </a:moveTo>
                  <a:lnTo>
                    <a:pt x="1" y="5811"/>
                  </a:lnTo>
                  <a:lnTo>
                    <a:pt x="2621" y="5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8" name="Google Shape;3658;p56"/>
            <p:cNvSpPr/>
            <p:nvPr/>
          </p:nvSpPr>
          <p:spPr>
            <a:xfrm>
              <a:off x="6178317" y="2486602"/>
              <a:ext cx="153067" cy="275496"/>
            </a:xfrm>
            <a:custGeom>
              <a:avLst/>
              <a:gdLst/>
              <a:ahLst/>
              <a:cxnLst/>
              <a:rect l="l" t="t" r="r" b="b"/>
              <a:pathLst>
                <a:path w="5121" h="9217" extrusionOk="0">
                  <a:moveTo>
                    <a:pt x="2549" y="1"/>
                  </a:moveTo>
                  <a:lnTo>
                    <a:pt x="0" y="9217"/>
                  </a:lnTo>
                  <a:lnTo>
                    <a:pt x="5121" y="9217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9" name="Google Shape;3659;p56"/>
            <p:cNvSpPr/>
            <p:nvPr/>
          </p:nvSpPr>
          <p:spPr>
            <a:xfrm>
              <a:off x="6170486" y="2507256"/>
              <a:ext cx="69793" cy="74755"/>
            </a:xfrm>
            <a:custGeom>
              <a:avLst/>
              <a:gdLst/>
              <a:ahLst/>
              <a:cxnLst/>
              <a:rect l="l" t="t" r="r" b="b"/>
              <a:pathLst>
                <a:path w="2335" h="2501" extrusionOk="0">
                  <a:moveTo>
                    <a:pt x="1834" y="0"/>
                  </a:moveTo>
                  <a:lnTo>
                    <a:pt x="1" y="2048"/>
                  </a:lnTo>
                  <a:lnTo>
                    <a:pt x="501" y="2501"/>
                  </a:lnTo>
                  <a:lnTo>
                    <a:pt x="2334" y="453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0" name="Google Shape;3660;p56"/>
            <p:cNvSpPr/>
            <p:nvPr/>
          </p:nvSpPr>
          <p:spPr>
            <a:xfrm>
              <a:off x="6272262" y="2504417"/>
              <a:ext cx="58405" cy="49139"/>
            </a:xfrm>
            <a:custGeom>
              <a:avLst/>
              <a:gdLst/>
              <a:ahLst/>
              <a:cxnLst/>
              <a:rect l="l" t="t" r="r" b="b"/>
              <a:pathLst>
                <a:path w="1954" h="1644" extrusionOk="0">
                  <a:moveTo>
                    <a:pt x="406" y="0"/>
                  </a:moveTo>
                  <a:lnTo>
                    <a:pt x="1" y="572"/>
                  </a:lnTo>
                  <a:lnTo>
                    <a:pt x="1549" y="1643"/>
                  </a:lnTo>
                  <a:lnTo>
                    <a:pt x="1954" y="107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1" name="Google Shape;3661;p56"/>
            <p:cNvSpPr/>
            <p:nvPr/>
          </p:nvSpPr>
          <p:spPr>
            <a:xfrm>
              <a:off x="6127055" y="2557084"/>
              <a:ext cx="67671" cy="67641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144" y="0"/>
                  </a:moveTo>
                  <a:cubicBezTo>
                    <a:pt x="525" y="0"/>
                    <a:pt x="1" y="500"/>
                    <a:pt x="1" y="1143"/>
                  </a:cubicBezTo>
                  <a:cubicBezTo>
                    <a:pt x="1" y="1763"/>
                    <a:pt x="525" y="2263"/>
                    <a:pt x="1144" y="2263"/>
                  </a:cubicBezTo>
                  <a:cubicBezTo>
                    <a:pt x="1763" y="2263"/>
                    <a:pt x="2263" y="1763"/>
                    <a:pt x="2263" y="1143"/>
                  </a:cubicBezTo>
                  <a:cubicBezTo>
                    <a:pt x="2263" y="500"/>
                    <a:pt x="1763" y="0"/>
                    <a:pt x="114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2" name="Google Shape;3662;p56"/>
            <p:cNvSpPr/>
            <p:nvPr/>
          </p:nvSpPr>
          <p:spPr>
            <a:xfrm>
              <a:off x="6314975" y="2522202"/>
              <a:ext cx="67671" cy="67641"/>
            </a:xfrm>
            <a:custGeom>
              <a:avLst/>
              <a:gdLst/>
              <a:ahLst/>
              <a:cxnLst/>
              <a:rect l="l" t="t" r="r" b="b"/>
              <a:pathLst>
                <a:path w="2264" h="2263" extrusionOk="0">
                  <a:moveTo>
                    <a:pt x="1144" y="0"/>
                  </a:moveTo>
                  <a:cubicBezTo>
                    <a:pt x="525" y="0"/>
                    <a:pt x="1" y="524"/>
                    <a:pt x="1" y="1144"/>
                  </a:cubicBezTo>
                  <a:cubicBezTo>
                    <a:pt x="1" y="1763"/>
                    <a:pt x="525" y="2263"/>
                    <a:pt x="1144" y="2263"/>
                  </a:cubicBezTo>
                  <a:cubicBezTo>
                    <a:pt x="1763" y="2263"/>
                    <a:pt x="2263" y="1763"/>
                    <a:pt x="2263" y="1144"/>
                  </a:cubicBezTo>
                  <a:cubicBezTo>
                    <a:pt x="2263" y="524"/>
                    <a:pt x="1763" y="0"/>
                    <a:pt x="114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3" name="Google Shape;3663;p56"/>
            <p:cNvSpPr/>
            <p:nvPr/>
          </p:nvSpPr>
          <p:spPr>
            <a:xfrm>
              <a:off x="6254477" y="2486602"/>
              <a:ext cx="76907" cy="275496"/>
            </a:xfrm>
            <a:custGeom>
              <a:avLst/>
              <a:gdLst/>
              <a:ahLst/>
              <a:cxnLst/>
              <a:rect l="l" t="t" r="r" b="b"/>
              <a:pathLst>
                <a:path w="2573" h="9217" extrusionOk="0">
                  <a:moveTo>
                    <a:pt x="1" y="1"/>
                  </a:moveTo>
                  <a:lnTo>
                    <a:pt x="1" y="9217"/>
                  </a:lnTo>
                  <a:lnTo>
                    <a:pt x="2573" y="9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4" name="Google Shape;3664;p56"/>
            <p:cNvSpPr/>
            <p:nvPr/>
          </p:nvSpPr>
          <p:spPr>
            <a:xfrm>
              <a:off x="6349857" y="2521484"/>
              <a:ext cx="34194" cy="68358"/>
            </a:xfrm>
            <a:custGeom>
              <a:avLst/>
              <a:gdLst/>
              <a:ahLst/>
              <a:cxnLst/>
              <a:rect l="l" t="t" r="r" b="b"/>
              <a:pathLst>
                <a:path w="1144" h="2287" extrusionOk="0">
                  <a:moveTo>
                    <a:pt x="1" y="1"/>
                  </a:moveTo>
                  <a:lnTo>
                    <a:pt x="1" y="2287"/>
                  </a:lnTo>
                  <a:cubicBezTo>
                    <a:pt x="620" y="2287"/>
                    <a:pt x="1144" y="1787"/>
                    <a:pt x="1144" y="1168"/>
                  </a:cubicBezTo>
                  <a:cubicBezTo>
                    <a:pt x="1144" y="548"/>
                    <a:pt x="596" y="24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5" name="Google Shape;3665;p56"/>
            <p:cNvSpPr/>
            <p:nvPr/>
          </p:nvSpPr>
          <p:spPr>
            <a:xfrm>
              <a:off x="6161220" y="2556366"/>
              <a:ext cx="34194" cy="68358"/>
            </a:xfrm>
            <a:custGeom>
              <a:avLst/>
              <a:gdLst/>
              <a:ahLst/>
              <a:cxnLst/>
              <a:rect l="l" t="t" r="r" b="b"/>
              <a:pathLst>
                <a:path w="1144" h="2287" extrusionOk="0">
                  <a:moveTo>
                    <a:pt x="1" y="1"/>
                  </a:moveTo>
                  <a:lnTo>
                    <a:pt x="1" y="2287"/>
                  </a:lnTo>
                  <a:cubicBezTo>
                    <a:pt x="620" y="2287"/>
                    <a:pt x="1144" y="1787"/>
                    <a:pt x="1144" y="1167"/>
                  </a:cubicBezTo>
                  <a:cubicBezTo>
                    <a:pt x="1144" y="524"/>
                    <a:pt x="620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6" name="Google Shape;3666;p56"/>
            <p:cNvSpPr/>
            <p:nvPr/>
          </p:nvSpPr>
          <p:spPr>
            <a:xfrm>
              <a:off x="6221030" y="2474497"/>
              <a:ext cx="67641" cy="67671"/>
            </a:xfrm>
            <a:custGeom>
              <a:avLst/>
              <a:gdLst/>
              <a:ahLst/>
              <a:cxnLst/>
              <a:rect l="l" t="t" r="r" b="b"/>
              <a:pathLst>
                <a:path w="2263" h="2264" extrusionOk="0">
                  <a:moveTo>
                    <a:pt x="1120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63"/>
                    <a:pt x="1120" y="2263"/>
                  </a:cubicBezTo>
                  <a:cubicBezTo>
                    <a:pt x="1739" y="2263"/>
                    <a:pt x="2263" y="1739"/>
                    <a:pt x="2263" y="1120"/>
                  </a:cubicBezTo>
                  <a:cubicBezTo>
                    <a:pt x="2263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7" name="Google Shape;3667;p56"/>
            <p:cNvSpPr/>
            <p:nvPr/>
          </p:nvSpPr>
          <p:spPr>
            <a:xfrm>
              <a:off x="6254477" y="2473809"/>
              <a:ext cx="34194" cy="68358"/>
            </a:xfrm>
            <a:custGeom>
              <a:avLst/>
              <a:gdLst/>
              <a:ahLst/>
              <a:cxnLst/>
              <a:rect l="l" t="t" r="r" b="b"/>
              <a:pathLst>
                <a:path w="1144" h="2287" extrusionOk="0">
                  <a:moveTo>
                    <a:pt x="1" y="0"/>
                  </a:moveTo>
                  <a:lnTo>
                    <a:pt x="1" y="2286"/>
                  </a:lnTo>
                  <a:cubicBezTo>
                    <a:pt x="644" y="2286"/>
                    <a:pt x="1144" y="1786"/>
                    <a:pt x="1144" y="1143"/>
                  </a:cubicBezTo>
                  <a:cubicBezTo>
                    <a:pt x="1144" y="524"/>
                    <a:pt x="644" y="24"/>
                    <a:pt x="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68" name="Google Shape;3668;p56"/>
          <p:cNvGrpSpPr/>
          <p:nvPr/>
        </p:nvGrpSpPr>
        <p:grpSpPr>
          <a:xfrm>
            <a:off x="5523800" y="2453872"/>
            <a:ext cx="343856" cy="343827"/>
            <a:chOff x="5409500" y="2453872"/>
            <a:chExt cx="343856" cy="343827"/>
          </a:xfrm>
        </p:grpSpPr>
        <p:sp>
          <p:nvSpPr>
            <p:cNvPr id="3669" name="Google Shape;3669;p56"/>
            <p:cNvSpPr/>
            <p:nvPr/>
          </p:nvSpPr>
          <p:spPr>
            <a:xfrm>
              <a:off x="5571804" y="2516493"/>
              <a:ext cx="20684" cy="41338"/>
            </a:xfrm>
            <a:custGeom>
              <a:avLst/>
              <a:gdLst/>
              <a:ahLst/>
              <a:cxnLst/>
              <a:rect l="l" t="t" r="r" b="b"/>
              <a:pathLst>
                <a:path w="692" h="1383" extrusionOk="0">
                  <a:moveTo>
                    <a:pt x="1" y="1"/>
                  </a:moveTo>
                  <a:lnTo>
                    <a:pt x="1" y="1382"/>
                  </a:lnTo>
                  <a:lnTo>
                    <a:pt x="691" y="138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0" name="Google Shape;3670;p56"/>
            <p:cNvSpPr/>
            <p:nvPr/>
          </p:nvSpPr>
          <p:spPr>
            <a:xfrm>
              <a:off x="5489965" y="2566320"/>
              <a:ext cx="56253" cy="19967"/>
            </a:xfrm>
            <a:custGeom>
              <a:avLst/>
              <a:gdLst/>
              <a:ahLst/>
              <a:cxnLst/>
              <a:rect l="l" t="t" r="r" b="b"/>
              <a:pathLst>
                <a:path w="1882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881" y="668"/>
                  </a:lnTo>
                  <a:lnTo>
                    <a:pt x="188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1" name="Google Shape;3671;p56"/>
            <p:cNvSpPr/>
            <p:nvPr/>
          </p:nvSpPr>
          <p:spPr>
            <a:xfrm>
              <a:off x="5621631" y="2566320"/>
              <a:ext cx="56283" cy="19967"/>
            </a:xfrm>
            <a:custGeom>
              <a:avLst/>
              <a:gdLst/>
              <a:ahLst/>
              <a:cxnLst/>
              <a:rect l="l" t="t" r="r" b="b"/>
              <a:pathLst>
                <a:path w="1883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882" y="668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2" name="Google Shape;3672;p56"/>
            <p:cNvSpPr/>
            <p:nvPr/>
          </p:nvSpPr>
          <p:spPr>
            <a:xfrm>
              <a:off x="5571804" y="2604071"/>
              <a:ext cx="20684" cy="42713"/>
            </a:xfrm>
            <a:custGeom>
              <a:avLst/>
              <a:gdLst/>
              <a:ahLst/>
              <a:cxnLst/>
              <a:rect l="l" t="t" r="r" b="b"/>
              <a:pathLst>
                <a:path w="692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3" name="Google Shape;3673;p56"/>
            <p:cNvSpPr/>
            <p:nvPr/>
          </p:nvSpPr>
          <p:spPr>
            <a:xfrm>
              <a:off x="5697792" y="2604071"/>
              <a:ext cx="20684" cy="42713"/>
            </a:xfrm>
            <a:custGeom>
              <a:avLst/>
              <a:gdLst/>
              <a:ahLst/>
              <a:cxnLst/>
              <a:rect l="l" t="t" r="r" b="b"/>
              <a:pathLst>
                <a:path w="692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4" name="Google Shape;3674;p56"/>
            <p:cNvSpPr/>
            <p:nvPr/>
          </p:nvSpPr>
          <p:spPr>
            <a:xfrm>
              <a:off x="5697792" y="2690902"/>
              <a:ext cx="20684" cy="42743"/>
            </a:xfrm>
            <a:custGeom>
              <a:avLst/>
              <a:gdLst/>
              <a:ahLst/>
              <a:cxnLst/>
              <a:rect l="l" t="t" r="r" b="b"/>
              <a:pathLst>
                <a:path w="692" h="1430" extrusionOk="0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5" name="Google Shape;3675;p56"/>
            <p:cNvSpPr/>
            <p:nvPr/>
          </p:nvSpPr>
          <p:spPr>
            <a:xfrm>
              <a:off x="5571804" y="2690902"/>
              <a:ext cx="20684" cy="42743"/>
            </a:xfrm>
            <a:custGeom>
              <a:avLst/>
              <a:gdLst/>
              <a:ahLst/>
              <a:cxnLst/>
              <a:rect l="l" t="t" r="r" b="b"/>
              <a:pathLst>
                <a:path w="692" h="1430" extrusionOk="0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6" name="Google Shape;3676;p56"/>
            <p:cNvSpPr/>
            <p:nvPr/>
          </p:nvSpPr>
          <p:spPr>
            <a:xfrm>
              <a:off x="5445100" y="2604071"/>
              <a:ext cx="20684" cy="42713"/>
            </a:xfrm>
            <a:custGeom>
              <a:avLst/>
              <a:gdLst/>
              <a:ahLst/>
              <a:cxnLst/>
              <a:rect l="l" t="t" r="r" b="b"/>
              <a:pathLst>
                <a:path w="692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7" name="Google Shape;3677;p56"/>
            <p:cNvSpPr/>
            <p:nvPr/>
          </p:nvSpPr>
          <p:spPr>
            <a:xfrm>
              <a:off x="5445100" y="2691620"/>
              <a:ext cx="20684" cy="42743"/>
            </a:xfrm>
            <a:custGeom>
              <a:avLst/>
              <a:gdLst/>
              <a:ahLst/>
              <a:cxnLst/>
              <a:rect l="l" t="t" r="r" b="b"/>
              <a:pathLst>
                <a:path w="692" h="1430" extrusionOk="0">
                  <a:moveTo>
                    <a:pt x="1" y="0"/>
                  </a:moveTo>
                  <a:lnTo>
                    <a:pt x="1" y="1429"/>
                  </a:lnTo>
                  <a:lnTo>
                    <a:pt x="691" y="142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8" name="Google Shape;3678;p56"/>
            <p:cNvSpPr/>
            <p:nvPr/>
          </p:nvSpPr>
          <p:spPr>
            <a:xfrm>
              <a:off x="5662222" y="2549970"/>
              <a:ext cx="91135" cy="64084"/>
            </a:xfrm>
            <a:custGeom>
              <a:avLst/>
              <a:gdLst/>
              <a:ahLst/>
              <a:cxnLst/>
              <a:rect l="l" t="t" r="r" b="b"/>
              <a:pathLst>
                <a:path w="3049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3048" y="214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9" name="Google Shape;3679;p56"/>
            <p:cNvSpPr/>
            <p:nvPr/>
          </p:nvSpPr>
          <p:spPr>
            <a:xfrm>
              <a:off x="5662222" y="2637518"/>
              <a:ext cx="91135" cy="64084"/>
            </a:xfrm>
            <a:custGeom>
              <a:avLst/>
              <a:gdLst/>
              <a:ahLst/>
              <a:cxnLst/>
              <a:rect l="l" t="t" r="r" b="b"/>
              <a:pathLst>
                <a:path w="3049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3048" y="2144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0" name="Google Shape;3680;p56"/>
            <p:cNvSpPr/>
            <p:nvPr/>
          </p:nvSpPr>
          <p:spPr>
            <a:xfrm>
              <a:off x="5409500" y="2549970"/>
              <a:ext cx="91165" cy="64084"/>
            </a:xfrm>
            <a:custGeom>
              <a:avLst/>
              <a:gdLst/>
              <a:ahLst/>
              <a:cxnLst/>
              <a:rect l="l" t="t" r="r" b="b"/>
              <a:pathLst>
                <a:path w="3050" h="2144" extrusionOk="0">
                  <a:moveTo>
                    <a:pt x="1" y="0"/>
                  </a:moveTo>
                  <a:lnTo>
                    <a:pt x="1" y="2144"/>
                  </a:lnTo>
                  <a:lnTo>
                    <a:pt x="3049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1" name="Google Shape;3681;p56"/>
            <p:cNvSpPr/>
            <p:nvPr/>
          </p:nvSpPr>
          <p:spPr>
            <a:xfrm>
              <a:off x="5409500" y="2637518"/>
              <a:ext cx="91165" cy="64084"/>
            </a:xfrm>
            <a:custGeom>
              <a:avLst/>
              <a:gdLst/>
              <a:ahLst/>
              <a:cxnLst/>
              <a:rect l="l" t="t" r="r" b="b"/>
              <a:pathLst>
                <a:path w="3050" h="2144" extrusionOk="0">
                  <a:moveTo>
                    <a:pt x="1" y="0"/>
                  </a:moveTo>
                  <a:lnTo>
                    <a:pt x="1" y="2144"/>
                  </a:lnTo>
                  <a:lnTo>
                    <a:pt x="3049" y="2144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2" name="Google Shape;3682;p56"/>
            <p:cNvSpPr/>
            <p:nvPr/>
          </p:nvSpPr>
          <p:spPr>
            <a:xfrm>
              <a:off x="5671459" y="2724349"/>
              <a:ext cx="72633" cy="73350"/>
            </a:xfrm>
            <a:custGeom>
              <a:avLst/>
              <a:gdLst/>
              <a:ahLst/>
              <a:cxnLst/>
              <a:rect l="l" t="t" r="r" b="b"/>
              <a:pathLst>
                <a:path w="2430" h="2454" extrusionOk="0">
                  <a:moveTo>
                    <a:pt x="1215" y="1"/>
                  </a:moveTo>
                  <a:cubicBezTo>
                    <a:pt x="548" y="1"/>
                    <a:pt x="1" y="548"/>
                    <a:pt x="1" y="1215"/>
                  </a:cubicBezTo>
                  <a:cubicBezTo>
                    <a:pt x="1" y="1906"/>
                    <a:pt x="548" y="2454"/>
                    <a:pt x="1215" y="2454"/>
                  </a:cubicBezTo>
                  <a:cubicBezTo>
                    <a:pt x="1882" y="2454"/>
                    <a:pt x="2430" y="1906"/>
                    <a:pt x="2430" y="1215"/>
                  </a:cubicBezTo>
                  <a:cubicBezTo>
                    <a:pt x="2430" y="548"/>
                    <a:pt x="1882" y="1"/>
                    <a:pt x="1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3" name="Google Shape;3683;p56"/>
            <p:cNvSpPr/>
            <p:nvPr/>
          </p:nvSpPr>
          <p:spPr>
            <a:xfrm>
              <a:off x="5418766" y="2724349"/>
              <a:ext cx="72633" cy="73350"/>
            </a:xfrm>
            <a:custGeom>
              <a:avLst/>
              <a:gdLst/>
              <a:ahLst/>
              <a:cxnLst/>
              <a:rect l="l" t="t" r="r" b="b"/>
              <a:pathLst>
                <a:path w="2430" h="2454" extrusionOk="0">
                  <a:moveTo>
                    <a:pt x="1215" y="1"/>
                  </a:moveTo>
                  <a:cubicBezTo>
                    <a:pt x="548" y="1"/>
                    <a:pt x="1" y="548"/>
                    <a:pt x="1" y="1215"/>
                  </a:cubicBezTo>
                  <a:cubicBezTo>
                    <a:pt x="1" y="1906"/>
                    <a:pt x="548" y="2454"/>
                    <a:pt x="1215" y="2454"/>
                  </a:cubicBezTo>
                  <a:cubicBezTo>
                    <a:pt x="1882" y="2454"/>
                    <a:pt x="2430" y="1906"/>
                    <a:pt x="2430" y="1215"/>
                  </a:cubicBezTo>
                  <a:cubicBezTo>
                    <a:pt x="2430" y="548"/>
                    <a:pt x="1882" y="1"/>
                    <a:pt x="1215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4" name="Google Shape;3684;p56"/>
            <p:cNvSpPr/>
            <p:nvPr/>
          </p:nvSpPr>
          <p:spPr>
            <a:xfrm>
              <a:off x="5581788" y="2516493"/>
              <a:ext cx="9266" cy="41338"/>
            </a:xfrm>
            <a:custGeom>
              <a:avLst/>
              <a:gdLst/>
              <a:ahLst/>
              <a:cxnLst/>
              <a:rect l="l" t="t" r="r" b="b"/>
              <a:pathLst>
                <a:path w="310" h="1383" extrusionOk="0">
                  <a:moveTo>
                    <a:pt x="0" y="1"/>
                  </a:moveTo>
                  <a:lnTo>
                    <a:pt x="0" y="1382"/>
                  </a:lnTo>
                  <a:lnTo>
                    <a:pt x="310" y="138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5" name="Google Shape;3685;p56"/>
            <p:cNvSpPr/>
            <p:nvPr/>
          </p:nvSpPr>
          <p:spPr>
            <a:xfrm>
              <a:off x="5581788" y="2604071"/>
              <a:ext cx="9266" cy="42713"/>
            </a:xfrm>
            <a:custGeom>
              <a:avLst/>
              <a:gdLst/>
              <a:ahLst/>
              <a:cxnLst/>
              <a:rect l="l" t="t" r="r" b="b"/>
              <a:pathLst>
                <a:path w="310" h="1429" extrusionOk="0">
                  <a:moveTo>
                    <a:pt x="0" y="0"/>
                  </a:moveTo>
                  <a:lnTo>
                    <a:pt x="0" y="1429"/>
                  </a:lnTo>
                  <a:lnTo>
                    <a:pt x="310" y="1429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6" name="Google Shape;3686;p56"/>
            <p:cNvSpPr/>
            <p:nvPr/>
          </p:nvSpPr>
          <p:spPr>
            <a:xfrm>
              <a:off x="5581788" y="2690902"/>
              <a:ext cx="9266" cy="42743"/>
            </a:xfrm>
            <a:custGeom>
              <a:avLst/>
              <a:gdLst/>
              <a:ahLst/>
              <a:cxnLst/>
              <a:rect l="l" t="t" r="r" b="b"/>
              <a:pathLst>
                <a:path w="310" h="1430" extrusionOk="0">
                  <a:moveTo>
                    <a:pt x="0" y="0"/>
                  </a:moveTo>
                  <a:lnTo>
                    <a:pt x="0" y="1429"/>
                  </a:lnTo>
                  <a:lnTo>
                    <a:pt x="310" y="1429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7" name="Google Shape;3687;p56"/>
            <p:cNvSpPr/>
            <p:nvPr/>
          </p:nvSpPr>
          <p:spPr>
            <a:xfrm>
              <a:off x="5536205" y="2549970"/>
              <a:ext cx="90447" cy="64084"/>
            </a:xfrm>
            <a:custGeom>
              <a:avLst/>
              <a:gdLst/>
              <a:ahLst/>
              <a:cxnLst/>
              <a:rect l="l" t="t" r="r" b="b"/>
              <a:pathLst>
                <a:path w="3026" h="2144" extrusionOk="0">
                  <a:moveTo>
                    <a:pt x="1" y="0"/>
                  </a:moveTo>
                  <a:lnTo>
                    <a:pt x="1" y="2144"/>
                  </a:lnTo>
                  <a:lnTo>
                    <a:pt x="3025" y="21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9BAB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8" name="Google Shape;3688;p56"/>
            <p:cNvSpPr/>
            <p:nvPr/>
          </p:nvSpPr>
          <p:spPr>
            <a:xfrm>
              <a:off x="5536205" y="2637518"/>
              <a:ext cx="90447" cy="64084"/>
            </a:xfrm>
            <a:custGeom>
              <a:avLst/>
              <a:gdLst/>
              <a:ahLst/>
              <a:cxnLst/>
              <a:rect l="l" t="t" r="r" b="b"/>
              <a:pathLst>
                <a:path w="3026" h="2144" extrusionOk="0">
                  <a:moveTo>
                    <a:pt x="1" y="0"/>
                  </a:moveTo>
                  <a:lnTo>
                    <a:pt x="1" y="2144"/>
                  </a:lnTo>
                  <a:lnTo>
                    <a:pt x="3025" y="21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9" name="Google Shape;3689;p56"/>
            <p:cNvSpPr/>
            <p:nvPr/>
          </p:nvSpPr>
          <p:spPr>
            <a:xfrm>
              <a:off x="5544754" y="2724349"/>
              <a:ext cx="73350" cy="73350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1239" y="1"/>
                  </a:moveTo>
                  <a:cubicBezTo>
                    <a:pt x="548" y="1"/>
                    <a:pt x="1" y="548"/>
                    <a:pt x="1" y="1215"/>
                  </a:cubicBezTo>
                  <a:cubicBezTo>
                    <a:pt x="1" y="1906"/>
                    <a:pt x="548" y="2454"/>
                    <a:pt x="1239" y="2454"/>
                  </a:cubicBezTo>
                  <a:cubicBezTo>
                    <a:pt x="1906" y="2454"/>
                    <a:pt x="2454" y="1906"/>
                    <a:pt x="2454" y="1215"/>
                  </a:cubicBezTo>
                  <a:cubicBezTo>
                    <a:pt x="2454" y="548"/>
                    <a:pt x="1906" y="1"/>
                    <a:pt x="1239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0" name="Google Shape;3690;p56"/>
            <p:cNvSpPr/>
            <p:nvPr/>
          </p:nvSpPr>
          <p:spPr>
            <a:xfrm>
              <a:off x="5528374" y="2453872"/>
              <a:ext cx="107514" cy="72633"/>
            </a:xfrm>
            <a:custGeom>
              <a:avLst/>
              <a:gdLst/>
              <a:ahLst/>
              <a:cxnLst/>
              <a:rect l="l" t="t" r="r" b="b"/>
              <a:pathLst>
                <a:path w="3597" h="2430" extrusionOk="0">
                  <a:moveTo>
                    <a:pt x="1" y="0"/>
                  </a:moveTo>
                  <a:lnTo>
                    <a:pt x="1" y="2429"/>
                  </a:lnTo>
                  <a:lnTo>
                    <a:pt x="3597" y="2429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1" name="Google Shape;3691;p56"/>
            <p:cNvSpPr/>
            <p:nvPr/>
          </p:nvSpPr>
          <p:spPr>
            <a:xfrm>
              <a:off x="5581788" y="2724349"/>
              <a:ext cx="36316" cy="73350"/>
            </a:xfrm>
            <a:custGeom>
              <a:avLst/>
              <a:gdLst/>
              <a:ahLst/>
              <a:cxnLst/>
              <a:rect l="l" t="t" r="r" b="b"/>
              <a:pathLst>
                <a:path w="1215" h="2454" extrusionOk="0">
                  <a:moveTo>
                    <a:pt x="0" y="1"/>
                  </a:moveTo>
                  <a:lnTo>
                    <a:pt x="0" y="2454"/>
                  </a:lnTo>
                  <a:cubicBezTo>
                    <a:pt x="667" y="2454"/>
                    <a:pt x="1215" y="1906"/>
                    <a:pt x="1215" y="1215"/>
                  </a:cubicBezTo>
                  <a:cubicBezTo>
                    <a:pt x="1215" y="572"/>
                    <a:pt x="667" y="1"/>
                    <a:pt x="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2" name="Google Shape;3692;p56"/>
            <p:cNvSpPr/>
            <p:nvPr/>
          </p:nvSpPr>
          <p:spPr>
            <a:xfrm>
              <a:off x="5581788" y="2549970"/>
              <a:ext cx="44865" cy="64084"/>
            </a:xfrm>
            <a:custGeom>
              <a:avLst/>
              <a:gdLst/>
              <a:ahLst/>
              <a:cxnLst/>
              <a:rect l="l" t="t" r="r" b="b"/>
              <a:pathLst>
                <a:path w="1501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1500" y="2144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9EA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3" name="Google Shape;3693;p56"/>
            <p:cNvSpPr/>
            <p:nvPr/>
          </p:nvSpPr>
          <p:spPr>
            <a:xfrm>
              <a:off x="5581788" y="2637518"/>
              <a:ext cx="44865" cy="64084"/>
            </a:xfrm>
            <a:custGeom>
              <a:avLst/>
              <a:gdLst/>
              <a:ahLst/>
              <a:cxnLst/>
              <a:rect l="l" t="t" r="r" b="b"/>
              <a:pathLst>
                <a:path w="1501" h="2144" extrusionOk="0">
                  <a:moveTo>
                    <a:pt x="0" y="0"/>
                  </a:moveTo>
                  <a:lnTo>
                    <a:pt x="0" y="2144"/>
                  </a:lnTo>
                  <a:lnTo>
                    <a:pt x="1500" y="2144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4" name="Google Shape;3694;p56"/>
            <p:cNvSpPr/>
            <p:nvPr/>
          </p:nvSpPr>
          <p:spPr>
            <a:xfrm>
              <a:off x="5581788" y="2453872"/>
              <a:ext cx="53413" cy="72633"/>
            </a:xfrm>
            <a:custGeom>
              <a:avLst/>
              <a:gdLst/>
              <a:ahLst/>
              <a:cxnLst/>
              <a:rect l="l" t="t" r="r" b="b"/>
              <a:pathLst>
                <a:path w="1787" h="2430" extrusionOk="0">
                  <a:moveTo>
                    <a:pt x="0" y="0"/>
                  </a:moveTo>
                  <a:lnTo>
                    <a:pt x="0" y="2429"/>
                  </a:lnTo>
                  <a:lnTo>
                    <a:pt x="1786" y="2429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95" name="Google Shape;3695;p56"/>
          <p:cNvGrpSpPr/>
          <p:nvPr/>
        </p:nvGrpSpPr>
        <p:grpSpPr>
          <a:xfrm>
            <a:off x="4782742" y="2458147"/>
            <a:ext cx="344544" cy="340270"/>
            <a:chOff x="4744642" y="2458147"/>
            <a:chExt cx="344544" cy="340270"/>
          </a:xfrm>
        </p:grpSpPr>
        <p:sp>
          <p:nvSpPr>
            <p:cNvPr id="3696" name="Google Shape;3696;p56"/>
            <p:cNvSpPr/>
            <p:nvPr/>
          </p:nvSpPr>
          <p:spPr>
            <a:xfrm>
              <a:off x="4877743" y="2458147"/>
              <a:ext cx="76907" cy="76907"/>
            </a:xfrm>
            <a:custGeom>
              <a:avLst/>
              <a:gdLst/>
              <a:ahLst/>
              <a:cxnLst/>
              <a:rect l="l" t="t" r="r" b="b"/>
              <a:pathLst>
                <a:path w="2573" h="2573" extrusionOk="0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01"/>
                    <a:pt x="572" y="2572"/>
                    <a:pt x="1287" y="2572"/>
                  </a:cubicBezTo>
                  <a:cubicBezTo>
                    <a:pt x="2001" y="2572"/>
                    <a:pt x="2573" y="2001"/>
                    <a:pt x="2573" y="1286"/>
                  </a:cubicBezTo>
                  <a:cubicBezTo>
                    <a:pt x="2573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7" name="Google Shape;3697;p56"/>
            <p:cNvSpPr/>
            <p:nvPr/>
          </p:nvSpPr>
          <p:spPr>
            <a:xfrm>
              <a:off x="4966009" y="2490159"/>
              <a:ext cx="76190" cy="76907"/>
            </a:xfrm>
            <a:custGeom>
              <a:avLst/>
              <a:gdLst/>
              <a:ahLst/>
              <a:cxnLst/>
              <a:rect l="l" t="t" r="r" b="b"/>
              <a:pathLst>
                <a:path w="2549" h="2573" extrusionOk="0"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cubicBezTo>
                    <a:pt x="1" y="2001"/>
                    <a:pt x="572" y="2573"/>
                    <a:pt x="1287" y="2573"/>
                  </a:cubicBezTo>
                  <a:cubicBezTo>
                    <a:pt x="1977" y="2573"/>
                    <a:pt x="2549" y="2001"/>
                    <a:pt x="2549" y="1287"/>
                  </a:cubicBezTo>
                  <a:cubicBezTo>
                    <a:pt x="2549" y="572"/>
                    <a:pt x="1977" y="1"/>
                    <a:pt x="1287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8" name="Google Shape;3698;p56"/>
            <p:cNvSpPr/>
            <p:nvPr/>
          </p:nvSpPr>
          <p:spPr>
            <a:xfrm>
              <a:off x="5012279" y="2570594"/>
              <a:ext cx="76907" cy="76190"/>
            </a:xfrm>
            <a:custGeom>
              <a:avLst/>
              <a:gdLst/>
              <a:ahLst/>
              <a:cxnLst/>
              <a:rect l="l" t="t" r="r" b="b"/>
              <a:pathLst>
                <a:path w="2573" h="2549" extrusionOk="0"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cubicBezTo>
                    <a:pt x="1" y="1977"/>
                    <a:pt x="572" y="2549"/>
                    <a:pt x="1287" y="2549"/>
                  </a:cubicBezTo>
                  <a:cubicBezTo>
                    <a:pt x="1977" y="2549"/>
                    <a:pt x="2573" y="1977"/>
                    <a:pt x="2573" y="1287"/>
                  </a:cubicBezTo>
                  <a:cubicBezTo>
                    <a:pt x="2573" y="572"/>
                    <a:pt x="1977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9" name="Google Shape;3699;p56"/>
            <p:cNvSpPr/>
            <p:nvPr/>
          </p:nvSpPr>
          <p:spPr>
            <a:xfrm>
              <a:off x="4995899" y="2661729"/>
              <a:ext cx="76907" cy="76907"/>
            </a:xfrm>
            <a:custGeom>
              <a:avLst/>
              <a:gdLst/>
              <a:ahLst/>
              <a:cxnLst/>
              <a:rect l="l" t="t" r="r" b="b"/>
              <a:pathLst>
                <a:path w="2573" h="2573" extrusionOk="0">
                  <a:moveTo>
                    <a:pt x="1287" y="0"/>
                  </a:moveTo>
                  <a:cubicBezTo>
                    <a:pt x="596" y="0"/>
                    <a:pt x="1" y="595"/>
                    <a:pt x="1" y="1286"/>
                  </a:cubicBezTo>
                  <a:cubicBezTo>
                    <a:pt x="1" y="2000"/>
                    <a:pt x="596" y="2572"/>
                    <a:pt x="1287" y="2572"/>
                  </a:cubicBezTo>
                  <a:cubicBezTo>
                    <a:pt x="2001" y="2572"/>
                    <a:pt x="2573" y="2000"/>
                    <a:pt x="2573" y="1286"/>
                  </a:cubicBezTo>
                  <a:cubicBezTo>
                    <a:pt x="2573" y="595"/>
                    <a:pt x="2001" y="0"/>
                    <a:pt x="1287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0" name="Google Shape;3700;p56"/>
            <p:cNvSpPr/>
            <p:nvPr/>
          </p:nvSpPr>
          <p:spPr>
            <a:xfrm>
              <a:off x="4924730" y="2721510"/>
              <a:ext cx="76907" cy="76907"/>
            </a:xfrm>
            <a:custGeom>
              <a:avLst/>
              <a:gdLst/>
              <a:ahLst/>
              <a:cxnLst/>
              <a:rect l="l" t="t" r="r" b="b"/>
              <a:pathLst>
                <a:path w="2573" h="2573" extrusionOk="0">
                  <a:moveTo>
                    <a:pt x="1286" y="0"/>
                  </a:moveTo>
                  <a:cubicBezTo>
                    <a:pt x="596" y="0"/>
                    <a:pt x="0" y="572"/>
                    <a:pt x="0" y="1286"/>
                  </a:cubicBezTo>
                  <a:cubicBezTo>
                    <a:pt x="0" y="2001"/>
                    <a:pt x="596" y="2572"/>
                    <a:pt x="1286" y="2572"/>
                  </a:cubicBezTo>
                  <a:cubicBezTo>
                    <a:pt x="2001" y="2572"/>
                    <a:pt x="2572" y="2001"/>
                    <a:pt x="2572" y="1286"/>
                  </a:cubicBezTo>
                  <a:cubicBezTo>
                    <a:pt x="2572" y="572"/>
                    <a:pt x="2001" y="0"/>
                    <a:pt x="1286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1" name="Google Shape;3701;p56"/>
            <p:cNvSpPr/>
            <p:nvPr/>
          </p:nvSpPr>
          <p:spPr>
            <a:xfrm>
              <a:off x="4831473" y="2721510"/>
              <a:ext cx="76907" cy="76907"/>
            </a:xfrm>
            <a:custGeom>
              <a:avLst/>
              <a:gdLst/>
              <a:ahLst/>
              <a:cxnLst/>
              <a:rect l="l" t="t" r="r" b="b"/>
              <a:pathLst>
                <a:path w="2573" h="2573" extrusionOk="0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01"/>
                    <a:pt x="572" y="2572"/>
                    <a:pt x="1287" y="2572"/>
                  </a:cubicBezTo>
                  <a:cubicBezTo>
                    <a:pt x="2001" y="2572"/>
                    <a:pt x="2573" y="2001"/>
                    <a:pt x="2573" y="1286"/>
                  </a:cubicBezTo>
                  <a:cubicBezTo>
                    <a:pt x="2573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2" name="Google Shape;3702;p56"/>
            <p:cNvSpPr/>
            <p:nvPr/>
          </p:nvSpPr>
          <p:spPr>
            <a:xfrm>
              <a:off x="4760304" y="2661729"/>
              <a:ext cx="76907" cy="76907"/>
            </a:xfrm>
            <a:custGeom>
              <a:avLst/>
              <a:gdLst/>
              <a:ahLst/>
              <a:cxnLst/>
              <a:rect l="l" t="t" r="r" b="b"/>
              <a:pathLst>
                <a:path w="2573" h="2573" extrusionOk="0">
                  <a:moveTo>
                    <a:pt x="1286" y="0"/>
                  </a:moveTo>
                  <a:cubicBezTo>
                    <a:pt x="572" y="0"/>
                    <a:pt x="0" y="595"/>
                    <a:pt x="0" y="1286"/>
                  </a:cubicBezTo>
                  <a:cubicBezTo>
                    <a:pt x="0" y="2000"/>
                    <a:pt x="572" y="2572"/>
                    <a:pt x="1286" y="2572"/>
                  </a:cubicBezTo>
                  <a:cubicBezTo>
                    <a:pt x="2001" y="2572"/>
                    <a:pt x="2572" y="2000"/>
                    <a:pt x="2572" y="1286"/>
                  </a:cubicBezTo>
                  <a:cubicBezTo>
                    <a:pt x="2572" y="595"/>
                    <a:pt x="2001" y="0"/>
                    <a:pt x="1286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3" name="Google Shape;3703;p56"/>
            <p:cNvSpPr/>
            <p:nvPr/>
          </p:nvSpPr>
          <p:spPr>
            <a:xfrm>
              <a:off x="4744642" y="2570594"/>
              <a:ext cx="76190" cy="76190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1977"/>
                    <a:pt x="572" y="2549"/>
                    <a:pt x="1286" y="2549"/>
                  </a:cubicBezTo>
                  <a:cubicBezTo>
                    <a:pt x="1977" y="2549"/>
                    <a:pt x="2549" y="1977"/>
                    <a:pt x="2549" y="1287"/>
                  </a:cubicBezTo>
                  <a:cubicBezTo>
                    <a:pt x="2549" y="572"/>
                    <a:pt x="1977" y="1"/>
                    <a:pt x="128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4" name="Google Shape;3704;p56"/>
            <p:cNvSpPr/>
            <p:nvPr/>
          </p:nvSpPr>
          <p:spPr>
            <a:xfrm>
              <a:off x="4790912" y="2490159"/>
              <a:ext cx="76190" cy="76907"/>
            </a:xfrm>
            <a:custGeom>
              <a:avLst/>
              <a:gdLst/>
              <a:ahLst/>
              <a:cxnLst/>
              <a:rect l="l" t="t" r="r" b="b"/>
              <a:pathLst>
                <a:path w="2549" h="2573" extrusionOk="0"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2001"/>
                    <a:pt x="572" y="2573"/>
                    <a:pt x="1286" y="2573"/>
                  </a:cubicBezTo>
                  <a:cubicBezTo>
                    <a:pt x="1977" y="2573"/>
                    <a:pt x="2548" y="2001"/>
                    <a:pt x="2548" y="1287"/>
                  </a:cubicBezTo>
                  <a:cubicBezTo>
                    <a:pt x="2548" y="572"/>
                    <a:pt x="1977" y="1"/>
                    <a:pt x="1286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5" name="Google Shape;3705;p56"/>
            <p:cNvSpPr/>
            <p:nvPr/>
          </p:nvSpPr>
          <p:spPr>
            <a:xfrm>
              <a:off x="4893405" y="2638236"/>
              <a:ext cx="89730" cy="20654"/>
            </a:xfrm>
            <a:custGeom>
              <a:avLst/>
              <a:gdLst/>
              <a:ahLst/>
              <a:cxnLst/>
              <a:rect l="l" t="t" r="r" b="b"/>
              <a:pathLst>
                <a:path w="300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3001" y="691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6" name="Google Shape;3706;p56"/>
            <p:cNvSpPr/>
            <p:nvPr/>
          </p:nvSpPr>
          <p:spPr>
            <a:xfrm>
              <a:off x="4893405" y="2596927"/>
              <a:ext cx="89730" cy="20684"/>
            </a:xfrm>
            <a:custGeom>
              <a:avLst/>
              <a:gdLst/>
              <a:ahLst/>
              <a:cxnLst/>
              <a:rect l="l" t="t" r="r" b="b"/>
              <a:pathLst>
                <a:path w="3002" h="692" extrusionOk="0">
                  <a:moveTo>
                    <a:pt x="1" y="1"/>
                  </a:moveTo>
                  <a:lnTo>
                    <a:pt x="1" y="692"/>
                  </a:lnTo>
                  <a:lnTo>
                    <a:pt x="3001" y="692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7" name="Google Shape;3707;p56"/>
            <p:cNvSpPr/>
            <p:nvPr/>
          </p:nvSpPr>
          <p:spPr>
            <a:xfrm>
              <a:off x="4851410" y="2638236"/>
              <a:ext cx="20684" cy="20654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8" name="Google Shape;3708;p56"/>
            <p:cNvSpPr/>
            <p:nvPr/>
          </p:nvSpPr>
          <p:spPr>
            <a:xfrm>
              <a:off x="4851410" y="2596927"/>
              <a:ext cx="20684" cy="20684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91" y="6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9" name="Google Shape;3709;p56"/>
            <p:cNvSpPr/>
            <p:nvPr/>
          </p:nvSpPr>
          <p:spPr>
            <a:xfrm>
              <a:off x="4916899" y="2458147"/>
              <a:ext cx="38468" cy="76907"/>
            </a:xfrm>
            <a:custGeom>
              <a:avLst/>
              <a:gdLst/>
              <a:ahLst/>
              <a:cxnLst/>
              <a:rect l="l" t="t" r="r" b="b"/>
              <a:pathLst>
                <a:path w="1287" h="2573" extrusionOk="0">
                  <a:moveTo>
                    <a:pt x="1" y="0"/>
                  </a:moveTo>
                  <a:lnTo>
                    <a:pt x="1" y="2572"/>
                  </a:lnTo>
                  <a:cubicBezTo>
                    <a:pt x="691" y="2572"/>
                    <a:pt x="1286" y="2001"/>
                    <a:pt x="1286" y="1286"/>
                  </a:cubicBezTo>
                  <a:cubicBezTo>
                    <a:pt x="1286" y="572"/>
                    <a:pt x="715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0" name="Google Shape;3710;p56"/>
            <p:cNvSpPr/>
            <p:nvPr/>
          </p:nvSpPr>
          <p:spPr>
            <a:xfrm>
              <a:off x="4916899" y="2596927"/>
              <a:ext cx="66236" cy="20684"/>
            </a:xfrm>
            <a:custGeom>
              <a:avLst/>
              <a:gdLst/>
              <a:ahLst/>
              <a:cxnLst/>
              <a:rect l="l" t="t" r="r" b="b"/>
              <a:pathLst>
                <a:path w="2216" h="692" extrusionOk="0">
                  <a:moveTo>
                    <a:pt x="1" y="1"/>
                  </a:moveTo>
                  <a:lnTo>
                    <a:pt x="1" y="692"/>
                  </a:lnTo>
                  <a:lnTo>
                    <a:pt x="2215" y="692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1" name="Google Shape;3711;p56"/>
            <p:cNvSpPr/>
            <p:nvPr/>
          </p:nvSpPr>
          <p:spPr>
            <a:xfrm>
              <a:off x="4916899" y="2638236"/>
              <a:ext cx="66236" cy="20654"/>
            </a:xfrm>
            <a:custGeom>
              <a:avLst/>
              <a:gdLst/>
              <a:ahLst/>
              <a:cxnLst/>
              <a:rect l="l" t="t" r="r" b="b"/>
              <a:pathLst>
                <a:path w="2216" h="691" extrusionOk="0">
                  <a:moveTo>
                    <a:pt x="1" y="0"/>
                  </a:moveTo>
                  <a:lnTo>
                    <a:pt x="1" y="691"/>
                  </a:lnTo>
                  <a:lnTo>
                    <a:pt x="2215" y="691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12" name="Google Shape;3712;p56"/>
          <p:cNvGrpSpPr/>
          <p:nvPr/>
        </p:nvGrpSpPr>
        <p:grpSpPr>
          <a:xfrm>
            <a:off x="4037379" y="2467383"/>
            <a:ext cx="346697" cy="323203"/>
            <a:chOff x="4075479" y="2467383"/>
            <a:chExt cx="346697" cy="323203"/>
          </a:xfrm>
        </p:grpSpPr>
        <p:sp>
          <p:nvSpPr>
            <p:cNvPr id="3713" name="Google Shape;3713;p56"/>
            <p:cNvSpPr/>
            <p:nvPr/>
          </p:nvSpPr>
          <p:spPr>
            <a:xfrm>
              <a:off x="4163057" y="2489472"/>
              <a:ext cx="192910" cy="53413"/>
            </a:xfrm>
            <a:custGeom>
              <a:avLst/>
              <a:gdLst/>
              <a:ahLst/>
              <a:cxnLst/>
              <a:rect l="l" t="t" r="r" b="b"/>
              <a:pathLst>
                <a:path w="6454" h="1787" extrusionOk="0">
                  <a:moveTo>
                    <a:pt x="0" y="0"/>
                  </a:moveTo>
                  <a:lnTo>
                    <a:pt x="0" y="1786"/>
                  </a:lnTo>
                  <a:lnTo>
                    <a:pt x="6454" y="178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4" name="Google Shape;3714;p56"/>
            <p:cNvSpPr/>
            <p:nvPr/>
          </p:nvSpPr>
          <p:spPr>
            <a:xfrm>
              <a:off x="4163057" y="2516493"/>
              <a:ext cx="192910" cy="25676"/>
            </a:xfrm>
            <a:custGeom>
              <a:avLst/>
              <a:gdLst/>
              <a:ahLst/>
              <a:cxnLst/>
              <a:rect l="l" t="t" r="r" b="b"/>
              <a:pathLst>
                <a:path w="6454" h="859" extrusionOk="0">
                  <a:moveTo>
                    <a:pt x="0" y="1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5" name="Google Shape;3715;p56"/>
            <p:cNvSpPr/>
            <p:nvPr/>
          </p:nvSpPr>
          <p:spPr>
            <a:xfrm>
              <a:off x="4076914" y="2467383"/>
              <a:ext cx="97561" cy="97561"/>
            </a:xfrm>
            <a:custGeom>
              <a:avLst/>
              <a:gdLst/>
              <a:ahLst/>
              <a:cxnLst/>
              <a:rect l="l" t="t" r="r" b="b"/>
              <a:pathLst>
                <a:path w="3264" h="3264" extrusionOk="0">
                  <a:moveTo>
                    <a:pt x="1620" y="1"/>
                  </a:moveTo>
                  <a:cubicBezTo>
                    <a:pt x="715" y="1"/>
                    <a:pt x="1" y="739"/>
                    <a:pt x="1" y="1620"/>
                  </a:cubicBezTo>
                  <a:cubicBezTo>
                    <a:pt x="1" y="2525"/>
                    <a:pt x="715" y="3263"/>
                    <a:pt x="1620" y="3263"/>
                  </a:cubicBezTo>
                  <a:cubicBezTo>
                    <a:pt x="2525" y="3263"/>
                    <a:pt x="3263" y="2525"/>
                    <a:pt x="3263" y="1620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6" name="Google Shape;3716;p56"/>
            <p:cNvSpPr/>
            <p:nvPr/>
          </p:nvSpPr>
          <p:spPr>
            <a:xfrm>
              <a:off x="4076914" y="2516493"/>
              <a:ext cx="97561" cy="48452"/>
            </a:xfrm>
            <a:custGeom>
              <a:avLst/>
              <a:gdLst/>
              <a:ahLst/>
              <a:cxnLst/>
              <a:rect l="l" t="t" r="r" b="b"/>
              <a:pathLst>
                <a:path w="3264" h="1621" extrusionOk="0">
                  <a:moveTo>
                    <a:pt x="1" y="1"/>
                  </a:moveTo>
                  <a:cubicBezTo>
                    <a:pt x="1" y="882"/>
                    <a:pt x="739" y="1620"/>
                    <a:pt x="1620" y="1620"/>
                  </a:cubicBezTo>
                  <a:cubicBezTo>
                    <a:pt x="2525" y="1620"/>
                    <a:pt x="3263" y="882"/>
                    <a:pt x="3263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7" name="Google Shape;3717;p56"/>
            <p:cNvSpPr/>
            <p:nvPr/>
          </p:nvSpPr>
          <p:spPr>
            <a:xfrm>
              <a:off x="4354534" y="2489472"/>
              <a:ext cx="67641" cy="53413"/>
            </a:xfrm>
            <a:custGeom>
              <a:avLst/>
              <a:gdLst/>
              <a:ahLst/>
              <a:cxnLst/>
              <a:rect l="l" t="t" r="r" b="b"/>
              <a:pathLst>
                <a:path w="2263" h="1787" extrusionOk="0">
                  <a:moveTo>
                    <a:pt x="0" y="0"/>
                  </a:moveTo>
                  <a:lnTo>
                    <a:pt x="0" y="1786"/>
                  </a:lnTo>
                  <a:lnTo>
                    <a:pt x="1358" y="1786"/>
                  </a:lnTo>
                  <a:cubicBezTo>
                    <a:pt x="1596" y="1786"/>
                    <a:pt x="1834" y="1667"/>
                    <a:pt x="1977" y="1524"/>
                  </a:cubicBezTo>
                  <a:cubicBezTo>
                    <a:pt x="2167" y="1334"/>
                    <a:pt x="2263" y="1072"/>
                    <a:pt x="2215" y="786"/>
                  </a:cubicBezTo>
                  <a:cubicBezTo>
                    <a:pt x="2167" y="333"/>
                    <a:pt x="1739" y="0"/>
                    <a:pt x="133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8" name="Google Shape;3718;p56"/>
            <p:cNvSpPr/>
            <p:nvPr/>
          </p:nvSpPr>
          <p:spPr>
            <a:xfrm>
              <a:off x="4354886" y="2516493"/>
              <a:ext cx="66954" cy="26393"/>
            </a:xfrm>
            <a:custGeom>
              <a:avLst/>
              <a:gdLst/>
              <a:ahLst/>
              <a:cxnLst/>
              <a:rect l="l" t="t" r="r" b="b"/>
              <a:pathLst>
                <a:path w="2240" h="883" extrusionOk="0">
                  <a:moveTo>
                    <a:pt x="2239" y="1"/>
                  </a:moveTo>
                  <a:cubicBezTo>
                    <a:pt x="2239" y="9"/>
                    <a:pt x="2239" y="17"/>
                    <a:pt x="2239" y="25"/>
                  </a:cubicBezTo>
                  <a:lnTo>
                    <a:pt x="2239" y="25"/>
                  </a:lnTo>
                  <a:lnTo>
                    <a:pt x="2239" y="1"/>
                  </a:lnTo>
                  <a:close/>
                  <a:moveTo>
                    <a:pt x="1" y="25"/>
                  </a:moveTo>
                  <a:lnTo>
                    <a:pt x="1" y="882"/>
                  </a:lnTo>
                  <a:lnTo>
                    <a:pt x="1358" y="882"/>
                  </a:lnTo>
                  <a:cubicBezTo>
                    <a:pt x="1596" y="882"/>
                    <a:pt x="1810" y="763"/>
                    <a:pt x="1977" y="620"/>
                  </a:cubicBezTo>
                  <a:cubicBezTo>
                    <a:pt x="2138" y="436"/>
                    <a:pt x="2233" y="252"/>
                    <a:pt x="2239" y="25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9" name="Google Shape;3719;p56"/>
            <p:cNvSpPr/>
            <p:nvPr/>
          </p:nvSpPr>
          <p:spPr>
            <a:xfrm>
              <a:off x="4163057" y="2714396"/>
              <a:ext cx="192910" cy="53413"/>
            </a:xfrm>
            <a:custGeom>
              <a:avLst/>
              <a:gdLst/>
              <a:ahLst/>
              <a:cxnLst/>
              <a:rect l="l" t="t" r="r" b="b"/>
              <a:pathLst>
                <a:path w="6454" h="1787" extrusionOk="0">
                  <a:moveTo>
                    <a:pt x="0" y="0"/>
                  </a:moveTo>
                  <a:lnTo>
                    <a:pt x="0" y="1786"/>
                  </a:lnTo>
                  <a:lnTo>
                    <a:pt x="6454" y="1786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0" name="Google Shape;3720;p56"/>
            <p:cNvSpPr/>
            <p:nvPr/>
          </p:nvSpPr>
          <p:spPr>
            <a:xfrm>
              <a:off x="4163057" y="2741446"/>
              <a:ext cx="192910" cy="25646"/>
            </a:xfrm>
            <a:custGeom>
              <a:avLst/>
              <a:gdLst/>
              <a:ahLst/>
              <a:cxnLst/>
              <a:rect l="l" t="t" r="r" b="b"/>
              <a:pathLst>
                <a:path w="645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1" name="Google Shape;3721;p56"/>
            <p:cNvSpPr/>
            <p:nvPr/>
          </p:nvSpPr>
          <p:spPr>
            <a:xfrm>
              <a:off x="4076914" y="2692337"/>
              <a:ext cx="97561" cy="98248"/>
            </a:xfrm>
            <a:custGeom>
              <a:avLst/>
              <a:gdLst/>
              <a:ahLst/>
              <a:cxnLst/>
              <a:rect l="l" t="t" r="r" b="b"/>
              <a:pathLst>
                <a:path w="3264" h="3287" extrusionOk="0">
                  <a:moveTo>
                    <a:pt x="1620" y="0"/>
                  </a:moveTo>
                  <a:cubicBezTo>
                    <a:pt x="715" y="0"/>
                    <a:pt x="1" y="738"/>
                    <a:pt x="1" y="1643"/>
                  </a:cubicBezTo>
                  <a:cubicBezTo>
                    <a:pt x="1" y="2548"/>
                    <a:pt x="715" y="3286"/>
                    <a:pt x="1620" y="3286"/>
                  </a:cubicBezTo>
                  <a:cubicBezTo>
                    <a:pt x="2525" y="3286"/>
                    <a:pt x="3263" y="2548"/>
                    <a:pt x="3263" y="1643"/>
                  </a:cubicBezTo>
                  <a:cubicBezTo>
                    <a:pt x="3263" y="738"/>
                    <a:pt x="2525" y="0"/>
                    <a:pt x="1620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2" name="Google Shape;3722;p56"/>
            <p:cNvSpPr/>
            <p:nvPr/>
          </p:nvSpPr>
          <p:spPr>
            <a:xfrm>
              <a:off x="4076914" y="2741446"/>
              <a:ext cx="97561" cy="49139"/>
            </a:xfrm>
            <a:custGeom>
              <a:avLst/>
              <a:gdLst/>
              <a:ahLst/>
              <a:cxnLst/>
              <a:rect l="l" t="t" r="r" b="b"/>
              <a:pathLst>
                <a:path w="3264" h="1644" extrusionOk="0">
                  <a:moveTo>
                    <a:pt x="1" y="0"/>
                  </a:moveTo>
                  <a:cubicBezTo>
                    <a:pt x="1" y="929"/>
                    <a:pt x="739" y="1643"/>
                    <a:pt x="1620" y="1643"/>
                  </a:cubicBezTo>
                  <a:cubicBezTo>
                    <a:pt x="2525" y="1643"/>
                    <a:pt x="3263" y="881"/>
                    <a:pt x="3263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3" name="Google Shape;3723;p56"/>
            <p:cNvSpPr/>
            <p:nvPr/>
          </p:nvSpPr>
          <p:spPr>
            <a:xfrm>
              <a:off x="4354534" y="2714396"/>
              <a:ext cx="67641" cy="53413"/>
            </a:xfrm>
            <a:custGeom>
              <a:avLst/>
              <a:gdLst/>
              <a:ahLst/>
              <a:cxnLst/>
              <a:rect l="l" t="t" r="r" b="b"/>
              <a:pathLst>
                <a:path w="2263" h="1787" extrusionOk="0">
                  <a:moveTo>
                    <a:pt x="0" y="0"/>
                  </a:moveTo>
                  <a:lnTo>
                    <a:pt x="0" y="1786"/>
                  </a:lnTo>
                  <a:lnTo>
                    <a:pt x="1358" y="1786"/>
                  </a:lnTo>
                  <a:cubicBezTo>
                    <a:pt x="1596" y="1786"/>
                    <a:pt x="1834" y="1667"/>
                    <a:pt x="1977" y="1524"/>
                  </a:cubicBezTo>
                  <a:cubicBezTo>
                    <a:pt x="2167" y="1358"/>
                    <a:pt x="2263" y="1072"/>
                    <a:pt x="2215" y="786"/>
                  </a:cubicBezTo>
                  <a:cubicBezTo>
                    <a:pt x="2167" y="334"/>
                    <a:pt x="1739" y="0"/>
                    <a:pt x="1334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4" name="Google Shape;3724;p56"/>
            <p:cNvSpPr/>
            <p:nvPr/>
          </p:nvSpPr>
          <p:spPr>
            <a:xfrm>
              <a:off x="4354886" y="2741446"/>
              <a:ext cx="66954" cy="26363"/>
            </a:xfrm>
            <a:custGeom>
              <a:avLst/>
              <a:gdLst/>
              <a:ahLst/>
              <a:cxnLst/>
              <a:rect l="l" t="t" r="r" b="b"/>
              <a:pathLst>
                <a:path w="2240" h="882" extrusionOk="0">
                  <a:moveTo>
                    <a:pt x="2239" y="0"/>
                  </a:moveTo>
                  <a:cubicBezTo>
                    <a:pt x="2239" y="8"/>
                    <a:pt x="2239" y="16"/>
                    <a:pt x="2239" y="24"/>
                  </a:cubicBezTo>
                  <a:lnTo>
                    <a:pt x="2239" y="24"/>
                  </a:lnTo>
                  <a:lnTo>
                    <a:pt x="2239" y="0"/>
                  </a:lnTo>
                  <a:close/>
                  <a:moveTo>
                    <a:pt x="1" y="24"/>
                  </a:moveTo>
                  <a:lnTo>
                    <a:pt x="1" y="881"/>
                  </a:lnTo>
                  <a:lnTo>
                    <a:pt x="1358" y="881"/>
                  </a:lnTo>
                  <a:cubicBezTo>
                    <a:pt x="1596" y="881"/>
                    <a:pt x="1810" y="762"/>
                    <a:pt x="1977" y="619"/>
                  </a:cubicBezTo>
                  <a:cubicBezTo>
                    <a:pt x="2138" y="458"/>
                    <a:pt x="2233" y="253"/>
                    <a:pt x="2239" y="24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5" name="Google Shape;3725;p56"/>
            <p:cNvSpPr/>
            <p:nvPr/>
          </p:nvSpPr>
          <p:spPr>
            <a:xfrm>
              <a:off x="4142403" y="2601919"/>
              <a:ext cx="192940" cy="53413"/>
            </a:xfrm>
            <a:custGeom>
              <a:avLst/>
              <a:gdLst/>
              <a:ahLst/>
              <a:cxnLst/>
              <a:rect l="l" t="t" r="r" b="b"/>
              <a:pathLst>
                <a:path w="6455" h="1787" extrusionOk="0">
                  <a:moveTo>
                    <a:pt x="0" y="1"/>
                  </a:moveTo>
                  <a:lnTo>
                    <a:pt x="0" y="1787"/>
                  </a:lnTo>
                  <a:lnTo>
                    <a:pt x="6454" y="1787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6" name="Google Shape;3726;p56"/>
            <p:cNvSpPr/>
            <p:nvPr/>
          </p:nvSpPr>
          <p:spPr>
            <a:xfrm>
              <a:off x="4142403" y="2628252"/>
              <a:ext cx="192940" cy="25676"/>
            </a:xfrm>
            <a:custGeom>
              <a:avLst/>
              <a:gdLst/>
              <a:ahLst/>
              <a:cxnLst/>
              <a:rect l="l" t="t" r="r" b="b"/>
              <a:pathLst>
                <a:path w="6455" h="859" extrusionOk="0">
                  <a:moveTo>
                    <a:pt x="0" y="1"/>
                  </a:moveTo>
                  <a:lnTo>
                    <a:pt x="0" y="858"/>
                  </a:lnTo>
                  <a:lnTo>
                    <a:pt x="6454" y="858"/>
                  </a:lnTo>
                  <a:lnTo>
                    <a:pt x="645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7" name="Google Shape;3727;p56"/>
            <p:cNvSpPr/>
            <p:nvPr/>
          </p:nvSpPr>
          <p:spPr>
            <a:xfrm>
              <a:off x="4323209" y="2579143"/>
              <a:ext cx="97531" cy="98248"/>
            </a:xfrm>
            <a:custGeom>
              <a:avLst/>
              <a:gdLst/>
              <a:ahLst/>
              <a:cxnLst/>
              <a:rect l="l" t="t" r="r" b="b"/>
              <a:pathLst>
                <a:path w="3263" h="3287" extrusionOk="0">
                  <a:moveTo>
                    <a:pt x="1620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7"/>
                    <a:pt x="1620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20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8" name="Google Shape;3728;p56"/>
            <p:cNvSpPr/>
            <p:nvPr/>
          </p:nvSpPr>
          <p:spPr>
            <a:xfrm>
              <a:off x="4323209" y="2628252"/>
              <a:ext cx="97531" cy="49139"/>
            </a:xfrm>
            <a:custGeom>
              <a:avLst/>
              <a:gdLst/>
              <a:ahLst/>
              <a:cxnLst/>
              <a:rect l="l" t="t" r="r" b="b"/>
              <a:pathLst>
                <a:path w="3263" h="1644" extrusionOk="0">
                  <a:moveTo>
                    <a:pt x="0" y="1"/>
                  </a:moveTo>
                  <a:cubicBezTo>
                    <a:pt x="0" y="906"/>
                    <a:pt x="739" y="1644"/>
                    <a:pt x="1644" y="1644"/>
                  </a:cubicBezTo>
                  <a:cubicBezTo>
                    <a:pt x="2525" y="1644"/>
                    <a:pt x="3263" y="930"/>
                    <a:pt x="3263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9" name="Google Shape;3729;p56"/>
            <p:cNvSpPr/>
            <p:nvPr/>
          </p:nvSpPr>
          <p:spPr>
            <a:xfrm>
              <a:off x="4075479" y="2601919"/>
              <a:ext cx="67671" cy="53413"/>
            </a:xfrm>
            <a:custGeom>
              <a:avLst/>
              <a:gdLst/>
              <a:ahLst/>
              <a:cxnLst/>
              <a:rect l="l" t="t" r="r" b="b"/>
              <a:pathLst>
                <a:path w="2264" h="1787" extrusionOk="0">
                  <a:moveTo>
                    <a:pt x="930" y="1"/>
                  </a:moveTo>
                  <a:cubicBezTo>
                    <a:pt x="525" y="1"/>
                    <a:pt x="96" y="310"/>
                    <a:pt x="49" y="763"/>
                  </a:cubicBezTo>
                  <a:cubicBezTo>
                    <a:pt x="1" y="1072"/>
                    <a:pt x="96" y="1334"/>
                    <a:pt x="287" y="1501"/>
                  </a:cubicBezTo>
                  <a:cubicBezTo>
                    <a:pt x="430" y="1668"/>
                    <a:pt x="668" y="1787"/>
                    <a:pt x="906" y="1787"/>
                  </a:cubicBezTo>
                  <a:lnTo>
                    <a:pt x="2263" y="1787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0" name="Google Shape;3730;p56"/>
            <p:cNvSpPr/>
            <p:nvPr/>
          </p:nvSpPr>
          <p:spPr>
            <a:xfrm>
              <a:off x="4075845" y="2628252"/>
              <a:ext cx="66924" cy="27080"/>
            </a:xfrm>
            <a:custGeom>
              <a:avLst/>
              <a:gdLst/>
              <a:ahLst/>
              <a:cxnLst/>
              <a:rect l="l" t="t" r="r" b="b"/>
              <a:pathLst>
                <a:path w="2239" h="906" extrusionOk="0">
                  <a:moveTo>
                    <a:pt x="0" y="1"/>
                  </a:moveTo>
                  <a:lnTo>
                    <a:pt x="0" y="25"/>
                  </a:lnTo>
                  <a:lnTo>
                    <a:pt x="1" y="25"/>
                  </a:lnTo>
                  <a:cubicBezTo>
                    <a:pt x="0" y="17"/>
                    <a:pt x="0" y="9"/>
                    <a:pt x="0" y="1"/>
                  </a:cubicBezTo>
                  <a:close/>
                  <a:moveTo>
                    <a:pt x="1" y="25"/>
                  </a:moveTo>
                  <a:cubicBezTo>
                    <a:pt x="7" y="253"/>
                    <a:pt x="101" y="459"/>
                    <a:pt x="262" y="620"/>
                  </a:cubicBezTo>
                  <a:cubicBezTo>
                    <a:pt x="405" y="787"/>
                    <a:pt x="643" y="906"/>
                    <a:pt x="882" y="906"/>
                  </a:cubicBezTo>
                  <a:lnTo>
                    <a:pt x="2239" y="906"/>
                  </a:lnTo>
                  <a:lnTo>
                    <a:pt x="2239" y="25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31" name="Google Shape;3731;p56"/>
          <p:cNvGrpSpPr/>
          <p:nvPr/>
        </p:nvGrpSpPr>
        <p:grpSpPr>
          <a:xfrm>
            <a:off x="3264278" y="2464543"/>
            <a:ext cx="344544" cy="298274"/>
            <a:chOff x="3378578" y="2464543"/>
            <a:chExt cx="344544" cy="298274"/>
          </a:xfrm>
        </p:grpSpPr>
        <p:sp>
          <p:nvSpPr>
            <p:cNvPr id="3732" name="Google Shape;3732;p56"/>
            <p:cNvSpPr/>
            <p:nvPr/>
          </p:nvSpPr>
          <p:spPr>
            <a:xfrm>
              <a:off x="3436954" y="2515088"/>
              <a:ext cx="227104" cy="195780"/>
            </a:xfrm>
            <a:custGeom>
              <a:avLst/>
              <a:gdLst/>
              <a:ahLst/>
              <a:cxnLst/>
              <a:rect l="l" t="t" r="r" b="b"/>
              <a:pathLst>
                <a:path w="7598" h="6550" extrusionOk="0">
                  <a:moveTo>
                    <a:pt x="1906" y="0"/>
                  </a:moveTo>
                  <a:lnTo>
                    <a:pt x="0" y="3287"/>
                  </a:lnTo>
                  <a:lnTo>
                    <a:pt x="1906" y="6549"/>
                  </a:lnTo>
                  <a:lnTo>
                    <a:pt x="5692" y="6549"/>
                  </a:lnTo>
                  <a:lnTo>
                    <a:pt x="7597" y="3287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3" name="Google Shape;3733;p56"/>
            <p:cNvSpPr/>
            <p:nvPr/>
          </p:nvSpPr>
          <p:spPr>
            <a:xfrm>
              <a:off x="3550118" y="2515088"/>
              <a:ext cx="113941" cy="195780"/>
            </a:xfrm>
            <a:custGeom>
              <a:avLst/>
              <a:gdLst/>
              <a:ahLst/>
              <a:cxnLst/>
              <a:rect l="l" t="t" r="r" b="b"/>
              <a:pathLst>
                <a:path w="3812" h="6550" extrusionOk="0">
                  <a:moveTo>
                    <a:pt x="1" y="0"/>
                  </a:moveTo>
                  <a:lnTo>
                    <a:pt x="1" y="6549"/>
                  </a:lnTo>
                  <a:lnTo>
                    <a:pt x="1906" y="6549"/>
                  </a:lnTo>
                  <a:lnTo>
                    <a:pt x="3811" y="32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4" name="Google Shape;3734;p56"/>
            <p:cNvSpPr/>
            <p:nvPr/>
          </p:nvSpPr>
          <p:spPr>
            <a:xfrm>
              <a:off x="3464722" y="2706565"/>
              <a:ext cx="173003" cy="56253"/>
            </a:xfrm>
            <a:custGeom>
              <a:avLst/>
              <a:gdLst/>
              <a:ahLst/>
              <a:cxnLst/>
              <a:rect l="l" t="t" r="r" b="b"/>
              <a:pathLst>
                <a:path w="5788" h="1882" extrusionOk="0">
                  <a:moveTo>
                    <a:pt x="1096" y="0"/>
                  </a:moveTo>
                  <a:lnTo>
                    <a:pt x="334" y="715"/>
                  </a:lnTo>
                  <a:lnTo>
                    <a:pt x="0" y="1882"/>
                  </a:lnTo>
                  <a:lnTo>
                    <a:pt x="5787" y="1882"/>
                  </a:lnTo>
                  <a:lnTo>
                    <a:pt x="5501" y="715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5" name="Google Shape;3735;p56"/>
            <p:cNvSpPr/>
            <p:nvPr/>
          </p:nvSpPr>
          <p:spPr>
            <a:xfrm>
              <a:off x="3463287" y="2464543"/>
              <a:ext cx="174438" cy="56253"/>
            </a:xfrm>
            <a:custGeom>
              <a:avLst/>
              <a:gdLst/>
              <a:ahLst/>
              <a:cxnLst/>
              <a:rect l="l" t="t" r="r" b="b"/>
              <a:pathLst>
                <a:path w="5836" h="1882" extrusionOk="0">
                  <a:moveTo>
                    <a:pt x="1" y="1"/>
                  </a:moveTo>
                  <a:lnTo>
                    <a:pt x="310" y="1167"/>
                  </a:lnTo>
                  <a:lnTo>
                    <a:pt x="1096" y="1882"/>
                  </a:lnTo>
                  <a:lnTo>
                    <a:pt x="4716" y="1882"/>
                  </a:lnTo>
                  <a:lnTo>
                    <a:pt x="5502" y="1167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6" name="Google Shape;3736;p56"/>
            <p:cNvSpPr/>
            <p:nvPr/>
          </p:nvSpPr>
          <p:spPr>
            <a:xfrm>
              <a:off x="3379296" y="2606193"/>
              <a:ext cx="118185" cy="155906"/>
            </a:xfrm>
            <a:custGeom>
              <a:avLst/>
              <a:gdLst/>
              <a:ahLst/>
              <a:cxnLst/>
              <a:rect l="l" t="t" r="r" b="b"/>
              <a:pathLst>
                <a:path w="3954" h="5216" extrusionOk="0">
                  <a:moveTo>
                    <a:pt x="1144" y="1"/>
                  </a:moveTo>
                  <a:lnTo>
                    <a:pt x="1" y="239"/>
                  </a:lnTo>
                  <a:lnTo>
                    <a:pt x="2882" y="5216"/>
                  </a:lnTo>
                  <a:lnTo>
                    <a:pt x="3954" y="3358"/>
                  </a:lnTo>
                  <a:lnTo>
                    <a:pt x="2144" y="239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7" name="Google Shape;3737;p56"/>
            <p:cNvSpPr/>
            <p:nvPr/>
          </p:nvSpPr>
          <p:spPr>
            <a:xfrm>
              <a:off x="3535173" y="2626847"/>
              <a:ext cx="74785" cy="19937"/>
            </a:xfrm>
            <a:custGeom>
              <a:avLst/>
              <a:gdLst/>
              <a:ahLst/>
              <a:cxnLst/>
              <a:rect l="l" t="t" r="r" b="b"/>
              <a:pathLst>
                <a:path w="2502" h="667" extrusionOk="0">
                  <a:moveTo>
                    <a:pt x="1" y="0"/>
                  </a:moveTo>
                  <a:lnTo>
                    <a:pt x="1" y="667"/>
                  </a:lnTo>
                  <a:lnTo>
                    <a:pt x="2501" y="667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8" name="Google Shape;3738;p56"/>
            <p:cNvSpPr/>
            <p:nvPr/>
          </p:nvSpPr>
          <p:spPr>
            <a:xfrm>
              <a:off x="3535173" y="2580577"/>
              <a:ext cx="74785" cy="19967"/>
            </a:xfrm>
            <a:custGeom>
              <a:avLst/>
              <a:gdLst/>
              <a:ahLst/>
              <a:cxnLst/>
              <a:rect l="l" t="t" r="r" b="b"/>
              <a:pathLst>
                <a:path w="2502" h="668" extrusionOk="0">
                  <a:moveTo>
                    <a:pt x="1" y="0"/>
                  </a:moveTo>
                  <a:lnTo>
                    <a:pt x="1" y="667"/>
                  </a:lnTo>
                  <a:lnTo>
                    <a:pt x="2501" y="667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9" name="Google Shape;3739;p56"/>
            <p:cNvSpPr/>
            <p:nvPr/>
          </p:nvSpPr>
          <p:spPr>
            <a:xfrm>
              <a:off x="3492490" y="2626847"/>
              <a:ext cx="21371" cy="19937"/>
            </a:xfrm>
            <a:custGeom>
              <a:avLst/>
              <a:gdLst/>
              <a:ahLst/>
              <a:cxnLst/>
              <a:rect l="l" t="t" r="r" b="b"/>
              <a:pathLst>
                <a:path w="715" h="667" extrusionOk="0">
                  <a:moveTo>
                    <a:pt x="0" y="0"/>
                  </a:moveTo>
                  <a:lnTo>
                    <a:pt x="0" y="667"/>
                  </a:lnTo>
                  <a:lnTo>
                    <a:pt x="714" y="667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0" name="Google Shape;3740;p56"/>
            <p:cNvSpPr/>
            <p:nvPr/>
          </p:nvSpPr>
          <p:spPr>
            <a:xfrm>
              <a:off x="3492490" y="2580577"/>
              <a:ext cx="21371" cy="19967"/>
            </a:xfrm>
            <a:custGeom>
              <a:avLst/>
              <a:gdLst/>
              <a:ahLst/>
              <a:cxnLst/>
              <a:rect l="l" t="t" r="r" b="b"/>
              <a:pathLst>
                <a:path w="715" h="668" extrusionOk="0">
                  <a:moveTo>
                    <a:pt x="0" y="0"/>
                  </a:moveTo>
                  <a:lnTo>
                    <a:pt x="0" y="667"/>
                  </a:lnTo>
                  <a:lnTo>
                    <a:pt x="714" y="667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1" name="Google Shape;3741;p56"/>
            <p:cNvSpPr/>
            <p:nvPr/>
          </p:nvSpPr>
          <p:spPr>
            <a:xfrm>
              <a:off x="3378578" y="2465261"/>
              <a:ext cx="118185" cy="148792"/>
            </a:xfrm>
            <a:custGeom>
              <a:avLst/>
              <a:gdLst/>
              <a:ahLst/>
              <a:cxnLst/>
              <a:rect l="l" t="t" r="r" b="b"/>
              <a:pathLst>
                <a:path w="3954" h="4978" extrusionOk="0">
                  <a:moveTo>
                    <a:pt x="2882" y="0"/>
                  </a:moveTo>
                  <a:lnTo>
                    <a:pt x="1" y="4978"/>
                  </a:lnTo>
                  <a:lnTo>
                    <a:pt x="2144" y="4978"/>
                  </a:lnTo>
                  <a:lnTo>
                    <a:pt x="3954" y="185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2" name="Google Shape;3742;p56"/>
            <p:cNvSpPr/>
            <p:nvPr/>
          </p:nvSpPr>
          <p:spPr>
            <a:xfrm>
              <a:off x="3550836" y="2580577"/>
              <a:ext cx="59122" cy="19967"/>
            </a:xfrm>
            <a:custGeom>
              <a:avLst/>
              <a:gdLst/>
              <a:ahLst/>
              <a:cxnLst/>
              <a:rect l="l" t="t" r="r" b="b"/>
              <a:pathLst>
                <a:path w="1978" h="668" extrusionOk="0">
                  <a:moveTo>
                    <a:pt x="1" y="0"/>
                  </a:moveTo>
                  <a:lnTo>
                    <a:pt x="1" y="667"/>
                  </a:lnTo>
                  <a:lnTo>
                    <a:pt x="1977" y="667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3" name="Google Shape;3743;p56"/>
            <p:cNvSpPr/>
            <p:nvPr/>
          </p:nvSpPr>
          <p:spPr>
            <a:xfrm>
              <a:off x="3550836" y="2626847"/>
              <a:ext cx="59122" cy="19937"/>
            </a:xfrm>
            <a:custGeom>
              <a:avLst/>
              <a:gdLst/>
              <a:ahLst/>
              <a:cxnLst/>
              <a:rect l="l" t="t" r="r" b="b"/>
              <a:pathLst>
                <a:path w="197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1977" y="667"/>
                  </a:lnTo>
                  <a:lnTo>
                    <a:pt x="197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4" name="Google Shape;3744;p56"/>
            <p:cNvSpPr/>
            <p:nvPr/>
          </p:nvSpPr>
          <p:spPr>
            <a:xfrm>
              <a:off x="3550836" y="2706565"/>
              <a:ext cx="86173" cy="56253"/>
            </a:xfrm>
            <a:custGeom>
              <a:avLst/>
              <a:gdLst/>
              <a:ahLst/>
              <a:cxnLst/>
              <a:rect l="l" t="t" r="r" b="b"/>
              <a:pathLst>
                <a:path w="2883" h="1882" extrusionOk="0">
                  <a:moveTo>
                    <a:pt x="1" y="0"/>
                  </a:moveTo>
                  <a:lnTo>
                    <a:pt x="1" y="1882"/>
                  </a:lnTo>
                  <a:lnTo>
                    <a:pt x="2882" y="1882"/>
                  </a:lnTo>
                  <a:lnTo>
                    <a:pt x="2573" y="715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5" name="Google Shape;3745;p56"/>
            <p:cNvSpPr/>
            <p:nvPr/>
          </p:nvSpPr>
          <p:spPr>
            <a:xfrm>
              <a:off x="3550118" y="2464543"/>
              <a:ext cx="86173" cy="56253"/>
            </a:xfrm>
            <a:custGeom>
              <a:avLst/>
              <a:gdLst/>
              <a:ahLst/>
              <a:cxnLst/>
              <a:rect l="l" t="t" r="r" b="b"/>
              <a:pathLst>
                <a:path w="2883" h="1882" extrusionOk="0">
                  <a:moveTo>
                    <a:pt x="1" y="1"/>
                  </a:moveTo>
                  <a:lnTo>
                    <a:pt x="1" y="1882"/>
                  </a:lnTo>
                  <a:lnTo>
                    <a:pt x="1811" y="1882"/>
                  </a:lnTo>
                  <a:lnTo>
                    <a:pt x="2573" y="116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6" name="Google Shape;3746;p56"/>
            <p:cNvSpPr/>
            <p:nvPr/>
          </p:nvSpPr>
          <p:spPr>
            <a:xfrm>
              <a:off x="3604220" y="2606193"/>
              <a:ext cx="118902" cy="155906"/>
            </a:xfrm>
            <a:custGeom>
              <a:avLst/>
              <a:gdLst/>
              <a:ahLst/>
              <a:cxnLst/>
              <a:rect l="l" t="t" r="r" b="b"/>
              <a:pathLst>
                <a:path w="3978" h="5216" extrusionOk="0">
                  <a:moveTo>
                    <a:pt x="2906" y="1"/>
                  </a:moveTo>
                  <a:lnTo>
                    <a:pt x="1835" y="239"/>
                  </a:lnTo>
                  <a:lnTo>
                    <a:pt x="1" y="3358"/>
                  </a:lnTo>
                  <a:lnTo>
                    <a:pt x="1073" y="5216"/>
                  </a:lnTo>
                  <a:lnTo>
                    <a:pt x="3978" y="239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7" name="Google Shape;3747;p56"/>
            <p:cNvSpPr/>
            <p:nvPr/>
          </p:nvSpPr>
          <p:spPr>
            <a:xfrm>
              <a:off x="3604220" y="2464543"/>
              <a:ext cx="118902" cy="148792"/>
            </a:xfrm>
            <a:custGeom>
              <a:avLst/>
              <a:gdLst/>
              <a:ahLst/>
              <a:cxnLst/>
              <a:rect l="l" t="t" r="r" b="b"/>
              <a:pathLst>
                <a:path w="3978" h="4978" extrusionOk="0">
                  <a:moveTo>
                    <a:pt x="1073" y="1"/>
                  </a:moveTo>
                  <a:lnTo>
                    <a:pt x="1" y="1858"/>
                  </a:lnTo>
                  <a:lnTo>
                    <a:pt x="1835" y="4978"/>
                  </a:lnTo>
                  <a:lnTo>
                    <a:pt x="3978" y="4978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48" name="Google Shape;3748;p56"/>
          <p:cNvGrpSpPr/>
          <p:nvPr/>
        </p:nvGrpSpPr>
        <p:grpSpPr>
          <a:xfrm>
            <a:off x="2556667" y="2520767"/>
            <a:ext cx="343109" cy="197305"/>
            <a:chOff x="2747167" y="2520767"/>
            <a:chExt cx="343109" cy="197305"/>
          </a:xfrm>
        </p:grpSpPr>
        <p:sp>
          <p:nvSpPr>
            <p:cNvPr id="3749" name="Google Shape;3749;p56"/>
            <p:cNvSpPr/>
            <p:nvPr/>
          </p:nvSpPr>
          <p:spPr>
            <a:xfrm>
              <a:off x="2908036" y="2619733"/>
              <a:ext cx="174408" cy="98338"/>
            </a:xfrm>
            <a:custGeom>
              <a:avLst/>
              <a:gdLst/>
              <a:ahLst/>
              <a:cxnLst/>
              <a:rect l="l" t="t" r="r" b="b"/>
              <a:pathLst>
                <a:path w="5835" h="3290" extrusionOk="0">
                  <a:moveTo>
                    <a:pt x="0" y="0"/>
                  </a:moveTo>
                  <a:lnTo>
                    <a:pt x="929" y="2024"/>
                  </a:lnTo>
                  <a:cubicBezTo>
                    <a:pt x="1239" y="2691"/>
                    <a:pt x="1882" y="3167"/>
                    <a:pt x="2596" y="3286"/>
                  </a:cubicBezTo>
                  <a:cubicBezTo>
                    <a:pt x="2602" y="3289"/>
                    <a:pt x="2608" y="3290"/>
                    <a:pt x="2614" y="3290"/>
                  </a:cubicBezTo>
                  <a:cubicBezTo>
                    <a:pt x="2723" y="3290"/>
                    <a:pt x="2793" y="2882"/>
                    <a:pt x="2906" y="2882"/>
                  </a:cubicBezTo>
                  <a:cubicBezTo>
                    <a:pt x="3019" y="2882"/>
                    <a:pt x="3132" y="3290"/>
                    <a:pt x="3225" y="3290"/>
                  </a:cubicBezTo>
                  <a:cubicBezTo>
                    <a:pt x="3230" y="3290"/>
                    <a:pt x="3234" y="3289"/>
                    <a:pt x="3239" y="3286"/>
                  </a:cubicBezTo>
                  <a:cubicBezTo>
                    <a:pt x="3978" y="3167"/>
                    <a:pt x="4620" y="2739"/>
                    <a:pt x="4906" y="2024"/>
                  </a:cubicBezTo>
                  <a:lnTo>
                    <a:pt x="5835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0" name="Google Shape;3750;p56"/>
            <p:cNvSpPr/>
            <p:nvPr/>
          </p:nvSpPr>
          <p:spPr>
            <a:xfrm>
              <a:off x="2994867" y="2618299"/>
              <a:ext cx="87578" cy="98996"/>
            </a:xfrm>
            <a:custGeom>
              <a:avLst/>
              <a:gdLst/>
              <a:ahLst/>
              <a:cxnLst/>
              <a:rect l="l" t="t" r="r" b="b"/>
              <a:pathLst>
                <a:path w="2930" h="3312" extrusionOk="0">
                  <a:moveTo>
                    <a:pt x="1" y="0"/>
                  </a:moveTo>
                  <a:lnTo>
                    <a:pt x="1" y="48"/>
                  </a:lnTo>
                  <a:lnTo>
                    <a:pt x="1" y="2906"/>
                  </a:lnTo>
                  <a:cubicBezTo>
                    <a:pt x="140" y="2906"/>
                    <a:pt x="234" y="3312"/>
                    <a:pt x="327" y="3312"/>
                  </a:cubicBezTo>
                  <a:cubicBezTo>
                    <a:pt x="329" y="3312"/>
                    <a:pt x="332" y="3311"/>
                    <a:pt x="334" y="3311"/>
                  </a:cubicBezTo>
                  <a:cubicBezTo>
                    <a:pt x="1073" y="3192"/>
                    <a:pt x="1715" y="2739"/>
                    <a:pt x="2001" y="2025"/>
                  </a:cubicBezTo>
                  <a:lnTo>
                    <a:pt x="2930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1" name="Google Shape;3751;p56"/>
            <p:cNvSpPr/>
            <p:nvPr/>
          </p:nvSpPr>
          <p:spPr>
            <a:xfrm>
              <a:off x="2757120" y="2521454"/>
              <a:ext cx="172286" cy="96873"/>
            </a:xfrm>
            <a:custGeom>
              <a:avLst/>
              <a:gdLst/>
              <a:ahLst/>
              <a:cxnLst/>
              <a:rect l="l" t="t" r="r" b="b"/>
              <a:pathLst>
                <a:path w="5764" h="3241" extrusionOk="0">
                  <a:moveTo>
                    <a:pt x="3206" y="1"/>
                  </a:moveTo>
                  <a:cubicBezTo>
                    <a:pt x="3091" y="1"/>
                    <a:pt x="2998" y="384"/>
                    <a:pt x="2882" y="430"/>
                  </a:cubicBezTo>
                  <a:cubicBezTo>
                    <a:pt x="2766" y="430"/>
                    <a:pt x="2650" y="1"/>
                    <a:pt x="2556" y="1"/>
                  </a:cubicBezTo>
                  <a:cubicBezTo>
                    <a:pt x="2554" y="1"/>
                    <a:pt x="2551" y="1"/>
                    <a:pt x="2549" y="2"/>
                  </a:cubicBezTo>
                  <a:cubicBezTo>
                    <a:pt x="1811" y="121"/>
                    <a:pt x="1192" y="573"/>
                    <a:pt x="882" y="1288"/>
                  </a:cubicBezTo>
                  <a:lnTo>
                    <a:pt x="1" y="3240"/>
                  </a:lnTo>
                  <a:lnTo>
                    <a:pt x="5764" y="3240"/>
                  </a:lnTo>
                  <a:lnTo>
                    <a:pt x="4883" y="1288"/>
                  </a:lnTo>
                  <a:cubicBezTo>
                    <a:pt x="4549" y="597"/>
                    <a:pt x="3954" y="121"/>
                    <a:pt x="3216" y="2"/>
                  </a:cubicBezTo>
                  <a:cubicBezTo>
                    <a:pt x="3212" y="1"/>
                    <a:pt x="3209" y="1"/>
                    <a:pt x="3206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2" name="Google Shape;3752;p56"/>
            <p:cNvSpPr/>
            <p:nvPr/>
          </p:nvSpPr>
          <p:spPr>
            <a:xfrm>
              <a:off x="2843981" y="2521454"/>
              <a:ext cx="86143" cy="96873"/>
            </a:xfrm>
            <a:custGeom>
              <a:avLst/>
              <a:gdLst/>
              <a:ahLst/>
              <a:cxnLst/>
              <a:rect l="l" t="t" r="r" b="b"/>
              <a:pathLst>
                <a:path w="2882" h="3241" extrusionOk="0">
                  <a:moveTo>
                    <a:pt x="323" y="1"/>
                  </a:moveTo>
                  <a:cubicBezTo>
                    <a:pt x="209" y="1"/>
                    <a:pt x="116" y="384"/>
                    <a:pt x="0" y="430"/>
                  </a:cubicBezTo>
                  <a:lnTo>
                    <a:pt x="0" y="3240"/>
                  </a:lnTo>
                  <a:lnTo>
                    <a:pt x="2882" y="3240"/>
                  </a:lnTo>
                  <a:lnTo>
                    <a:pt x="2001" y="1288"/>
                  </a:lnTo>
                  <a:cubicBezTo>
                    <a:pt x="1667" y="597"/>
                    <a:pt x="1072" y="121"/>
                    <a:pt x="334" y="2"/>
                  </a:cubicBezTo>
                  <a:cubicBezTo>
                    <a:pt x="330" y="1"/>
                    <a:pt x="327" y="1"/>
                    <a:pt x="323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3" name="Google Shape;3753;p56"/>
            <p:cNvSpPr/>
            <p:nvPr/>
          </p:nvSpPr>
          <p:spPr>
            <a:xfrm>
              <a:off x="2833281" y="2520767"/>
              <a:ext cx="19249" cy="97561"/>
            </a:xfrm>
            <a:custGeom>
              <a:avLst/>
              <a:gdLst/>
              <a:ahLst/>
              <a:cxnLst/>
              <a:rect l="l" t="t" r="r" b="b"/>
              <a:pathLst>
                <a:path w="644" h="3264" extrusionOk="0">
                  <a:moveTo>
                    <a:pt x="334" y="1"/>
                  </a:moveTo>
                  <a:cubicBezTo>
                    <a:pt x="215" y="1"/>
                    <a:pt x="96" y="1"/>
                    <a:pt x="1" y="25"/>
                  </a:cubicBezTo>
                  <a:lnTo>
                    <a:pt x="1" y="3263"/>
                  </a:lnTo>
                  <a:lnTo>
                    <a:pt x="644" y="3263"/>
                  </a:lnTo>
                  <a:lnTo>
                    <a:pt x="644" y="25"/>
                  </a:lnTo>
                  <a:cubicBezTo>
                    <a:pt x="525" y="1"/>
                    <a:pt x="453" y="1"/>
                    <a:pt x="334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4" name="Google Shape;3754;p56"/>
            <p:cNvSpPr/>
            <p:nvPr/>
          </p:nvSpPr>
          <p:spPr>
            <a:xfrm>
              <a:off x="2985631" y="2619733"/>
              <a:ext cx="19249" cy="98248"/>
            </a:xfrm>
            <a:custGeom>
              <a:avLst/>
              <a:gdLst/>
              <a:ahLst/>
              <a:cxnLst/>
              <a:rect l="l" t="t" r="r" b="b"/>
              <a:pathLst>
                <a:path w="644" h="3287" extrusionOk="0">
                  <a:moveTo>
                    <a:pt x="0" y="0"/>
                  </a:moveTo>
                  <a:lnTo>
                    <a:pt x="0" y="3263"/>
                  </a:lnTo>
                  <a:cubicBezTo>
                    <a:pt x="96" y="3286"/>
                    <a:pt x="215" y="3286"/>
                    <a:pt x="334" y="3286"/>
                  </a:cubicBezTo>
                  <a:cubicBezTo>
                    <a:pt x="453" y="3286"/>
                    <a:pt x="524" y="3286"/>
                    <a:pt x="643" y="3263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5" name="Google Shape;3755;p56"/>
            <p:cNvSpPr/>
            <p:nvPr/>
          </p:nvSpPr>
          <p:spPr>
            <a:xfrm>
              <a:off x="2833281" y="2643197"/>
              <a:ext cx="20684" cy="20684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2"/>
                  </a:lnTo>
                  <a:lnTo>
                    <a:pt x="692" y="69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6" name="Google Shape;3756;p56"/>
            <p:cNvSpPr/>
            <p:nvPr/>
          </p:nvSpPr>
          <p:spPr>
            <a:xfrm>
              <a:off x="2833281" y="2678079"/>
              <a:ext cx="20684" cy="20684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1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7" name="Google Shape;3757;p56"/>
            <p:cNvSpPr/>
            <p:nvPr/>
          </p:nvSpPr>
          <p:spPr>
            <a:xfrm>
              <a:off x="2985631" y="2542138"/>
              <a:ext cx="20654" cy="20654"/>
            </a:xfrm>
            <a:custGeom>
              <a:avLst/>
              <a:gdLst/>
              <a:ahLst/>
              <a:cxnLst/>
              <a:rect l="l" t="t" r="r" b="b"/>
              <a:pathLst>
                <a:path w="691" h="691" extrusionOk="0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8" name="Google Shape;3758;p56"/>
            <p:cNvSpPr/>
            <p:nvPr/>
          </p:nvSpPr>
          <p:spPr>
            <a:xfrm>
              <a:off x="2985631" y="2575586"/>
              <a:ext cx="20654" cy="20684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0" y="1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9" name="Google Shape;3759;p56"/>
            <p:cNvSpPr/>
            <p:nvPr/>
          </p:nvSpPr>
          <p:spPr>
            <a:xfrm>
              <a:off x="2843981" y="2520767"/>
              <a:ext cx="9983" cy="97561"/>
            </a:xfrm>
            <a:custGeom>
              <a:avLst/>
              <a:gdLst/>
              <a:ahLst/>
              <a:cxnLst/>
              <a:rect l="l" t="t" r="r" b="b"/>
              <a:pathLst>
                <a:path w="334" h="3264" extrusionOk="0">
                  <a:moveTo>
                    <a:pt x="0" y="1"/>
                  </a:moveTo>
                  <a:lnTo>
                    <a:pt x="0" y="3263"/>
                  </a:lnTo>
                  <a:lnTo>
                    <a:pt x="334" y="3263"/>
                  </a:lnTo>
                  <a:lnTo>
                    <a:pt x="334" y="25"/>
                  </a:lnTo>
                  <a:cubicBezTo>
                    <a:pt x="215" y="1"/>
                    <a:pt x="119" y="1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0" name="Google Shape;3760;p56"/>
            <p:cNvSpPr/>
            <p:nvPr/>
          </p:nvSpPr>
          <p:spPr>
            <a:xfrm>
              <a:off x="2843264" y="2643197"/>
              <a:ext cx="9266" cy="20684"/>
            </a:xfrm>
            <a:custGeom>
              <a:avLst/>
              <a:gdLst/>
              <a:ahLst/>
              <a:cxnLst/>
              <a:rect l="l" t="t" r="r" b="b"/>
              <a:pathLst>
                <a:path w="310" h="692" extrusionOk="0">
                  <a:moveTo>
                    <a:pt x="0" y="1"/>
                  </a:moveTo>
                  <a:lnTo>
                    <a:pt x="0" y="692"/>
                  </a:lnTo>
                  <a:lnTo>
                    <a:pt x="310" y="692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1" name="Google Shape;3761;p56"/>
            <p:cNvSpPr/>
            <p:nvPr/>
          </p:nvSpPr>
          <p:spPr>
            <a:xfrm>
              <a:off x="2843264" y="2678079"/>
              <a:ext cx="9266" cy="20684"/>
            </a:xfrm>
            <a:custGeom>
              <a:avLst/>
              <a:gdLst/>
              <a:ahLst/>
              <a:cxnLst/>
              <a:rect l="l" t="t" r="r" b="b"/>
              <a:pathLst>
                <a:path w="310" h="692" extrusionOk="0">
                  <a:moveTo>
                    <a:pt x="0" y="1"/>
                  </a:moveTo>
                  <a:lnTo>
                    <a:pt x="0" y="691"/>
                  </a:lnTo>
                  <a:lnTo>
                    <a:pt x="310" y="69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2" name="Google Shape;3762;p56"/>
            <p:cNvSpPr/>
            <p:nvPr/>
          </p:nvSpPr>
          <p:spPr>
            <a:xfrm>
              <a:off x="2994867" y="2542138"/>
              <a:ext cx="10013" cy="20654"/>
            </a:xfrm>
            <a:custGeom>
              <a:avLst/>
              <a:gdLst/>
              <a:ahLst/>
              <a:cxnLst/>
              <a:rect l="l" t="t" r="r" b="b"/>
              <a:pathLst>
                <a:path w="335" h="691" extrusionOk="0">
                  <a:moveTo>
                    <a:pt x="1" y="0"/>
                  </a:moveTo>
                  <a:lnTo>
                    <a:pt x="1" y="691"/>
                  </a:lnTo>
                  <a:lnTo>
                    <a:pt x="334" y="69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3" name="Google Shape;3763;p56"/>
            <p:cNvSpPr/>
            <p:nvPr/>
          </p:nvSpPr>
          <p:spPr>
            <a:xfrm>
              <a:off x="2994867" y="2575586"/>
              <a:ext cx="10013" cy="20684"/>
            </a:xfrm>
            <a:custGeom>
              <a:avLst/>
              <a:gdLst/>
              <a:ahLst/>
              <a:cxnLst/>
              <a:rect l="l" t="t" r="r" b="b"/>
              <a:pathLst>
                <a:path w="335" h="692" extrusionOk="0">
                  <a:moveTo>
                    <a:pt x="1" y="1"/>
                  </a:moveTo>
                  <a:lnTo>
                    <a:pt x="1" y="691"/>
                  </a:lnTo>
                  <a:lnTo>
                    <a:pt x="334" y="69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4" name="Google Shape;3764;p56"/>
            <p:cNvSpPr/>
            <p:nvPr/>
          </p:nvSpPr>
          <p:spPr>
            <a:xfrm>
              <a:off x="2994867" y="2619733"/>
              <a:ext cx="10013" cy="98248"/>
            </a:xfrm>
            <a:custGeom>
              <a:avLst/>
              <a:gdLst/>
              <a:ahLst/>
              <a:cxnLst/>
              <a:rect l="l" t="t" r="r" b="b"/>
              <a:pathLst>
                <a:path w="335" h="3287" extrusionOk="0">
                  <a:moveTo>
                    <a:pt x="1" y="0"/>
                  </a:moveTo>
                  <a:lnTo>
                    <a:pt x="1" y="3286"/>
                  </a:lnTo>
                  <a:cubicBezTo>
                    <a:pt x="120" y="3286"/>
                    <a:pt x="215" y="3286"/>
                    <a:pt x="334" y="3263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5" name="Google Shape;3765;p56"/>
            <p:cNvSpPr/>
            <p:nvPr/>
          </p:nvSpPr>
          <p:spPr>
            <a:xfrm>
              <a:off x="2747167" y="2609750"/>
              <a:ext cx="343107" cy="20684"/>
            </a:xfrm>
            <a:custGeom>
              <a:avLst/>
              <a:gdLst/>
              <a:ahLst/>
              <a:cxnLst/>
              <a:rect l="l" t="t" r="r" b="b"/>
              <a:pathLst>
                <a:path w="11479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1479" y="691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9A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6" name="Google Shape;3766;p56"/>
            <p:cNvSpPr/>
            <p:nvPr/>
          </p:nvSpPr>
          <p:spPr>
            <a:xfrm>
              <a:off x="2918707" y="2609750"/>
              <a:ext cx="171569" cy="20684"/>
            </a:xfrm>
            <a:custGeom>
              <a:avLst/>
              <a:gdLst/>
              <a:ahLst/>
              <a:cxnLst/>
              <a:rect l="l" t="t" r="r" b="b"/>
              <a:pathLst>
                <a:path w="5740" h="692" extrusionOk="0">
                  <a:moveTo>
                    <a:pt x="1" y="1"/>
                  </a:moveTo>
                  <a:lnTo>
                    <a:pt x="1" y="691"/>
                  </a:lnTo>
                  <a:lnTo>
                    <a:pt x="5740" y="691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67" name="Google Shape;3767;p56"/>
          <p:cNvGrpSpPr/>
          <p:nvPr/>
        </p:nvGrpSpPr>
        <p:grpSpPr>
          <a:xfrm>
            <a:off x="1799229" y="2440332"/>
            <a:ext cx="343110" cy="344542"/>
            <a:chOff x="2065929" y="2440332"/>
            <a:chExt cx="343110" cy="344542"/>
          </a:xfrm>
        </p:grpSpPr>
        <p:sp>
          <p:nvSpPr>
            <p:cNvPr id="3768" name="Google Shape;3768;p56"/>
            <p:cNvSpPr/>
            <p:nvPr/>
          </p:nvSpPr>
          <p:spPr>
            <a:xfrm>
              <a:off x="2166987" y="2480923"/>
              <a:ext cx="141679" cy="303951"/>
            </a:xfrm>
            <a:custGeom>
              <a:avLst/>
              <a:gdLst/>
              <a:ahLst/>
              <a:cxnLst/>
              <a:rect l="l" t="t" r="r" b="b"/>
              <a:pathLst>
                <a:path w="4740" h="10169" extrusionOk="0">
                  <a:moveTo>
                    <a:pt x="453" y="0"/>
                  </a:moveTo>
                  <a:lnTo>
                    <a:pt x="1" y="5073"/>
                  </a:lnTo>
                  <a:lnTo>
                    <a:pt x="453" y="10169"/>
                  </a:lnTo>
                  <a:lnTo>
                    <a:pt x="4287" y="10169"/>
                  </a:lnTo>
                  <a:lnTo>
                    <a:pt x="4740" y="5073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9" name="Google Shape;3769;p56"/>
            <p:cNvSpPr/>
            <p:nvPr/>
          </p:nvSpPr>
          <p:spPr>
            <a:xfrm>
              <a:off x="2065929" y="2481641"/>
              <a:ext cx="114628" cy="303234"/>
            </a:xfrm>
            <a:custGeom>
              <a:avLst/>
              <a:gdLst/>
              <a:ahLst/>
              <a:cxnLst/>
              <a:rect l="l" t="t" r="r" b="b"/>
              <a:pathLst>
                <a:path w="3835" h="10145" extrusionOk="0">
                  <a:moveTo>
                    <a:pt x="0" y="0"/>
                  </a:moveTo>
                  <a:lnTo>
                    <a:pt x="0" y="10145"/>
                  </a:lnTo>
                  <a:lnTo>
                    <a:pt x="3834" y="10145"/>
                  </a:lnTo>
                  <a:lnTo>
                    <a:pt x="3834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0" name="Google Shape;3770;p56"/>
            <p:cNvSpPr/>
            <p:nvPr/>
          </p:nvSpPr>
          <p:spPr>
            <a:xfrm>
              <a:off x="2123587" y="2481641"/>
              <a:ext cx="56970" cy="303234"/>
            </a:xfrm>
            <a:custGeom>
              <a:avLst/>
              <a:gdLst/>
              <a:ahLst/>
              <a:cxnLst/>
              <a:rect l="l" t="t" r="r" b="b"/>
              <a:pathLst>
                <a:path w="1906" h="10145" extrusionOk="0">
                  <a:moveTo>
                    <a:pt x="0" y="0"/>
                  </a:moveTo>
                  <a:lnTo>
                    <a:pt x="0" y="10145"/>
                  </a:lnTo>
                  <a:lnTo>
                    <a:pt x="1905" y="1014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1" name="Google Shape;3771;p56"/>
            <p:cNvSpPr/>
            <p:nvPr/>
          </p:nvSpPr>
          <p:spPr>
            <a:xfrm>
              <a:off x="2238186" y="2481641"/>
              <a:ext cx="70481" cy="303234"/>
            </a:xfrm>
            <a:custGeom>
              <a:avLst/>
              <a:gdLst/>
              <a:ahLst/>
              <a:cxnLst/>
              <a:rect l="l" t="t" r="r" b="b"/>
              <a:pathLst>
                <a:path w="2358" h="10145" extrusionOk="0">
                  <a:moveTo>
                    <a:pt x="0" y="0"/>
                  </a:moveTo>
                  <a:lnTo>
                    <a:pt x="0" y="10145"/>
                  </a:lnTo>
                  <a:lnTo>
                    <a:pt x="1905" y="10145"/>
                  </a:lnTo>
                  <a:lnTo>
                    <a:pt x="2358" y="5049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2" name="Google Shape;3772;p56"/>
            <p:cNvSpPr/>
            <p:nvPr/>
          </p:nvSpPr>
          <p:spPr>
            <a:xfrm>
              <a:off x="2294410" y="2481641"/>
              <a:ext cx="114628" cy="303234"/>
            </a:xfrm>
            <a:custGeom>
              <a:avLst/>
              <a:gdLst/>
              <a:ahLst/>
              <a:cxnLst/>
              <a:rect l="l" t="t" r="r" b="b"/>
              <a:pathLst>
                <a:path w="3835" h="10145" extrusionOk="0">
                  <a:moveTo>
                    <a:pt x="1" y="0"/>
                  </a:moveTo>
                  <a:lnTo>
                    <a:pt x="1" y="10145"/>
                  </a:lnTo>
                  <a:lnTo>
                    <a:pt x="3835" y="10145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3" name="Google Shape;3773;p56"/>
            <p:cNvSpPr/>
            <p:nvPr/>
          </p:nvSpPr>
          <p:spPr>
            <a:xfrm>
              <a:off x="2352068" y="2481641"/>
              <a:ext cx="56970" cy="303234"/>
            </a:xfrm>
            <a:custGeom>
              <a:avLst/>
              <a:gdLst/>
              <a:ahLst/>
              <a:cxnLst/>
              <a:rect l="l" t="t" r="r" b="b"/>
              <a:pathLst>
                <a:path w="1906" h="10145" extrusionOk="0">
                  <a:moveTo>
                    <a:pt x="1" y="0"/>
                  </a:moveTo>
                  <a:lnTo>
                    <a:pt x="1" y="10145"/>
                  </a:lnTo>
                  <a:lnTo>
                    <a:pt x="1906" y="1014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4" name="Google Shape;3774;p56"/>
            <p:cNvSpPr/>
            <p:nvPr/>
          </p:nvSpPr>
          <p:spPr>
            <a:xfrm>
              <a:off x="2087270" y="2441767"/>
              <a:ext cx="71198" cy="71198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91" y="0"/>
                  </a:moveTo>
                  <a:cubicBezTo>
                    <a:pt x="524" y="0"/>
                    <a:pt x="1" y="524"/>
                    <a:pt x="1" y="1191"/>
                  </a:cubicBezTo>
                  <a:cubicBezTo>
                    <a:pt x="1" y="1834"/>
                    <a:pt x="524" y="2382"/>
                    <a:pt x="1191" y="2382"/>
                  </a:cubicBezTo>
                  <a:cubicBezTo>
                    <a:pt x="1834" y="2382"/>
                    <a:pt x="2382" y="1834"/>
                    <a:pt x="2382" y="1191"/>
                  </a:cubicBezTo>
                  <a:cubicBezTo>
                    <a:pt x="2382" y="524"/>
                    <a:pt x="1834" y="0"/>
                    <a:pt x="1191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5" name="Google Shape;3775;p56"/>
            <p:cNvSpPr/>
            <p:nvPr/>
          </p:nvSpPr>
          <p:spPr>
            <a:xfrm>
              <a:off x="2201869" y="2441677"/>
              <a:ext cx="71228" cy="71288"/>
            </a:xfrm>
            <a:custGeom>
              <a:avLst/>
              <a:gdLst/>
              <a:ahLst/>
              <a:cxnLst/>
              <a:rect l="l" t="t" r="r" b="b"/>
              <a:pathLst>
                <a:path w="2383" h="2385" extrusionOk="0">
                  <a:moveTo>
                    <a:pt x="1269" y="1"/>
                  </a:moveTo>
                  <a:cubicBezTo>
                    <a:pt x="1243" y="1"/>
                    <a:pt x="1217" y="2"/>
                    <a:pt x="1191" y="3"/>
                  </a:cubicBezTo>
                  <a:cubicBezTo>
                    <a:pt x="548" y="3"/>
                    <a:pt x="1" y="527"/>
                    <a:pt x="1" y="1194"/>
                  </a:cubicBezTo>
                  <a:cubicBezTo>
                    <a:pt x="1" y="1837"/>
                    <a:pt x="548" y="2385"/>
                    <a:pt x="1191" y="2385"/>
                  </a:cubicBezTo>
                  <a:cubicBezTo>
                    <a:pt x="1858" y="2385"/>
                    <a:pt x="2382" y="1837"/>
                    <a:pt x="2382" y="1194"/>
                  </a:cubicBezTo>
                  <a:cubicBezTo>
                    <a:pt x="2382" y="553"/>
                    <a:pt x="1898" y="1"/>
                    <a:pt x="1269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6" name="Google Shape;3776;p56"/>
            <p:cNvSpPr/>
            <p:nvPr/>
          </p:nvSpPr>
          <p:spPr>
            <a:xfrm>
              <a:off x="2216097" y="2544978"/>
              <a:ext cx="43460" cy="19967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454" y="667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7" name="Google Shape;3777;p56"/>
            <p:cNvSpPr/>
            <p:nvPr/>
          </p:nvSpPr>
          <p:spPr>
            <a:xfrm>
              <a:off x="2216097" y="2588409"/>
              <a:ext cx="43460" cy="20654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8" name="Google Shape;3778;p56"/>
            <p:cNvSpPr/>
            <p:nvPr/>
          </p:nvSpPr>
          <p:spPr>
            <a:xfrm>
              <a:off x="2216097" y="2631809"/>
              <a:ext cx="43460" cy="20684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9" name="Google Shape;3779;p56"/>
            <p:cNvSpPr/>
            <p:nvPr/>
          </p:nvSpPr>
          <p:spPr>
            <a:xfrm>
              <a:off x="2216097" y="2675240"/>
              <a:ext cx="43460" cy="20684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0" name="Google Shape;3780;p56"/>
            <p:cNvSpPr/>
            <p:nvPr/>
          </p:nvSpPr>
          <p:spPr>
            <a:xfrm>
              <a:off x="2101498" y="2544978"/>
              <a:ext cx="43460" cy="19967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1"/>
                  </a:moveTo>
                  <a:lnTo>
                    <a:pt x="1" y="667"/>
                  </a:lnTo>
                  <a:lnTo>
                    <a:pt x="1454" y="667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1" name="Google Shape;3781;p56"/>
            <p:cNvSpPr/>
            <p:nvPr/>
          </p:nvSpPr>
          <p:spPr>
            <a:xfrm>
              <a:off x="2101498" y="2588409"/>
              <a:ext cx="43460" cy="20654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2" name="Google Shape;3782;p56"/>
            <p:cNvSpPr/>
            <p:nvPr/>
          </p:nvSpPr>
          <p:spPr>
            <a:xfrm>
              <a:off x="2101498" y="2631809"/>
              <a:ext cx="43460" cy="20684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3" name="Google Shape;3783;p56"/>
            <p:cNvSpPr/>
            <p:nvPr/>
          </p:nvSpPr>
          <p:spPr>
            <a:xfrm>
              <a:off x="2101498" y="2675240"/>
              <a:ext cx="43460" cy="20684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4" name="Google Shape;3784;p56"/>
            <p:cNvSpPr/>
            <p:nvPr/>
          </p:nvSpPr>
          <p:spPr>
            <a:xfrm>
              <a:off x="2330009" y="2544978"/>
              <a:ext cx="43430" cy="19967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1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5" name="Google Shape;3785;p56"/>
            <p:cNvSpPr/>
            <p:nvPr/>
          </p:nvSpPr>
          <p:spPr>
            <a:xfrm>
              <a:off x="2330009" y="2588409"/>
              <a:ext cx="43430" cy="20654"/>
            </a:xfrm>
            <a:custGeom>
              <a:avLst/>
              <a:gdLst/>
              <a:ahLst/>
              <a:cxnLst/>
              <a:rect l="l" t="t" r="r" b="b"/>
              <a:pathLst>
                <a:path w="1453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6" name="Google Shape;3786;p56"/>
            <p:cNvSpPr/>
            <p:nvPr/>
          </p:nvSpPr>
          <p:spPr>
            <a:xfrm>
              <a:off x="2330009" y="2631809"/>
              <a:ext cx="43430" cy="20684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7" name="Google Shape;3787;p56"/>
            <p:cNvSpPr/>
            <p:nvPr/>
          </p:nvSpPr>
          <p:spPr>
            <a:xfrm>
              <a:off x="2330009" y="2675240"/>
              <a:ext cx="43430" cy="20684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8" name="Google Shape;3788;p56"/>
            <p:cNvSpPr/>
            <p:nvPr/>
          </p:nvSpPr>
          <p:spPr>
            <a:xfrm>
              <a:off x="2316469" y="2441767"/>
              <a:ext cx="71228" cy="71198"/>
            </a:xfrm>
            <a:custGeom>
              <a:avLst/>
              <a:gdLst/>
              <a:ahLst/>
              <a:cxnLst/>
              <a:rect l="l" t="t" r="r" b="b"/>
              <a:pathLst>
                <a:path w="2383" h="2382" extrusionOk="0">
                  <a:moveTo>
                    <a:pt x="1192" y="0"/>
                  </a:moveTo>
                  <a:cubicBezTo>
                    <a:pt x="549" y="0"/>
                    <a:pt x="1" y="524"/>
                    <a:pt x="1" y="1191"/>
                  </a:cubicBezTo>
                  <a:cubicBezTo>
                    <a:pt x="1" y="1834"/>
                    <a:pt x="549" y="2382"/>
                    <a:pt x="1192" y="2382"/>
                  </a:cubicBezTo>
                  <a:cubicBezTo>
                    <a:pt x="1858" y="2382"/>
                    <a:pt x="2382" y="1834"/>
                    <a:pt x="2382" y="1191"/>
                  </a:cubicBezTo>
                  <a:cubicBezTo>
                    <a:pt x="2382" y="524"/>
                    <a:pt x="1858" y="0"/>
                    <a:pt x="1192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9" name="Google Shape;3789;p56"/>
            <p:cNvSpPr/>
            <p:nvPr/>
          </p:nvSpPr>
          <p:spPr>
            <a:xfrm>
              <a:off x="2237469" y="2544978"/>
              <a:ext cx="22089" cy="19967"/>
            </a:xfrm>
            <a:custGeom>
              <a:avLst/>
              <a:gdLst/>
              <a:ahLst/>
              <a:cxnLst/>
              <a:rect l="l" t="t" r="r" b="b"/>
              <a:pathLst>
                <a:path w="739" h="668" extrusionOk="0">
                  <a:moveTo>
                    <a:pt x="0" y="1"/>
                  </a:moveTo>
                  <a:lnTo>
                    <a:pt x="0" y="667"/>
                  </a:lnTo>
                  <a:lnTo>
                    <a:pt x="739" y="66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0" name="Google Shape;3790;p56"/>
            <p:cNvSpPr/>
            <p:nvPr/>
          </p:nvSpPr>
          <p:spPr>
            <a:xfrm>
              <a:off x="2237469" y="2588409"/>
              <a:ext cx="22089" cy="20654"/>
            </a:xfrm>
            <a:custGeom>
              <a:avLst/>
              <a:gdLst/>
              <a:ahLst/>
              <a:cxnLst/>
              <a:rect l="l" t="t" r="r" b="b"/>
              <a:pathLst>
                <a:path w="739" h="691" extrusionOk="0">
                  <a:moveTo>
                    <a:pt x="0" y="0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1" name="Google Shape;3791;p56"/>
            <p:cNvSpPr/>
            <p:nvPr/>
          </p:nvSpPr>
          <p:spPr>
            <a:xfrm>
              <a:off x="2237469" y="2631809"/>
              <a:ext cx="22089" cy="20684"/>
            </a:xfrm>
            <a:custGeom>
              <a:avLst/>
              <a:gdLst/>
              <a:ahLst/>
              <a:cxnLst/>
              <a:rect l="l" t="t" r="r" b="b"/>
              <a:pathLst>
                <a:path w="739" h="692" extrusionOk="0">
                  <a:moveTo>
                    <a:pt x="0" y="1"/>
                  </a:moveTo>
                  <a:lnTo>
                    <a:pt x="0" y="692"/>
                  </a:lnTo>
                  <a:lnTo>
                    <a:pt x="739" y="69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2" name="Google Shape;3792;p56"/>
            <p:cNvSpPr/>
            <p:nvPr/>
          </p:nvSpPr>
          <p:spPr>
            <a:xfrm>
              <a:off x="2237469" y="2675240"/>
              <a:ext cx="22089" cy="20684"/>
            </a:xfrm>
            <a:custGeom>
              <a:avLst/>
              <a:gdLst/>
              <a:ahLst/>
              <a:cxnLst/>
              <a:rect l="l" t="t" r="r" b="b"/>
              <a:pathLst>
                <a:path w="739" h="692" extrusionOk="0">
                  <a:moveTo>
                    <a:pt x="0" y="1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3" name="Google Shape;3793;p56"/>
            <p:cNvSpPr/>
            <p:nvPr/>
          </p:nvSpPr>
          <p:spPr>
            <a:xfrm>
              <a:off x="2237469" y="2440332"/>
              <a:ext cx="35629" cy="72633"/>
            </a:xfrm>
            <a:custGeom>
              <a:avLst/>
              <a:gdLst/>
              <a:ahLst/>
              <a:cxnLst/>
              <a:rect l="l" t="t" r="r" b="b"/>
              <a:pathLst>
                <a:path w="1192" h="2430" extrusionOk="0">
                  <a:moveTo>
                    <a:pt x="0" y="1"/>
                  </a:moveTo>
                  <a:lnTo>
                    <a:pt x="0" y="2430"/>
                  </a:lnTo>
                  <a:cubicBezTo>
                    <a:pt x="667" y="2430"/>
                    <a:pt x="1191" y="1882"/>
                    <a:pt x="1191" y="1239"/>
                  </a:cubicBezTo>
                  <a:cubicBezTo>
                    <a:pt x="1191" y="572"/>
                    <a:pt x="667" y="1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4" name="Google Shape;3794;p56"/>
            <p:cNvSpPr/>
            <p:nvPr/>
          </p:nvSpPr>
          <p:spPr>
            <a:xfrm>
              <a:off x="2351350" y="2544978"/>
              <a:ext cx="22089" cy="19967"/>
            </a:xfrm>
            <a:custGeom>
              <a:avLst/>
              <a:gdLst/>
              <a:ahLst/>
              <a:cxnLst/>
              <a:rect l="l" t="t" r="r" b="b"/>
              <a:pathLst>
                <a:path w="739" h="668" extrusionOk="0">
                  <a:moveTo>
                    <a:pt x="1" y="1"/>
                  </a:moveTo>
                  <a:lnTo>
                    <a:pt x="1" y="667"/>
                  </a:lnTo>
                  <a:lnTo>
                    <a:pt x="739" y="66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5" name="Google Shape;3795;p56"/>
            <p:cNvSpPr/>
            <p:nvPr/>
          </p:nvSpPr>
          <p:spPr>
            <a:xfrm>
              <a:off x="2351350" y="2588409"/>
              <a:ext cx="22089" cy="20654"/>
            </a:xfrm>
            <a:custGeom>
              <a:avLst/>
              <a:gdLst/>
              <a:ahLst/>
              <a:cxnLst/>
              <a:rect l="l" t="t" r="r" b="b"/>
              <a:pathLst>
                <a:path w="739" h="691" extrusionOk="0">
                  <a:moveTo>
                    <a:pt x="1" y="0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6" name="Google Shape;3796;p56"/>
            <p:cNvSpPr/>
            <p:nvPr/>
          </p:nvSpPr>
          <p:spPr>
            <a:xfrm>
              <a:off x="2351350" y="2631809"/>
              <a:ext cx="22089" cy="20684"/>
            </a:xfrm>
            <a:custGeom>
              <a:avLst/>
              <a:gdLst/>
              <a:ahLst/>
              <a:cxnLst/>
              <a:rect l="l" t="t" r="r" b="b"/>
              <a:pathLst>
                <a:path w="739" h="692" extrusionOk="0">
                  <a:moveTo>
                    <a:pt x="1" y="1"/>
                  </a:moveTo>
                  <a:lnTo>
                    <a:pt x="1" y="692"/>
                  </a:lnTo>
                  <a:lnTo>
                    <a:pt x="739" y="69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7" name="Google Shape;3797;p56"/>
            <p:cNvSpPr/>
            <p:nvPr/>
          </p:nvSpPr>
          <p:spPr>
            <a:xfrm>
              <a:off x="2351350" y="2675240"/>
              <a:ext cx="22089" cy="20684"/>
            </a:xfrm>
            <a:custGeom>
              <a:avLst/>
              <a:gdLst/>
              <a:ahLst/>
              <a:cxnLst/>
              <a:rect l="l" t="t" r="r" b="b"/>
              <a:pathLst>
                <a:path w="739" h="692" extrusionOk="0">
                  <a:moveTo>
                    <a:pt x="1" y="1"/>
                  </a:moveTo>
                  <a:lnTo>
                    <a:pt x="1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8" name="Google Shape;3798;p56"/>
            <p:cNvSpPr/>
            <p:nvPr/>
          </p:nvSpPr>
          <p:spPr>
            <a:xfrm>
              <a:off x="2353503" y="2440332"/>
              <a:ext cx="35599" cy="72633"/>
            </a:xfrm>
            <a:custGeom>
              <a:avLst/>
              <a:gdLst/>
              <a:ahLst/>
              <a:cxnLst/>
              <a:rect l="l" t="t" r="r" b="b"/>
              <a:pathLst>
                <a:path w="1191" h="2430" extrusionOk="0">
                  <a:moveTo>
                    <a:pt x="0" y="1"/>
                  </a:moveTo>
                  <a:lnTo>
                    <a:pt x="0" y="2430"/>
                  </a:lnTo>
                  <a:cubicBezTo>
                    <a:pt x="643" y="2430"/>
                    <a:pt x="1191" y="1882"/>
                    <a:pt x="1191" y="1239"/>
                  </a:cubicBezTo>
                  <a:cubicBezTo>
                    <a:pt x="1191" y="572"/>
                    <a:pt x="619" y="48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9" name="Google Shape;3799;p56"/>
            <p:cNvSpPr/>
            <p:nvPr/>
          </p:nvSpPr>
          <p:spPr>
            <a:xfrm>
              <a:off x="2122869" y="2544978"/>
              <a:ext cx="22089" cy="19967"/>
            </a:xfrm>
            <a:custGeom>
              <a:avLst/>
              <a:gdLst/>
              <a:ahLst/>
              <a:cxnLst/>
              <a:rect l="l" t="t" r="r" b="b"/>
              <a:pathLst>
                <a:path w="739" h="668" extrusionOk="0">
                  <a:moveTo>
                    <a:pt x="0" y="1"/>
                  </a:moveTo>
                  <a:lnTo>
                    <a:pt x="0" y="667"/>
                  </a:lnTo>
                  <a:lnTo>
                    <a:pt x="739" y="66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0" name="Google Shape;3800;p56"/>
            <p:cNvSpPr/>
            <p:nvPr/>
          </p:nvSpPr>
          <p:spPr>
            <a:xfrm>
              <a:off x="2122869" y="2588409"/>
              <a:ext cx="22089" cy="20654"/>
            </a:xfrm>
            <a:custGeom>
              <a:avLst/>
              <a:gdLst/>
              <a:ahLst/>
              <a:cxnLst/>
              <a:rect l="l" t="t" r="r" b="b"/>
              <a:pathLst>
                <a:path w="739" h="691" extrusionOk="0">
                  <a:moveTo>
                    <a:pt x="0" y="0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1" name="Google Shape;3801;p56"/>
            <p:cNvSpPr/>
            <p:nvPr/>
          </p:nvSpPr>
          <p:spPr>
            <a:xfrm>
              <a:off x="2122869" y="2631809"/>
              <a:ext cx="22089" cy="20684"/>
            </a:xfrm>
            <a:custGeom>
              <a:avLst/>
              <a:gdLst/>
              <a:ahLst/>
              <a:cxnLst/>
              <a:rect l="l" t="t" r="r" b="b"/>
              <a:pathLst>
                <a:path w="739" h="692" extrusionOk="0">
                  <a:moveTo>
                    <a:pt x="0" y="1"/>
                  </a:moveTo>
                  <a:lnTo>
                    <a:pt x="0" y="692"/>
                  </a:lnTo>
                  <a:lnTo>
                    <a:pt x="739" y="692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2" name="Google Shape;3802;p56"/>
            <p:cNvSpPr/>
            <p:nvPr/>
          </p:nvSpPr>
          <p:spPr>
            <a:xfrm>
              <a:off x="2122869" y="2675240"/>
              <a:ext cx="22089" cy="20684"/>
            </a:xfrm>
            <a:custGeom>
              <a:avLst/>
              <a:gdLst/>
              <a:ahLst/>
              <a:cxnLst/>
              <a:rect l="l" t="t" r="r" b="b"/>
              <a:pathLst>
                <a:path w="739" h="692" extrusionOk="0">
                  <a:moveTo>
                    <a:pt x="0" y="1"/>
                  </a:moveTo>
                  <a:lnTo>
                    <a:pt x="0" y="691"/>
                  </a:lnTo>
                  <a:lnTo>
                    <a:pt x="739" y="69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3" name="Google Shape;3803;p56"/>
            <p:cNvSpPr/>
            <p:nvPr/>
          </p:nvSpPr>
          <p:spPr>
            <a:xfrm>
              <a:off x="2122869" y="2440332"/>
              <a:ext cx="35599" cy="72633"/>
            </a:xfrm>
            <a:custGeom>
              <a:avLst/>
              <a:gdLst/>
              <a:ahLst/>
              <a:cxnLst/>
              <a:rect l="l" t="t" r="r" b="b"/>
              <a:pathLst>
                <a:path w="1191" h="2430" extrusionOk="0">
                  <a:moveTo>
                    <a:pt x="0" y="1"/>
                  </a:moveTo>
                  <a:lnTo>
                    <a:pt x="0" y="2430"/>
                  </a:lnTo>
                  <a:cubicBezTo>
                    <a:pt x="643" y="2430"/>
                    <a:pt x="1191" y="1882"/>
                    <a:pt x="1191" y="1239"/>
                  </a:cubicBezTo>
                  <a:cubicBezTo>
                    <a:pt x="1191" y="572"/>
                    <a:pt x="643" y="48"/>
                    <a:pt x="0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04" name="Google Shape;3804;p56"/>
          <p:cNvGrpSpPr/>
          <p:nvPr/>
        </p:nvGrpSpPr>
        <p:grpSpPr>
          <a:xfrm>
            <a:off x="1049591" y="2490877"/>
            <a:ext cx="345262" cy="239928"/>
            <a:chOff x="1392491" y="2490877"/>
            <a:chExt cx="345262" cy="239928"/>
          </a:xfrm>
        </p:grpSpPr>
        <p:sp>
          <p:nvSpPr>
            <p:cNvPr id="3805" name="Google Shape;3805;p56"/>
            <p:cNvSpPr/>
            <p:nvPr/>
          </p:nvSpPr>
          <p:spPr>
            <a:xfrm>
              <a:off x="1517074" y="2492311"/>
              <a:ext cx="95409" cy="168012"/>
            </a:xfrm>
            <a:custGeom>
              <a:avLst/>
              <a:gdLst/>
              <a:ahLst/>
              <a:cxnLst/>
              <a:rect l="l" t="t" r="r" b="b"/>
              <a:pathLst>
                <a:path w="3192" h="5621" extrusionOk="0">
                  <a:moveTo>
                    <a:pt x="0" y="0"/>
                  </a:moveTo>
                  <a:lnTo>
                    <a:pt x="0" y="5620"/>
                  </a:lnTo>
                  <a:lnTo>
                    <a:pt x="3191" y="5620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6" name="Google Shape;3806;p56"/>
            <p:cNvSpPr/>
            <p:nvPr/>
          </p:nvSpPr>
          <p:spPr>
            <a:xfrm>
              <a:off x="1641627" y="2562763"/>
              <a:ext cx="95409" cy="168042"/>
            </a:xfrm>
            <a:custGeom>
              <a:avLst/>
              <a:gdLst/>
              <a:ahLst/>
              <a:cxnLst/>
              <a:rect l="l" t="t" r="r" b="b"/>
              <a:pathLst>
                <a:path w="3192" h="5622" extrusionOk="0">
                  <a:moveTo>
                    <a:pt x="1" y="1"/>
                  </a:moveTo>
                  <a:lnTo>
                    <a:pt x="1" y="5621"/>
                  </a:lnTo>
                  <a:lnTo>
                    <a:pt x="3192" y="5621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7" name="Google Shape;3807;p56"/>
            <p:cNvSpPr/>
            <p:nvPr/>
          </p:nvSpPr>
          <p:spPr>
            <a:xfrm>
              <a:off x="1690049" y="2562763"/>
              <a:ext cx="47704" cy="168042"/>
            </a:xfrm>
            <a:custGeom>
              <a:avLst/>
              <a:gdLst/>
              <a:ahLst/>
              <a:cxnLst/>
              <a:rect l="l" t="t" r="r" b="b"/>
              <a:pathLst>
                <a:path w="1596" h="5622" extrusionOk="0">
                  <a:moveTo>
                    <a:pt x="0" y="1"/>
                  </a:moveTo>
                  <a:lnTo>
                    <a:pt x="0" y="5621"/>
                  </a:lnTo>
                  <a:lnTo>
                    <a:pt x="1596" y="5621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8" name="Google Shape;3808;p56"/>
            <p:cNvSpPr/>
            <p:nvPr/>
          </p:nvSpPr>
          <p:spPr>
            <a:xfrm>
              <a:off x="1640909" y="2490877"/>
              <a:ext cx="96126" cy="98278"/>
            </a:xfrm>
            <a:custGeom>
              <a:avLst/>
              <a:gdLst/>
              <a:ahLst/>
              <a:cxnLst/>
              <a:rect l="l" t="t" r="r" b="b"/>
              <a:pathLst>
                <a:path w="3216" h="3288" extrusionOk="0">
                  <a:moveTo>
                    <a:pt x="1" y="1"/>
                  </a:moveTo>
                  <a:lnTo>
                    <a:pt x="1" y="2358"/>
                  </a:lnTo>
                  <a:lnTo>
                    <a:pt x="1597" y="3287"/>
                  </a:lnTo>
                  <a:lnTo>
                    <a:pt x="3216" y="2406"/>
                  </a:lnTo>
                  <a:lnTo>
                    <a:pt x="3216" y="48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9" name="Google Shape;3809;p56"/>
            <p:cNvSpPr/>
            <p:nvPr/>
          </p:nvSpPr>
          <p:spPr>
            <a:xfrm>
              <a:off x="1688614" y="2492311"/>
              <a:ext cx="48422" cy="96844"/>
            </a:xfrm>
            <a:custGeom>
              <a:avLst/>
              <a:gdLst/>
              <a:ahLst/>
              <a:cxnLst/>
              <a:rect l="l" t="t" r="r" b="b"/>
              <a:pathLst>
                <a:path w="1620" h="3240" extrusionOk="0">
                  <a:moveTo>
                    <a:pt x="1" y="0"/>
                  </a:moveTo>
                  <a:lnTo>
                    <a:pt x="1" y="3239"/>
                  </a:lnTo>
                  <a:lnTo>
                    <a:pt x="1620" y="2358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0" name="Google Shape;3810;p56"/>
            <p:cNvSpPr/>
            <p:nvPr/>
          </p:nvSpPr>
          <p:spPr>
            <a:xfrm>
              <a:off x="1393209" y="2562763"/>
              <a:ext cx="95409" cy="168042"/>
            </a:xfrm>
            <a:custGeom>
              <a:avLst/>
              <a:gdLst/>
              <a:ahLst/>
              <a:cxnLst/>
              <a:rect l="l" t="t" r="r" b="b"/>
              <a:pathLst>
                <a:path w="3192" h="5622" extrusionOk="0">
                  <a:moveTo>
                    <a:pt x="1" y="1"/>
                  </a:moveTo>
                  <a:lnTo>
                    <a:pt x="1" y="5621"/>
                  </a:lnTo>
                  <a:lnTo>
                    <a:pt x="3192" y="5621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1" name="Google Shape;3811;p56"/>
            <p:cNvSpPr/>
            <p:nvPr/>
          </p:nvSpPr>
          <p:spPr>
            <a:xfrm>
              <a:off x="1440914" y="2562763"/>
              <a:ext cx="47704" cy="168042"/>
            </a:xfrm>
            <a:custGeom>
              <a:avLst/>
              <a:gdLst/>
              <a:ahLst/>
              <a:cxnLst/>
              <a:rect l="l" t="t" r="r" b="b"/>
              <a:pathLst>
                <a:path w="1596" h="5622" extrusionOk="0">
                  <a:moveTo>
                    <a:pt x="0" y="1"/>
                  </a:moveTo>
                  <a:lnTo>
                    <a:pt x="0" y="5621"/>
                  </a:lnTo>
                  <a:lnTo>
                    <a:pt x="1596" y="5621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2" name="Google Shape;3812;p56"/>
            <p:cNvSpPr/>
            <p:nvPr/>
          </p:nvSpPr>
          <p:spPr>
            <a:xfrm>
              <a:off x="1392491" y="2490877"/>
              <a:ext cx="96126" cy="98278"/>
            </a:xfrm>
            <a:custGeom>
              <a:avLst/>
              <a:gdLst/>
              <a:ahLst/>
              <a:cxnLst/>
              <a:rect l="l" t="t" r="r" b="b"/>
              <a:pathLst>
                <a:path w="3216" h="3288" extrusionOk="0">
                  <a:moveTo>
                    <a:pt x="1" y="1"/>
                  </a:moveTo>
                  <a:lnTo>
                    <a:pt x="1" y="2358"/>
                  </a:lnTo>
                  <a:lnTo>
                    <a:pt x="1620" y="3287"/>
                  </a:lnTo>
                  <a:lnTo>
                    <a:pt x="3216" y="2406"/>
                  </a:lnTo>
                  <a:lnTo>
                    <a:pt x="3216" y="48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3" name="Google Shape;3813;p56"/>
            <p:cNvSpPr/>
            <p:nvPr/>
          </p:nvSpPr>
          <p:spPr>
            <a:xfrm>
              <a:off x="1440914" y="2492311"/>
              <a:ext cx="47704" cy="96844"/>
            </a:xfrm>
            <a:custGeom>
              <a:avLst/>
              <a:gdLst/>
              <a:ahLst/>
              <a:cxnLst/>
              <a:rect l="l" t="t" r="r" b="b"/>
              <a:pathLst>
                <a:path w="1596" h="3240" extrusionOk="0">
                  <a:moveTo>
                    <a:pt x="0" y="0"/>
                  </a:moveTo>
                  <a:lnTo>
                    <a:pt x="0" y="3239"/>
                  </a:lnTo>
                  <a:lnTo>
                    <a:pt x="1596" y="2358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4" name="Google Shape;3814;p56"/>
            <p:cNvSpPr/>
            <p:nvPr/>
          </p:nvSpPr>
          <p:spPr>
            <a:xfrm>
              <a:off x="1565466" y="2492311"/>
              <a:ext cx="47734" cy="168012"/>
            </a:xfrm>
            <a:custGeom>
              <a:avLst/>
              <a:gdLst/>
              <a:ahLst/>
              <a:cxnLst/>
              <a:rect l="l" t="t" r="r" b="b"/>
              <a:pathLst>
                <a:path w="1597" h="5621" extrusionOk="0">
                  <a:moveTo>
                    <a:pt x="1" y="0"/>
                  </a:moveTo>
                  <a:lnTo>
                    <a:pt x="1" y="5620"/>
                  </a:lnTo>
                  <a:lnTo>
                    <a:pt x="1596" y="5620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5" name="Google Shape;3815;p56"/>
            <p:cNvSpPr/>
            <p:nvPr/>
          </p:nvSpPr>
          <p:spPr>
            <a:xfrm>
              <a:off x="1517791" y="2632527"/>
              <a:ext cx="95409" cy="98278"/>
            </a:xfrm>
            <a:custGeom>
              <a:avLst/>
              <a:gdLst/>
              <a:ahLst/>
              <a:cxnLst/>
              <a:rect l="l" t="t" r="r" b="b"/>
              <a:pathLst>
                <a:path w="3192" h="3288" extrusionOk="0">
                  <a:moveTo>
                    <a:pt x="1619" y="1"/>
                  </a:moveTo>
                  <a:lnTo>
                    <a:pt x="0" y="929"/>
                  </a:lnTo>
                  <a:lnTo>
                    <a:pt x="0" y="3287"/>
                  </a:lnTo>
                  <a:lnTo>
                    <a:pt x="3191" y="3287"/>
                  </a:lnTo>
                  <a:lnTo>
                    <a:pt x="3191" y="92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6" name="Google Shape;3816;p56"/>
            <p:cNvSpPr/>
            <p:nvPr/>
          </p:nvSpPr>
          <p:spPr>
            <a:xfrm>
              <a:off x="1565466" y="2632527"/>
              <a:ext cx="47734" cy="98278"/>
            </a:xfrm>
            <a:custGeom>
              <a:avLst/>
              <a:gdLst/>
              <a:ahLst/>
              <a:cxnLst/>
              <a:rect l="l" t="t" r="r" b="b"/>
              <a:pathLst>
                <a:path w="1597" h="3288" extrusionOk="0">
                  <a:moveTo>
                    <a:pt x="1" y="1"/>
                  </a:moveTo>
                  <a:lnTo>
                    <a:pt x="1" y="3287"/>
                  </a:lnTo>
                  <a:lnTo>
                    <a:pt x="1596" y="3287"/>
                  </a:lnTo>
                  <a:lnTo>
                    <a:pt x="1596" y="9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17" name="Google Shape;3817;p56"/>
          <p:cNvGrpSpPr/>
          <p:nvPr/>
        </p:nvGrpSpPr>
        <p:grpSpPr>
          <a:xfrm>
            <a:off x="1049591" y="2982751"/>
            <a:ext cx="344543" cy="345977"/>
            <a:chOff x="1392491" y="2982751"/>
            <a:chExt cx="344543" cy="345977"/>
          </a:xfrm>
        </p:grpSpPr>
        <p:sp>
          <p:nvSpPr>
            <p:cNvPr id="3818" name="Google Shape;3818;p56"/>
            <p:cNvSpPr/>
            <p:nvPr/>
          </p:nvSpPr>
          <p:spPr>
            <a:xfrm>
              <a:off x="1438044" y="3029021"/>
              <a:ext cx="253437" cy="252720"/>
            </a:xfrm>
            <a:custGeom>
              <a:avLst/>
              <a:gdLst/>
              <a:ahLst/>
              <a:cxnLst/>
              <a:rect l="l" t="t" r="r" b="b"/>
              <a:pathLst>
                <a:path w="8479" h="8455" extrusionOk="0">
                  <a:moveTo>
                    <a:pt x="4216" y="0"/>
                  </a:moveTo>
                  <a:cubicBezTo>
                    <a:pt x="1906" y="0"/>
                    <a:pt x="1" y="1858"/>
                    <a:pt x="1" y="4215"/>
                  </a:cubicBezTo>
                  <a:cubicBezTo>
                    <a:pt x="1" y="6549"/>
                    <a:pt x="1882" y="8454"/>
                    <a:pt x="4216" y="8454"/>
                  </a:cubicBezTo>
                  <a:cubicBezTo>
                    <a:pt x="5478" y="8454"/>
                    <a:pt x="6597" y="7907"/>
                    <a:pt x="7383" y="7049"/>
                  </a:cubicBezTo>
                  <a:cubicBezTo>
                    <a:pt x="8074" y="6311"/>
                    <a:pt x="8479" y="5311"/>
                    <a:pt x="8479" y="4215"/>
                  </a:cubicBezTo>
                  <a:cubicBezTo>
                    <a:pt x="8479" y="1905"/>
                    <a:pt x="6574" y="0"/>
                    <a:pt x="4216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9" name="Google Shape;3819;p56"/>
            <p:cNvSpPr/>
            <p:nvPr/>
          </p:nvSpPr>
          <p:spPr>
            <a:xfrm>
              <a:off x="1564061" y="3029021"/>
              <a:ext cx="127421" cy="252720"/>
            </a:xfrm>
            <a:custGeom>
              <a:avLst/>
              <a:gdLst/>
              <a:ahLst/>
              <a:cxnLst/>
              <a:rect l="l" t="t" r="r" b="b"/>
              <a:pathLst>
                <a:path w="4263" h="8455" extrusionOk="0">
                  <a:moveTo>
                    <a:pt x="0" y="0"/>
                  </a:moveTo>
                  <a:lnTo>
                    <a:pt x="0" y="8454"/>
                  </a:lnTo>
                  <a:cubicBezTo>
                    <a:pt x="1262" y="8454"/>
                    <a:pt x="2381" y="7907"/>
                    <a:pt x="3167" y="7049"/>
                  </a:cubicBezTo>
                  <a:cubicBezTo>
                    <a:pt x="3858" y="6311"/>
                    <a:pt x="4263" y="5311"/>
                    <a:pt x="4263" y="4215"/>
                  </a:cubicBezTo>
                  <a:cubicBezTo>
                    <a:pt x="4263" y="1905"/>
                    <a:pt x="2358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0" name="Google Shape;3820;p56"/>
            <p:cNvSpPr/>
            <p:nvPr/>
          </p:nvSpPr>
          <p:spPr>
            <a:xfrm>
              <a:off x="1392491" y="2983468"/>
              <a:ext cx="178712" cy="345259"/>
            </a:xfrm>
            <a:custGeom>
              <a:avLst/>
              <a:gdLst/>
              <a:ahLst/>
              <a:cxnLst/>
              <a:rect l="l" t="t" r="r" b="b"/>
              <a:pathLst>
                <a:path w="5979" h="11551" extrusionOk="0">
                  <a:moveTo>
                    <a:pt x="5740" y="0"/>
                  </a:moveTo>
                  <a:cubicBezTo>
                    <a:pt x="4240" y="0"/>
                    <a:pt x="2763" y="596"/>
                    <a:pt x="1692" y="1691"/>
                  </a:cubicBezTo>
                  <a:cubicBezTo>
                    <a:pt x="620" y="2763"/>
                    <a:pt x="1" y="4215"/>
                    <a:pt x="1" y="5763"/>
                  </a:cubicBezTo>
                  <a:cubicBezTo>
                    <a:pt x="1" y="7311"/>
                    <a:pt x="596" y="8740"/>
                    <a:pt x="1692" y="9836"/>
                  </a:cubicBezTo>
                  <a:cubicBezTo>
                    <a:pt x="2763" y="10907"/>
                    <a:pt x="4240" y="11503"/>
                    <a:pt x="5740" y="11550"/>
                  </a:cubicBezTo>
                  <a:lnTo>
                    <a:pt x="5978" y="10598"/>
                  </a:lnTo>
                  <a:lnTo>
                    <a:pt x="5740" y="9693"/>
                  </a:lnTo>
                  <a:cubicBezTo>
                    <a:pt x="3597" y="9645"/>
                    <a:pt x="1858" y="7907"/>
                    <a:pt x="1858" y="5739"/>
                  </a:cubicBezTo>
                  <a:cubicBezTo>
                    <a:pt x="1858" y="3572"/>
                    <a:pt x="3597" y="1834"/>
                    <a:pt x="5740" y="1834"/>
                  </a:cubicBezTo>
                  <a:lnTo>
                    <a:pt x="5978" y="905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1" name="Google Shape;3821;p56"/>
            <p:cNvSpPr/>
            <p:nvPr/>
          </p:nvSpPr>
          <p:spPr>
            <a:xfrm>
              <a:off x="1564061" y="3233321"/>
              <a:ext cx="127421" cy="93257"/>
            </a:xfrm>
            <a:custGeom>
              <a:avLst/>
              <a:gdLst/>
              <a:ahLst/>
              <a:cxnLst/>
              <a:rect l="l" t="t" r="r" b="b"/>
              <a:pathLst>
                <a:path w="4263" h="3120" extrusionOk="0">
                  <a:moveTo>
                    <a:pt x="2929" y="0"/>
                  </a:moveTo>
                  <a:cubicBezTo>
                    <a:pt x="2215" y="810"/>
                    <a:pt x="1167" y="1286"/>
                    <a:pt x="0" y="1286"/>
                  </a:cubicBezTo>
                  <a:lnTo>
                    <a:pt x="0" y="3120"/>
                  </a:lnTo>
                  <a:cubicBezTo>
                    <a:pt x="1548" y="3120"/>
                    <a:pt x="2977" y="2524"/>
                    <a:pt x="4096" y="1429"/>
                  </a:cubicBezTo>
                  <a:lnTo>
                    <a:pt x="4263" y="1262"/>
                  </a:lnTo>
                  <a:lnTo>
                    <a:pt x="3810" y="310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2" name="Google Shape;3822;p56"/>
            <p:cNvSpPr/>
            <p:nvPr/>
          </p:nvSpPr>
          <p:spPr>
            <a:xfrm>
              <a:off x="1564061" y="2982751"/>
              <a:ext cx="172973" cy="288319"/>
            </a:xfrm>
            <a:custGeom>
              <a:avLst/>
              <a:gdLst/>
              <a:ahLst/>
              <a:cxnLst/>
              <a:rect l="l" t="t" r="r" b="b"/>
              <a:pathLst>
                <a:path w="5787" h="9646" extrusionOk="0">
                  <a:moveTo>
                    <a:pt x="0" y="0"/>
                  </a:moveTo>
                  <a:lnTo>
                    <a:pt x="0" y="1834"/>
                  </a:lnTo>
                  <a:cubicBezTo>
                    <a:pt x="2167" y="1834"/>
                    <a:pt x="3906" y="3596"/>
                    <a:pt x="3906" y="5740"/>
                  </a:cubicBezTo>
                  <a:cubicBezTo>
                    <a:pt x="3906" y="6740"/>
                    <a:pt x="3525" y="7669"/>
                    <a:pt x="2882" y="8359"/>
                  </a:cubicBezTo>
                  <a:lnTo>
                    <a:pt x="4239" y="9645"/>
                  </a:lnTo>
                  <a:cubicBezTo>
                    <a:pt x="5215" y="8574"/>
                    <a:pt x="5739" y="7192"/>
                    <a:pt x="5739" y="5763"/>
                  </a:cubicBezTo>
                  <a:cubicBezTo>
                    <a:pt x="5787" y="4216"/>
                    <a:pt x="5192" y="2787"/>
                    <a:pt x="4072" y="1691"/>
                  </a:cubicBezTo>
                  <a:cubicBezTo>
                    <a:pt x="2977" y="596"/>
                    <a:pt x="1548" y="0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23" name="Google Shape;3823;p56"/>
          <p:cNvGrpSpPr/>
          <p:nvPr/>
        </p:nvGrpSpPr>
        <p:grpSpPr>
          <a:xfrm>
            <a:off x="1797794" y="2993421"/>
            <a:ext cx="344543" cy="344056"/>
            <a:chOff x="2064494" y="2993421"/>
            <a:chExt cx="344543" cy="344056"/>
          </a:xfrm>
        </p:grpSpPr>
        <p:sp>
          <p:nvSpPr>
            <p:cNvPr id="3824" name="Google Shape;3824;p56"/>
            <p:cNvSpPr/>
            <p:nvPr/>
          </p:nvSpPr>
          <p:spPr>
            <a:xfrm>
              <a:off x="2119313" y="3014793"/>
              <a:ext cx="85426" cy="100371"/>
            </a:xfrm>
            <a:custGeom>
              <a:avLst/>
              <a:gdLst/>
              <a:ahLst/>
              <a:cxnLst/>
              <a:rect l="l" t="t" r="r" b="b"/>
              <a:pathLst>
                <a:path w="2858" h="3358" extrusionOk="0">
                  <a:moveTo>
                    <a:pt x="1215" y="0"/>
                  </a:moveTo>
                  <a:lnTo>
                    <a:pt x="0" y="3120"/>
                  </a:lnTo>
                  <a:lnTo>
                    <a:pt x="619" y="3358"/>
                  </a:lnTo>
                  <a:lnTo>
                    <a:pt x="1691" y="667"/>
                  </a:lnTo>
                  <a:lnTo>
                    <a:pt x="2858" y="667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5" name="Google Shape;3825;p56"/>
            <p:cNvSpPr/>
            <p:nvPr/>
          </p:nvSpPr>
          <p:spPr>
            <a:xfrm>
              <a:off x="2118595" y="3213384"/>
              <a:ext cx="84021" cy="101088"/>
            </a:xfrm>
            <a:custGeom>
              <a:avLst/>
              <a:gdLst/>
              <a:ahLst/>
              <a:cxnLst/>
              <a:rect l="l" t="t" r="r" b="b"/>
              <a:pathLst>
                <a:path w="2811" h="3382" extrusionOk="0">
                  <a:moveTo>
                    <a:pt x="620" y="0"/>
                  </a:moveTo>
                  <a:lnTo>
                    <a:pt x="0" y="238"/>
                  </a:lnTo>
                  <a:lnTo>
                    <a:pt x="1215" y="3382"/>
                  </a:lnTo>
                  <a:lnTo>
                    <a:pt x="2810" y="3382"/>
                  </a:lnTo>
                  <a:lnTo>
                    <a:pt x="2810" y="2691"/>
                  </a:lnTo>
                  <a:lnTo>
                    <a:pt x="1667" y="2691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6" name="Google Shape;3826;p56"/>
            <p:cNvSpPr/>
            <p:nvPr/>
          </p:nvSpPr>
          <p:spPr>
            <a:xfrm>
              <a:off x="2166270" y="3108021"/>
              <a:ext cx="70511" cy="32789"/>
            </a:xfrm>
            <a:custGeom>
              <a:avLst/>
              <a:gdLst/>
              <a:ahLst/>
              <a:cxnLst/>
              <a:rect l="l" t="t" r="r" b="b"/>
              <a:pathLst>
                <a:path w="2359" h="1097" extrusionOk="0">
                  <a:moveTo>
                    <a:pt x="1168" y="1"/>
                  </a:moveTo>
                  <a:lnTo>
                    <a:pt x="1" y="477"/>
                  </a:lnTo>
                  <a:lnTo>
                    <a:pt x="263" y="1096"/>
                  </a:lnTo>
                  <a:lnTo>
                    <a:pt x="1311" y="667"/>
                  </a:lnTo>
                  <a:lnTo>
                    <a:pt x="2359" y="667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7" name="Google Shape;3827;p56"/>
            <p:cNvSpPr/>
            <p:nvPr/>
          </p:nvSpPr>
          <p:spPr>
            <a:xfrm>
              <a:off x="2166270" y="3187738"/>
              <a:ext cx="69793" cy="32789"/>
            </a:xfrm>
            <a:custGeom>
              <a:avLst/>
              <a:gdLst/>
              <a:ahLst/>
              <a:cxnLst/>
              <a:rect l="l" t="t" r="r" b="b"/>
              <a:pathLst>
                <a:path w="2335" h="1097" extrusionOk="0">
                  <a:moveTo>
                    <a:pt x="263" y="1"/>
                  </a:moveTo>
                  <a:lnTo>
                    <a:pt x="1" y="620"/>
                  </a:lnTo>
                  <a:lnTo>
                    <a:pt x="1168" y="1096"/>
                  </a:lnTo>
                  <a:lnTo>
                    <a:pt x="2335" y="1096"/>
                  </a:lnTo>
                  <a:lnTo>
                    <a:pt x="2335" y="453"/>
                  </a:lnTo>
                  <a:lnTo>
                    <a:pt x="1287" y="453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8" name="Google Shape;3828;p56"/>
            <p:cNvSpPr/>
            <p:nvPr/>
          </p:nvSpPr>
          <p:spPr>
            <a:xfrm>
              <a:off x="2064494" y="3102341"/>
              <a:ext cx="124582" cy="124582"/>
            </a:xfrm>
            <a:custGeom>
              <a:avLst/>
              <a:gdLst/>
              <a:ahLst/>
              <a:cxnLst/>
              <a:rect l="l" t="t" r="r" b="b"/>
              <a:pathLst>
                <a:path w="4168" h="4168" extrusionOk="0">
                  <a:moveTo>
                    <a:pt x="2096" y="0"/>
                  </a:moveTo>
                  <a:cubicBezTo>
                    <a:pt x="953" y="0"/>
                    <a:pt x="0" y="929"/>
                    <a:pt x="0" y="2096"/>
                  </a:cubicBezTo>
                  <a:cubicBezTo>
                    <a:pt x="0" y="3239"/>
                    <a:pt x="953" y="4168"/>
                    <a:pt x="2096" y="4168"/>
                  </a:cubicBezTo>
                  <a:cubicBezTo>
                    <a:pt x="3239" y="4168"/>
                    <a:pt x="4168" y="3239"/>
                    <a:pt x="4168" y="2096"/>
                  </a:cubicBezTo>
                  <a:cubicBezTo>
                    <a:pt x="4168" y="929"/>
                    <a:pt x="3239" y="0"/>
                    <a:pt x="2096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9" name="Google Shape;3829;p56"/>
            <p:cNvSpPr/>
            <p:nvPr/>
          </p:nvSpPr>
          <p:spPr>
            <a:xfrm>
              <a:off x="2193321" y="2993421"/>
              <a:ext cx="183674" cy="64084"/>
            </a:xfrm>
            <a:custGeom>
              <a:avLst/>
              <a:gdLst/>
              <a:ahLst/>
              <a:cxnLst/>
              <a:rect l="l" t="t" r="r" b="b"/>
              <a:pathLst>
                <a:path w="6145" h="2144" extrusionOk="0">
                  <a:moveTo>
                    <a:pt x="1096" y="1"/>
                  </a:moveTo>
                  <a:cubicBezTo>
                    <a:pt x="477" y="1"/>
                    <a:pt x="1" y="501"/>
                    <a:pt x="25" y="1120"/>
                  </a:cubicBezTo>
                  <a:cubicBezTo>
                    <a:pt x="49" y="1691"/>
                    <a:pt x="525" y="2144"/>
                    <a:pt x="1096" y="2144"/>
                  </a:cubicBezTo>
                  <a:lnTo>
                    <a:pt x="6145" y="2144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0" name="Google Shape;3830;p56"/>
            <p:cNvSpPr/>
            <p:nvPr/>
          </p:nvSpPr>
          <p:spPr>
            <a:xfrm>
              <a:off x="2225363" y="3086679"/>
              <a:ext cx="183674" cy="64084"/>
            </a:xfrm>
            <a:custGeom>
              <a:avLst/>
              <a:gdLst/>
              <a:ahLst/>
              <a:cxnLst/>
              <a:rect l="l" t="t" r="r" b="b"/>
              <a:pathLst>
                <a:path w="6145" h="2144" extrusionOk="0">
                  <a:moveTo>
                    <a:pt x="1096" y="0"/>
                  </a:moveTo>
                  <a:cubicBezTo>
                    <a:pt x="477" y="0"/>
                    <a:pt x="1" y="500"/>
                    <a:pt x="24" y="1120"/>
                  </a:cubicBezTo>
                  <a:cubicBezTo>
                    <a:pt x="48" y="1691"/>
                    <a:pt x="524" y="2144"/>
                    <a:pt x="1096" y="2144"/>
                  </a:cubicBezTo>
                  <a:lnTo>
                    <a:pt x="6145" y="2144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1" name="Google Shape;3831;p56"/>
            <p:cNvSpPr/>
            <p:nvPr/>
          </p:nvSpPr>
          <p:spPr>
            <a:xfrm>
              <a:off x="2225363" y="3179907"/>
              <a:ext cx="183674" cy="64114"/>
            </a:xfrm>
            <a:custGeom>
              <a:avLst/>
              <a:gdLst/>
              <a:ahLst/>
              <a:cxnLst/>
              <a:rect l="l" t="t" r="r" b="b"/>
              <a:pathLst>
                <a:path w="6145" h="2145" extrusionOk="0">
                  <a:moveTo>
                    <a:pt x="1096" y="1"/>
                  </a:moveTo>
                  <a:cubicBezTo>
                    <a:pt x="477" y="1"/>
                    <a:pt x="1" y="501"/>
                    <a:pt x="24" y="1144"/>
                  </a:cubicBezTo>
                  <a:cubicBezTo>
                    <a:pt x="48" y="1692"/>
                    <a:pt x="524" y="2144"/>
                    <a:pt x="1096" y="2144"/>
                  </a:cubicBezTo>
                  <a:lnTo>
                    <a:pt x="6145" y="2144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2" name="Google Shape;3832;p56"/>
            <p:cNvSpPr/>
            <p:nvPr/>
          </p:nvSpPr>
          <p:spPr>
            <a:xfrm>
              <a:off x="2193321" y="3273164"/>
              <a:ext cx="183674" cy="64084"/>
            </a:xfrm>
            <a:custGeom>
              <a:avLst/>
              <a:gdLst/>
              <a:ahLst/>
              <a:cxnLst/>
              <a:rect l="l" t="t" r="r" b="b"/>
              <a:pathLst>
                <a:path w="6145" h="2144" extrusionOk="0">
                  <a:moveTo>
                    <a:pt x="1096" y="1"/>
                  </a:moveTo>
                  <a:cubicBezTo>
                    <a:pt x="477" y="1"/>
                    <a:pt x="1" y="525"/>
                    <a:pt x="25" y="1144"/>
                  </a:cubicBezTo>
                  <a:cubicBezTo>
                    <a:pt x="49" y="1715"/>
                    <a:pt x="525" y="2144"/>
                    <a:pt x="1096" y="2144"/>
                  </a:cubicBezTo>
                  <a:lnTo>
                    <a:pt x="6145" y="2144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3" name="Google Shape;3833;p56"/>
            <p:cNvSpPr/>
            <p:nvPr/>
          </p:nvSpPr>
          <p:spPr>
            <a:xfrm>
              <a:off x="2191916" y="3024029"/>
              <a:ext cx="185079" cy="32072"/>
            </a:xfrm>
            <a:custGeom>
              <a:avLst/>
              <a:gdLst/>
              <a:ahLst/>
              <a:cxnLst/>
              <a:rect l="l" t="t" r="r" b="b"/>
              <a:pathLst>
                <a:path w="6192" h="1073" extrusionOk="0">
                  <a:moveTo>
                    <a:pt x="0" y="1"/>
                  </a:moveTo>
                  <a:cubicBezTo>
                    <a:pt x="0" y="596"/>
                    <a:pt x="477" y="1072"/>
                    <a:pt x="1072" y="1072"/>
                  </a:cubicBezTo>
                  <a:lnTo>
                    <a:pt x="6192" y="1072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4" name="Google Shape;3834;p56"/>
            <p:cNvSpPr/>
            <p:nvPr/>
          </p:nvSpPr>
          <p:spPr>
            <a:xfrm>
              <a:off x="2223928" y="3118920"/>
              <a:ext cx="185109" cy="32042"/>
            </a:xfrm>
            <a:custGeom>
              <a:avLst/>
              <a:gdLst/>
              <a:ahLst/>
              <a:cxnLst/>
              <a:rect l="l" t="t" r="r" b="b"/>
              <a:pathLst>
                <a:path w="6193" h="1072" extrusionOk="0">
                  <a:moveTo>
                    <a:pt x="1" y="0"/>
                  </a:moveTo>
                  <a:cubicBezTo>
                    <a:pt x="1" y="595"/>
                    <a:pt x="477" y="1072"/>
                    <a:pt x="1073" y="1072"/>
                  </a:cubicBezTo>
                  <a:lnTo>
                    <a:pt x="6193" y="1072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5" name="Google Shape;3835;p56"/>
            <p:cNvSpPr/>
            <p:nvPr/>
          </p:nvSpPr>
          <p:spPr>
            <a:xfrm>
              <a:off x="2223928" y="3211232"/>
              <a:ext cx="185109" cy="32072"/>
            </a:xfrm>
            <a:custGeom>
              <a:avLst/>
              <a:gdLst/>
              <a:ahLst/>
              <a:cxnLst/>
              <a:rect l="l" t="t" r="r" b="b"/>
              <a:pathLst>
                <a:path w="6193" h="1073" extrusionOk="0">
                  <a:moveTo>
                    <a:pt x="1" y="1"/>
                  </a:moveTo>
                  <a:cubicBezTo>
                    <a:pt x="1" y="596"/>
                    <a:pt x="477" y="1072"/>
                    <a:pt x="1073" y="1072"/>
                  </a:cubicBezTo>
                  <a:lnTo>
                    <a:pt x="6193" y="1072"/>
                  </a:lnTo>
                  <a:lnTo>
                    <a:pt x="619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6" name="Google Shape;3836;p56"/>
            <p:cNvSpPr/>
            <p:nvPr/>
          </p:nvSpPr>
          <p:spPr>
            <a:xfrm>
              <a:off x="2191916" y="3305405"/>
              <a:ext cx="185079" cy="32072"/>
            </a:xfrm>
            <a:custGeom>
              <a:avLst/>
              <a:gdLst/>
              <a:ahLst/>
              <a:cxnLst/>
              <a:rect l="l" t="t" r="r" b="b"/>
              <a:pathLst>
                <a:path w="6192" h="1073" extrusionOk="0">
                  <a:moveTo>
                    <a:pt x="0" y="0"/>
                  </a:moveTo>
                  <a:cubicBezTo>
                    <a:pt x="0" y="596"/>
                    <a:pt x="477" y="1072"/>
                    <a:pt x="1072" y="1072"/>
                  </a:cubicBezTo>
                  <a:lnTo>
                    <a:pt x="6192" y="1072"/>
                  </a:lnTo>
                  <a:lnTo>
                    <a:pt x="619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7" name="Google Shape;3837;p56"/>
            <p:cNvSpPr/>
            <p:nvPr/>
          </p:nvSpPr>
          <p:spPr>
            <a:xfrm>
              <a:off x="2064494" y="3164962"/>
              <a:ext cx="124582" cy="61962"/>
            </a:xfrm>
            <a:custGeom>
              <a:avLst/>
              <a:gdLst/>
              <a:ahLst/>
              <a:cxnLst/>
              <a:rect l="l" t="t" r="r" b="b"/>
              <a:pathLst>
                <a:path w="4168" h="2073" extrusionOk="0">
                  <a:moveTo>
                    <a:pt x="0" y="1"/>
                  </a:moveTo>
                  <a:cubicBezTo>
                    <a:pt x="0" y="1168"/>
                    <a:pt x="929" y="2073"/>
                    <a:pt x="2096" y="2073"/>
                  </a:cubicBezTo>
                  <a:cubicBezTo>
                    <a:pt x="3263" y="2073"/>
                    <a:pt x="4168" y="1168"/>
                    <a:pt x="4168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38" name="Google Shape;3838;p56"/>
          <p:cNvGrpSpPr/>
          <p:nvPr/>
        </p:nvGrpSpPr>
        <p:grpSpPr>
          <a:xfrm>
            <a:off x="2556667" y="2990582"/>
            <a:ext cx="343109" cy="344545"/>
            <a:chOff x="2747167" y="2990582"/>
            <a:chExt cx="343109" cy="344545"/>
          </a:xfrm>
        </p:grpSpPr>
        <p:sp>
          <p:nvSpPr>
            <p:cNvPr id="3839" name="Google Shape;3839;p56"/>
            <p:cNvSpPr/>
            <p:nvPr/>
          </p:nvSpPr>
          <p:spPr>
            <a:xfrm>
              <a:off x="2773500" y="2991987"/>
              <a:ext cx="290441" cy="330314"/>
            </a:xfrm>
            <a:custGeom>
              <a:avLst/>
              <a:gdLst/>
              <a:ahLst/>
              <a:cxnLst/>
              <a:rect l="l" t="t" r="r" b="b"/>
              <a:pathLst>
                <a:path w="9717" h="11051" extrusionOk="0">
                  <a:moveTo>
                    <a:pt x="9717" y="1"/>
                  </a:moveTo>
                  <a:cubicBezTo>
                    <a:pt x="9169" y="477"/>
                    <a:pt x="8598" y="954"/>
                    <a:pt x="7978" y="1406"/>
                  </a:cubicBezTo>
                  <a:cubicBezTo>
                    <a:pt x="7669" y="1644"/>
                    <a:pt x="7454" y="2573"/>
                    <a:pt x="7097" y="2787"/>
                  </a:cubicBezTo>
                  <a:cubicBezTo>
                    <a:pt x="7048" y="2812"/>
                    <a:pt x="6996" y="2822"/>
                    <a:pt x="6941" y="2822"/>
                  </a:cubicBezTo>
                  <a:cubicBezTo>
                    <a:pt x="6675" y="2822"/>
                    <a:pt x="6349" y="2586"/>
                    <a:pt x="6072" y="2586"/>
                  </a:cubicBezTo>
                  <a:cubicBezTo>
                    <a:pt x="6014" y="2586"/>
                    <a:pt x="5959" y="2596"/>
                    <a:pt x="5907" y="2621"/>
                  </a:cubicBezTo>
                  <a:cubicBezTo>
                    <a:pt x="5240" y="2930"/>
                    <a:pt x="4525" y="3192"/>
                    <a:pt x="3811" y="3406"/>
                  </a:cubicBezTo>
                  <a:cubicBezTo>
                    <a:pt x="3501" y="3502"/>
                    <a:pt x="3215" y="4097"/>
                    <a:pt x="2906" y="4168"/>
                  </a:cubicBezTo>
                  <a:cubicBezTo>
                    <a:pt x="2875" y="4177"/>
                    <a:pt x="2844" y="4181"/>
                    <a:pt x="2811" y="4181"/>
                  </a:cubicBezTo>
                  <a:cubicBezTo>
                    <a:pt x="2511" y="4181"/>
                    <a:pt x="2128" y="3852"/>
                    <a:pt x="1816" y="3852"/>
                  </a:cubicBezTo>
                  <a:cubicBezTo>
                    <a:pt x="1790" y="3852"/>
                    <a:pt x="1764" y="3854"/>
                    <a:pt x="1739" y="3859"/>
                  </a:cubicBezTo>
                  <a:cubicBezTo>
                    <a:pt x="1167" y="3930"/>
                    <a:pt x="596" y="3978"/>
                    <a:pt x="1" y="4002"/>
                  </a:cubicBezTo>
                  <a:lnTo>
                    <a:pt x="1" y="11051"/>
                  </a:lnTo>
                  <a:lnTo>
                    <a:pt x="9717" y="11051"/>
                  </a:lnTo>
                  <a:lnTo>
                    <a:pt x="971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0" name="Google Shape;3840;p56"/>
            <p:cNvSpPr/>
            <p:nvPr/>
          </p:nvSpPr>
          <p:spPr>
            <a:xfrm>
              <a:off x="2825479" y="3093075"/>
              <a:ext cx="61932" cy="227822"/>
            </a:xfrm>
            <a:custGeom>
              <a:avLst/>
              <a:gdLst/>
              <a:ahLst/>
              <a:cxnLst/>
              <a:rect l="l" t="t" r="r" b="b"/>
              <a:pathLst>
                <a:path w="2072" h="7622" extrusionOk="0">
                  <a:moveTo>
                    <a:pt x="2072" y="1"/>
                  </a:moveTo>
                  <a:cubicBezTo>
                    <a:pt x="1405" y="191"/>
                    <a:pt x="714" y="358"/>
                    <a:pt x="0" y="429"/>
                  </a:cubicBezTo>
                  <a:lnTo>
                    <a:pt x="0" y="7621"/>
                  </a:lnTo>
                  <a:lnTo>
                    <a:pt x="2072" y="7621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1" name="Google Shape;3841;p56"/>
            <p:cNvSpPr/>
            <p:nvPr/>
          </p:nvSpPr>
          <p:spPr>
            <a:xfrm>
              <a:off x="2950032" y="3033295"/>
              <a:ext cx="61962" cy="287602"/>
            </a:xfrm>
            <a:custGeom>
              <a:avLst/>
              <a:gdLst/>
              <a:ahLst/>
              <a:cxnLst/>
              <a:rect l="l" t="t" r="r" b="b"/>
              <a:pathLst>
                <a:path w="2073" h="9622" extrusionOk="0">
                  <a:moveTo>
                    <a:pt x="2072" y="0"/>
                  </a:moveTo>
                  <a:cubicBezTo>
                    <a:pt x="1429" y="476"/>
                    <a:pt x="715" y="858"/>
                    <a:pt x="1" y="1215"/>
                  </a:cubicBezTo>
                  <a:lnTo>
                    <a:pt x="1" y="9621"/>
                  </a:lnTo>
                  <a:lnTo>
                    <a:pt x="2072" y="9621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2" name="Google Shape;3842;p56"/>
            <p:cNvSpPr/>
            <p:nvPr/>
          </p:nvSpPr>
          <p:spPr>
            <a:xfrm>
              <a:off x="3011964" y="2990582"/>
              <a:ext cx="51291" cy="331002"/>
            </a:xfrm>
            <a:custGeom>
              <a:avLst/>
              <a:gdLst/>
              <a:ahLst/>
              <a:cxnLst/>
              <a:rect l="l" t="t" r="r" b="b"/>
              <a:pathLst>
                <a:path w="1716" h="11074" extrusionOk="0">
                  <a:moveTo>
                    <a:pt x="1715" y="0"/>
                  </a:moveTo>
                  <a:cubicBezTo>
                    <a:pt x="1191" y="524"/>
                    <a:pt x="596" y="1001"/>
                    <a:pt x="0" y="1453"/>
                  </a:cubicBezTo>
                  <a:lnTo>
                    <a:pt x="0" y="11074"/>
                  </a:lnTo>
                  <a:lnTo>
                    <a:pt x="1715" y="11074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3" name="Google Shape;3843;p56"/>
            <p:cNvSpPr/>
            <p:nvPr/>
          </p:nvSpPr>
          <p:spPr>
            <a:xfrm>
              <a:off x="2918707" y="3069582"/>
              <a:ext cx="31355" cy="251315"/>
            </a:xfrm>
            <a:custGeom>
              <a:avLst/>
              <a:gdLst/>
              <a:ahLst/>
              <a:cxnLst/>
              <a:rect l="l" t="t" r="r" b="b"/>
              <a:pathLst>
                <a:path w="1049" h="8408" extrusionOk="0">
                  <a:moveTo>
                    <a:pt x="1049" y="1"/>
                  </a:moveTo>
                  <a:cubicBezTo>
                    <a:pt x="691" y="144"/>
                    <a:pt x="358" y="286"/>
                    <a:pt x="1" y="406"/>
                  </a:cubicBezTo>
                  <a:lnTo>
                    <a:pt x="1" y="8407"/>
                  </a:lnTo>
                  <a:lnTo>
                    <a:pt x="1049" y="8407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4" name="Google Shape;3844;p56"/>
            <p:cNvSpPr/>
            <p:nvPr/>
          </p:nvSpPr>
          <p:spPr>
            <a:xfrm>
              <a:off x="2747167" y="3314443"/>
              <a:ext cx="343107" cy="20684"/>
            </a:xfrm>
            <a:custGeom>
              <a:avLst/>
              <a:gdLst/>
              <a:ahLst/>
              <a:cxnLst/>
              <a:rect l="l" t="t" r="r" b="b"/>
              <a:pathLst>
                <a:path w="11479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1479" y="691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5" name="Google Shape;3845;p56"/>
            <p:cNvSpPr/>
            <p:nvPr/>
          </p:nvSpPr>
          <p:spPr>
            <a:xfrm>
              <a:off x="2918707" y="3314443"/>
              <a:ext cx="171569" cy="20684"/>
            </a:xfrm>
            <a:custGeom>
              <a:avLst/>
              <a:gdLst/>
              <a:ahLst/>
              <a:cxnLst/>
              <a:rect l="l" t="t" r="r" b="b"/>
              <a:pathLst>
                <a:path w="5740" h="692" extrusionOk="0">
                  <a:moveTo>
                    <a:pt x="1" y="1"/>
                  </a:moveTo>
                  <a:lnTo>
                    <a:pt x="1" y="691"/>
                  </a:lnTo>
                  <a:lnTo>
                    <a:pt x="5740" y="691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46" name="Google Shape;3846;p56"/>
          <p:cNvGrpSpPr/>
          <p:nvPr/>
        </p:nvGrpSpPr>
        <p:grpSpPr>
          <a:xfrm>
            <a:off x="3264996" y="2977041"/>
            <a:ext cx="343826" cy="344843"/>
            <a:chOff x="3379296" y="2977041"/>
            <a:chExt cx="343826" cy="344843"/>
          </a:xfrm>
        </p:grpSpPr>
        <p:sp>
          <p:nvSpPr>
            <p:cNvPr id="3847" name="Google Shape;3847;p56"/>
            <p:cNvSpPr/>
            <p:nvPr/>
          </p:nvSpPr>
          <p:spPr>
            <a:xfrm>
              <a:off x="3565781" y="3048957"/>
              <a:ext cx="157341" cy="156624"/>
            </a:xfrm>
            <a:custGeom>
              <a:avLst/>
              <a:gdLst/>
              <a:ahLst/>
              <a:cxnLst/>
              <a:rect l="l" t="t" r="r" b="b"/>
              <a:pathLst>
                <a:path w="5264" h="5240" extrusionOk="0">
                  <a:moveTo>
                    <a:pt x="2644" y="0"/>
                  </a:moveTo>
                  <a:cubicBezTo>
                    <a:pt x="1192" y="0"/>
                    <a:pt x="1" y="1167"/>
                    <a:pt x="1" y="2620"/>
                  </a:cubicBezTo>
                  <a:cubicBezTo>
                    <a:pt x="1" y="4072"/>
                    <a:pt x="1192" y="5239"/>
                    <a:pt x="2644" y="5239"/>
                  </a:cubicBezTo>
                  <a:cubicBezTo>
                    <a:pt x="4073" y="5239"/>
                    <a:pt x="5264" y="4072"/>
                    <a:pt x="5264" y="2620"/>
                  </a:cubicBezTo>
                  <a:cubicBezTo>
                    <a:pt x="5264" y="1167"/>
                    <a:pt x="4073" y="0"/>
                    <a:pt x="2644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8" name="Google Shape;3848;p56"/>
            <p:cNvSpPr/>
            <p:nvPr/>
          </p:nvSpPr>
          <p:spPr>
            <a:xfrm>
              <a:off x="3533051" y="3164962"/>
              <a:ext cx="156624" cy="156624"/>
            </a:xfrm>
            <a:custGeom>
              <a:avLst/>
              <a:gdLst/>
              <a:ahLst/>
              <a:cxnLst/>
              <a:rect l="l" t="t" r="r" b="b"/>
              <a:pathLst>
                <a:path w="5240" h="5240" extrusionOk="0">
                  <a:moveTo>
                    <a:pt x="2620" y="1"/>
                  </a:moveTo>
                  <a:cubicBezTo>
                    <a:pt x="1167" y="1"/>
                    <a:pt x="0" y="1168"/>
                    <a:pt x="0" y="2620"/>
                  </a:cubicBezTo>
                  <a:cubicBezTo>
                    <a:pt x="0" y="4073"/>
                    <a:pt x="1167" y="5240"/>
                    <a:pt x="2620" y="5240"/>
                  </a:cubicBezTo>
                  <a:cubicBezTo>
                    <a:pt x="4073" y="5240"/>
                    <a:pt x="5240" y="4073"/>
                    <a:pt x="5240" y="2620"/>
                  </a:cubicBezTo>
                  <a:cubicBezTo>
                    <a:pt x="5240" y="1168"/>
                    <a:pt x="4073" y="1"/>
                    <a:pt x="2620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9" name="Google Shape;3849;p56"/>
            <p:cNvSpPr/>
            <p:nvPr/>
          </p:nvSpPr>
          <p:spPr>
            <a:xfrm>
              <a:off x="3472553" y="2977759"/>
              <a:ext cx="152349" cy="156624"/>
            </a:xfrm>
            <a:custGeom>
              <a:avLst/>
              <a:gdLst/>
              <a:ahLst/>
              <a:cxnLst/>
              <a:rect l="l" t="t" r="r" b="b"/>
              <a:pathLst>
                <a:path w="5097" h="5240" extrusionOk="0">
                  <a:moveTo>
                    <a:pt x="2620" y="1"/>
                  </a:moveTo>
                  <a:cubicBezTo>
                    <a:pt x="1191" y="1"/>
                    <a:pt x="0" y="1168"/>
                    <a:pt x="0" y="2620"/>
                  </a:cubicBezTo>
                  <a:cubicBezTo>
                    <a:pt x="0" y="4049"/>
                    <a:pt x="1167" y="5240"/>
                    <a:pt x="2620" y="5240"/>
                  </a:cubicBezTo>
                  <a:cubicBezTo>
                    <a:pt x="4096" y="5240"/>
                    <a:pt x="5097" y="4073"/>
                    <a:pt x="5097" y="2620"/>
                  </a:cubicBezTo>
                  <a:cubicBezTo>
                    <a:pt x="5097" y="1168"/>
                    <a:pt x="4049" y="1"/>
                    <a:pt x="2620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0" name="Google Shape;3850;p56"/>
            <p:cNvSpPr/>
            <p:nvPr/>
          </p:nvSpPr>
          <p:spPr>
            <a:xfrm>
              <a:off x="3401355" y="3164812"/>
              <a:ext cx="173721" cy="157072"/>
            </a:xfrm>
            <a:custGeom>
              <a:avLst/>
              <a:gdLst/>
              <a:ahLst/>
              <a:cxnLst/>
              <a:rect l="l" t="t" r="r" b="b"/>
              <a:pathLst>
                <a:path w="5812" h="5255" extrusionOk="0">
                  <a:moveTo>
                    <a:pt x="3002" y="1"/>
                  </a:moveTo>
                  <a:cubicBezTo>
                    <a:pt x="2195" y="1"/>
                    <a:pt x="1388" y="375"/>
                    <a:pt x="858" y="1077"/>
                  </a:cubicBezTo>
                  <a:cubicBezTo>
                    <a:pt x="1" y="2244"/>
                    <a:pt x="263" y="3864"/>
                    <a:pt x="1430" y="4745"/>
                  </a:cubicBezTo>
                  <a:cubicBezTo>
                    <a:pt x="1902" y="5089"/>
                    <a:pt x="2448" y="5255"/>
                    <a:pt x="2986" y="5255"/>
                  </a:cubicBezTo>
                  <a:cubicBezTo>
                    <a:pt x="3750" y="5255"/>
                    <a:pt x="4499" y="4921"/>
                    <a:pt x="5002" y="4292"/>
                  </a:cubicBezTo>
                  <a:cubicBezTo>
                    <a:pt x="5049" y="4269"/>
                    <a:pt x="5073" y="4197"/>
                    <a:pt x="5097" y="4173"/>
                  </a:cubicBezTo>
                  <a:cubicBezTo>
                    <a:pt x="5812" y="3197"/>
                    <a:pt x="5764" y="1840"/>
                    <a:pt x="5002" y="958"/>
                  </a:cubicBezTo>
                  <a:cubicBezTo>
                    <a:pt x="4883" y="816"/>
                    <a:pt x="4716" y="649"/>
                    <a:pt x="4526" y="506"/>
                  </a:cubicBezTo>
                  <a:cubicBezTo>
                    <a:pt x="4070" y="165"/>
                    <a:pt x="3536" y="1"/>
                    <a:pt x="300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1" name="Google Shape;3851;p56"/>
            <p:cNvSpPr/>
            <p:nvPr/>
          </p:nvSpPr>
          <p:spPr>
            <a:xfrm>
              <a:off x="3379296" y="3048957"/>
              <a:ext cx="156624" cy="156624"/>
            </a:xfrm>
            <a:custGeom>
              <a:avLst/>
              <a:gdLst/>
              <a:ahLst/>
              <a:cxnLst/>
              <a:rect l="l" t="t" r="r" b="b"/>
              <a:pathLst>
                <a:path w="5240" h="5240" extrusionOk="0">
                  <a:moveTo>
                    <a:pt x="2620" y="0"/>
                  </a:moveTo>
                  <a:cubicBezTo>
                    <a:pt x="1167" y="0"/>
                    <a:pt x="1" y="1167"/>
                    <a:pt x="1" y="2620"/>
                  </a:cubicBezTo>
                  <a:cubicBezTo>
                    <a:pt x="1" y="4072"/>
                    <a:pt x="1167" y="5239"/>
                    <a:pt x="2620" y="5239"/>
                  </a:cubicBezTo>
                  <a:cubicBezTo>
                    <a:pt x="4073" y="5239"/>
                    <a:pt x="5240" y="4072"/>
                    <a:pt x="5240" y="2620"/>
                  </a:cubicBezTo>
                  <a:cubicBezTo>
                    <a:pt x="5240" y="1167"/>
                    <a:pt x="4073" y="0"/>
                    <a:pt x="2620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2" name="Google Shape;3852;p56"/>
            <p:cNvSpPr/>
            <p:nvPr/>
          </p:nvSpPr>
          <p:spPr>
            <a:xfrm>
              <a:off x="3550836" y="3193447"/>
              <a:ext cx="24241" cy="99683"/>
            </a:xfrm>
            <a:custGeom>
              <a:avLst/>
              <a:gdLst/>
              <a:ahLst/>
              <a:cxnLst/>
              <a:rect l="l" t="t" r="r" b="b"/>
              <a:pathLst>
                <a:path w="811" h="3335" extrusionOk="0">
                  <a:moveTo>
                    <a:pt x="1" y="0"/>
                  </a:moveTo>
                  <a:lnTo>
                    <a:pt x="1" y="3334"/>
                  </a:lnTo>
                  <a:cubicBezTo>
                    <a:pt x="48" y="3311"/>
                    <a:pt x="72" y="3239"/>
                    <a:pt x="96" y="3215"/>
                  </a:cubicBezTo>
                  <a:cubicBezTo>
                    <a:pt x="811" y="2239"/>
                    <a:pt x="763" y="882"/>
                    <a:pt x="1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3" name="Google Shape;3853;p56"/>
            <p:cNvSpPr/>
            <p:nvPr/>
          </p:nvSpPr>
          <p:spPr>
            <a:xfrm>
              <a:off x="3550836" y="2977041"/>
              <a:ext cx="78342" cy="157341"/>
            </a:xfrm>
            <a:custGeom>
              <a:avLst/>
              <a:gdLst/>
              <a:ahLst/>
              <a:cxnLst/>
              <a:rect l="l" t="t" r="r" b="b"/>
              <a:pathLst>
                <a:path w="2621" h="5264" extrusionOk="0">
                  <a:moveTo>
                    <a:pt x="1" y="1"/>
                  </a:moveTo>
                  <a:lnTo>
                    <a:pt x="1" y="5264"/>
                  </a:lnTo>
                  <a:cubicBezTo>
                    <a:pt x="1430" y="5264"/>
                    <a:pt x="2620" y="4097"/>
                    <a:pt x="2620" y="2644"/>
                  </a:cubicBezTo>
                  <a:cubicBezTo>
                    <a:pt x="2620" y="1192"/>
                    <a:pt x="1477" y="25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4" name="Google Shape;3854;p56"/>
            <p:cNvSpPr/>
            <p:nvPr/>
          </p:nvSpPr>
          <p:spPr>
            <a:xfrm>
              <a:off x="3493177" y="3101624"/>
              <a:ext cx="116063" cy="116063"/>
            </a:xfrm>
            <a:custGeom>
              <a:avLst/>
              <a:gdLst/>
              <a:ahLst/>
              <a:cxnLst/>
              <a:rect l="l" t="t" r="r" b="b"/>
              <a:pathLst>
                <a:path w="3883" h="3883" extrusionOk="0">
                  <a:moveTo>
                    <a:pt x="1930" y="0"/>
                  </a:moveTo>
                  <a:cubicBezTo>
                    <a:pt x="858" y="0"/>
                    <a:pt x="1" y="858"/>
                    <a:pt x="1" y="1929"/>
                  </a:cubicBezTo>
                  <a:cubicBezTo>
                    <a:pt x="1" y="3001"/>
                    <a:pt x="858" y="3882"/>
                    <a:pt x="1930" y="3882"/>
                  </a:cubicBezTo>
                  <a:cubicBezTo>
                    <a:pt x="3001" y="3882"/>
                    <a:pt x="3883" y="3001"/>
                    <a:pt x="3883" y="1929"/>
                  </a:cubicBezTo>
                  <a:cubicBezTo>
                    <a:pt x="3883" y="858"/>
                    <a:pt x="3001" y="0"/>
                    <a:pt x="193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5" name="Google Shape;3855;p56"/>
            <p:cNvSpPr/>
            <p:nvPr/>
          </p:nvSpPr>
          <p:spPr>
            <a:xfrm>
              <a:off x="3550118" y="3102341"/>
              <a:ext cx="57688" cy="115346"/>
            </a:xfrm>
            <a:custGeom>
              <a:avLst/>
              <a:gdLst/>
              <a:ahLst/>
              <a:cxnLst/>
              <a:rect l="l" t="t" r="r" b="b"/>
              <a:pathLst>
                <a:path w="1930" h="3859" extrusionOk="0">
                  <a:moveTo>
                    <a:pt x="1" y="0"/>
                  </a:moveTo>
                  <a:lnTo>
                    <a:pt x="1" y="3858"/>
                  </a:lnTo>
                  <a:cubicBezTo>
                    <a:pt x="1073" y="3858"/>
                    <a:pt x="1930" y="2977"/>
                    <a:pt x="1930" y="1905"/>
                  </a:cubicBezTo>
                  <a:cubicBezTo>
                    <a:pt x="1930" y="834"/>
                    <a:pt x="1096" y="0"/>
                    <a:pt x="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56" name="Google Shape;3856;p56"/>
          <p:cNvGrpSpPr/>
          <p:nvPr/>
        </p:nvGrpSpPr>
        <p:grpSpPr>
          <a:xfrm>
            <a:off x="4038814" y="2999130"/>
            <a:ext cx="343826" cy="319615"/>
            <a:chOff x="4076914" y="2999130"/>
            <a:chExt cx="343826" cy="319615"/>
          </a:xfrm>
        </p:grpSpPr>
        <p:sp>
          <p:nvSpPr>
            <p:cNvPr id="3857" name="Google Shape;3857;p56"/>
            <p:cNvSpPr/>
            <p:nvPr/>
          </p:nvSpPr>
          <p:spPr>
            <a:xfrm>
              <a:off x="4273382" y="2999130"/>
              <a:ext cx="147358" cy="319614"/>
            </a:xfrm>
            <a:custGeom>
              <a:avLst/>
              <a:gdLst/>
              <a:ahLst/>
              <a:cxnLst/>
              <a:rect l="l" t="t" r="r" b="b"/>
              <a:pathLst>
                <a:path w="4930" h="10693" extrusionOk="0">
                  <a:moveTo>
                    <a:pt x="0" y="0"/>
                  </a:moveTo>
                  <a:lnTo>
                    <a:pt x="0" y="10693"/>
                  </a:lnTo>
                  <a:lnTo>
                    <a:pt x="3501" y="10693"/>
                  </a:lnTo>
                  <a:lnTo>
                    <a:pt x="3501" y="7002"/>
                  </a:lnTo>
                  <a:lnTo>
                    <a:pt x="4930" y="5358"/>
                  </a:lnTo>
                  <a:lnTo>
                    <a:pt x="3501" y="3691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8" name="Google Shape;3858;p56"/>
            <p:cNvSpPr/>
            <p:nvPr/>
          </p:nvSpPr>
          <p:spPr>
            <a:xfrm>
              <a:off x="4273382" y="3158565"/>
              <a:ext cx="147358" cy="160181"/>
            </a:xfrm>
            <a:custGeom>
              <a:avLst/>
              <a:gdLst/>
              <a:ahLst/>
              <a:cxnLst/>
              <a:rect l="l" t="t" r="r" b="b"/>
              <a:pathLst>
                <a:path w="4930" h="5359" extrusionOk="0">
                  <a:moveTo>
                    <a:pt x="0" y="1"/>
                  </a:moveTo>
                  <a:lnTo>
                    <a:pt x="0" y="5359"/>
                  </a:lnTo>
                  <a:lnTo>
                    <a:pt x="3501" y="5359"/>
                  </a:lnTo>
                  <a:lnTo>
                    <a:pt x="3501" y="1668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9" name="Google Shape;3859;p56"/>
            <p:cNvSpPr/>
            <p:nvPr/>
          </p:nvSpPr>
          <p:spPr>
            <a:xfrm>
              <a:off x="4303273" y="3029738"/>
              <a:ext cx="44177" cy="20654"/>
            </a:xfrm>
            <a:custGeom>
              <a:avLst/>
              <a:gdLst/>
              <a:ahLst/>
              <a:cxnLst/>
              <a:rect l="l" t="t" r="r" b="b"/>
              <a:pathLst>
                <a:path w="1478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0" name="Google Shape;3860;p56"/>
            <p:cNvSpPr/>
            <p:nvPr/>
          </p:nvSpPr>
          <p:spPr>
            <a:xfrm>
              <a:off x="4303273" y="3078130"/>
              <a:ext cx="44177" cy="20684"/>
            </a:xfrm>
            <a:custGeom>
              <a:avLst/>
              <a:gdLst/>
              <a:ahLst/>
              <a:cxnLst/>
              <a:rect l="l" t="t" r="r" b="b"/>
              <a:pathLst>
                <a:path w="1478" h="692" extrusionOk="0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1" name="Google Shape;3861;p56"/>
            <p:cNvSpPr/>
            <p:nvPr/>
          </p:nvSpPr>
          <p:spPr>
            <a:xfrm>
              <a:off x="4175133" y="2999130"/>
              <a:ext cx="148105" cy="319614"/>
            </a:xfrm>
            <a:custGeom>
              <a:avLst/>
              <a:gdLst/>
              <a:ahLst/>
              <a:cxnLst/>
              <a:rect l="l" t="t" r="r" b="b"/>
              <a:pathLst>
                <a:path w="4955" h="10693" extrusionOk="0">
                  <a:moveTo>
                    <a:pt x="1" y="0"/>
                  </a:moveTo>
                  <a:lnTo>
                    <a:pt x="1" y="10693"/>
                  </a:lnTo>
                  <a:lnTo>
                    <a:pt x="3526" y="10693"/>
                  </a:lnTo>
                  <a:lnTo>
                    <a:pt x="3526" y="7002"/>
                  </a:lnTo>
                  <a:lnTo>
                    <a:pt x="4954" y="5358"/>
                  </a:lnTo>
                  <a:lnTo>
                    <a:pt x="3526" y="3691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2" name="Google Shape;3862;p56"/>
            <p:cNvSpPr/>
            <p:nvPr/>
          </p:nvSpPr>
          <p:spPr>
            <a:xfrm>
              <a:off x="4175729" y="3158565"/>
              <a:ext cx="148105" cy="160181"/>
            </a:xfrm>
            <a:custGeom>
              <a:avLst/>
              <a:gdLst/>
              <a:ahLst/>
              <a:cxnLst/>
              <a:rect l="l" t="t" r="r" b="b"/>
              <a:pathLst>
                <a:path w="4955" h="5359" extrusionOk="0">
                  <a:moveTo>
                    <a:pt x="1" y="1"/>
                  </a:moveTo>
                  <a:lnTo>
                    <a:pt x="1" y="5359"/>
                  </a:lnTo>
                  <a:lnTo>
                    <a:pt x="3526" y="5359"/>
                  </a:lnTo>
                  <a:lnTo>
                    <a:pt x="3526" y="1668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3" name="Google Shape;3863;p56"/>
            <p:cNvSpPr/>
            <p:nvPr/>
          </p:nvSpPr>
          <p:spPr>
            <a:xfrm>
              <a:off x="4076914" y="2999130"/>
              <a:ext cx="147388" cy="319614"/>
            </a:xfrm>
            <a:custGeom>
              <a:avLst/>
              <a:gdLst/>
              <a:ahLst/>
              <a:cxnLst/>
              <a:rect l="l" t="t" r="r" b="b"/>
              <a:pathLst>
                <a:path w="4931" h="10693" extrusionOk="0">
                  <a:moveTo>
                    <a:pt x="1" y="0"/>
                  </a:moveTo>
                  <a:lnTo>
                    <a:pt x="1" y="10693"/>
                  </a:lnTo>
                  <a:lnTo>
                    <a:pt x="3501" y="10693"/>
                  </a:lnTo>
                  <a:lnTo>
                    <a:pt x="3501" y="7002"/>
                  </a:lnTo>
                  <a:lnTo>
                    <a:pt x="4930" y="5358"/>
                  </a:lnTo>
                  <a:lnTo>
                    <a:pt x="3501" y="3691"/>
                  </a:lnTo>
                  <a:lnTo>
                    <a:pt x="3501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4" name="Google Shape;3864;p56"/>
            <p:cNvSpPr/>
            <p:nvPr/>
          </p:nvSpPr>
          <p:spPr>
            <a:xfrm>
              <a:off x="4107521" y="3029738"/>
              <a:ext cx="44177" cy="20654"/>
            </a:xfrm>
            <a:custGeom>
              <a:avLst/>
              <a:gdLst/>
              <a:ahLst/>
              <a:cxnLst/>
              <a:rect l="l" t="t" r="r" b="b"/>
              <a:pathLst>
                <a:path w="1478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5" name="Google Shape;3865;p56"/>
            <p:cNvSpPr/>
            <p:nvPr/>
          </p:nvSpPr>
          <p:spPr>
            <a:xfrm>
              <a:off x="4107521" y="3078130"/>
              <a:ext cx="44177" cy="20684"/>
            </a:xfrm>
            <a:custGeom>
              <a:avLst/>
              <a:gdLst/>
              <a:ahLst/>
              <a:cxnLst/>
              <a:rect l="l" t="t" r="r" b="b"/>
              <a:pathLst>
                <a:path w="1478" h="692" extrusionOk="0">
                  <a:moveTo>
                    <a:pt x="1" y="0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6" name="Google Shape;3866;p56"/>
            <p:cNvSpPr/>
            <p:nvPr/>
          </p:nvSpPr>
          <p:spPr>
            <a:xfrm>
              <a:off x="4205741" y="3218346"/>
              <a:ext cx="43460" cy="20684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7" name="Google Shape;3867;p56"/>
            <p:cNvSpPr/>
            <p:nvPr/>
          </p:nvSpPr>
          <p:spPr>
            <a:xfrm>
              <a:off x="4205741" y="3267485"/>
              <a:ext cx="43460" cy="19937"/>
            </a:xfrm>
            <a:custGeom>
              <a:avLst/>
              <a:gdLst/>
              <a:ahLst/>
              <a:cxnLst/>
              <a:rect l="l" t="t" r="r" b="b"/>
              <a:pathLst>
                <a:path w="1454" h="667" extrusionOk="0">
                  <a:moveTo>
                    <a:pt x="1" y="0"/>
                  </a:moveTo>
                  <a:lnTo>
                    <a:pt x="1" y="667"/>
                  </a:lnTo>
                  <a:lnTo>
                    <a:pt x="1454" y="66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8" name="Google Shape;3868;p56"/>
            <p:cNvSpPr/>
            <p:nvPr/>
          </p:nvSpPr>
          <p:spPr>
            <a:xfrm>
              <a:off x="4076914" y="3158565"/>
              <a:ext cx="147388" cy="160181"/>
            </a:xfrm>
            <a:custGeom>
              <a:avLst/>
              <a:gdLst/>
              <a:ahLst/>
              <a:cxnLst/>
              <a:rect l="l" t="t" r="r" b="b"/>
              <a:pathLst>
                <a:path w="4931" h="5359" extrusionOk="0">
                  <a:moveTo>
                    <a:pt x="1" y="1"/>
                  </a:moveTo>
                  <a:lnTo>
                    <a:pt x="1" y="5359"/>
                  </a:lnTo>
                  <a:lnTo>
                    <a:pt x="3501" y="5359"/>
                  </a:lnTo>
                  <a:lnTo>
                    <a:pt x="3501" y="1668"/>
                  </a:lnTo>
                  <a:lnTo>
                    <a:pt x="4930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69" name="Google Shape;3869;p56"/>
          <p:cNvGrpSpPr/>
          <p:nvPr/>
        </p:nvGrpSpPr>
        <p:grpSpPr>
          <a:xfrm>
            <a:off x="4804084" y="2998413"/>
            <a:ext cx="301859" cy="343826"/>
            <a:chOff x="4765984" y="2998413"/>
            <a:chExt cx="301859" cy="343826"/>
          </a:xfrm>
        </p:grpSpPr>
        <p:sp>
          <p:nvSpPr>
            <p:cNvPr id="3870" name="Google Shape;3870;p56"/>
            <p:cNvSpPr/>
            <p:nvPr/>
          </p:nvSpPr>
          <p:spPr>
            <a:xfrm>
              <a:off x="4807979" y="3040409"/>
              <a:ext cx="259864" cy="259834"/>
            </a:xfrm>
            <a:custGeom>
              <a:avLst/>
              <a:gdLst/>
              <a:ahLst/>
              <a:cxnLst/>
              <a:rect l="l" t="t" r="r" b="b"/>
              <a:pathLst>
                <a:path w="8694" h="8693" extrusionOk="0">
                  <a:moveTo>
                    <a:pt x="4335" y="0"/>
                  </a:moveTo>
                  <a:cubicBezTo>
                    <a:pt x="1930" y="0"/>
                    <a:pt x="1" y="1929"/>
                    <a:pt x="1" y="4335"/>
                  </a:cubicBezTo>
                  <a:cubicBezTo>
                    <a:pt x="1" y="6764"/>
                    <a:pt x="1930" y="8693"/>
                    <a:pt x="4335" y="8693"/>
                  </a:cubicBezTo>
                  <a:cubicBezTo>
                    <a:pt x="6740" y="8693"/>
                    <a:pt x="8693" y="6764"/>
                    <a:pt x="8693" y="4335"/>
                  </a:cubicBezTo>
                  <a:cubicBezTo>
                    <a:pt x="8693" y="1953"/>
                    <a:pt x="6740" y="24"/>
                    <a:pt x="4335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1" name="Google Shape;3871;p56"/>
            <p:cNvSpPr/>
            <p:nvPr/>
          </p:nvSpPr>
          <p:spPr>
            <a:xfrm>
              <a:off x="4807979" y="3169953"/>
              <a:ext cx="259864" cy="130291"/>
            </a:xfrm>
            <a:custGeom>
              <a:avLst/>
              <a:gdLst/>
              <a:ahLst/>
              <a:cxnLst/>
              <a:rect l="l" t="t" r="r" b="b"/>
              <a:pathLst>
                <a:path w="8694" h="4359" extrusionOk="0">
                  <a:moveTo>
                    <a:pt x="1" y="1"/>
                  </a:moveTo>
                  <a:cubicBezTo>
                    <a:pt x="1" y="2430"/>
                    <a:pt x="1930" y="4359"/>
                    <a:pt x="4335" y="4359"/>
                  </a:cubicBezTo>
                  <a:cubicBezTo>
                    <a:pt x="6740" y="4359"/>
                    <a:pt x="8693" y="2430"/>
                    <a:pt x="86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2" name="Google Shape;3872;p56"/>
            <p:cNvSpPr/>
            <p:nvPr/>
          </p:nvSpPr>
          <p:spPr>
            <a:xfrm>
              <a:off x="4859958" y="3091641"/>
              <a:ext cx="156624" cy="156653"/>
            </a:xfrm>
            <a:custGeom>
              <a:avLst/>
              <a:gdLst/>
              <a:ahLst/>
              <a:cxnLst/>
              <a:rect l="l" t="t" r="r" b="b"/>
              <a:pathLst>
                <a:path w="5240" h="5241" extrusionOk="0">
                  <a:moveTo>
                    <a:pt x="2620" y="1"/>
                  </a:moveTo>
                  <a:cubicBezTo>
                    <a:pt x="1191" y="1"/>
                    <a:pt x="0" y="1168"/>
                    <a:pt x="0" y="2621"/>
                  </a:cubicBezTo>
                  <a:cubicBezTo>
                    <a:pt x="0" y="4049"/>
                    <a:pt x="1191" y="5240"/>
                    <a:pt x="2620" y="5240"/>
                  </a:cubicBezTo>
                  <a:cubicBezTo>
                    <a:pt x="4049" y="5240"/>
                    <a:pt x="5240" y="4073"/>
                    <a:pt x="5240" y="2621"/>
                  </a:cubicBezTo>
                  <a:cubicBezTo>
                    <a:pt x="5240" y="1192"/>
                    <a:pt x="4049" y="1"/>
                    <a:pt x="262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3" name="Google Shape;3873;p56"/>
            <p:cNvSpPr/>
            <p:nvPr/>
          </p:nvSpPr>
          <p:spPr>
            <a:xfrm>
              <a:off x="4859958" y="3169953"/>
              <a:ext cx="156624" cy="78342"/>
            </a:xfrm>
            <a:custGeom>
              <a:avLst/>
              <a:gdLst/>
              <a:ahLst/>
              <a:cxnLst/>
              <a:rect l="l" t="t" r="r" b="b"/>
              <a:pathLst>
                <a:path w="5240" h="2621" extrusionOk="0">
                  <a:moveTo>
                    <a:pt x="0" y="1"/>
                  </a:moveTo>
                  <a:cubicBezTo>
                    <a:pt x="0" y="1429"/>
                    <a:pt x="1191" y="2620"/>
                    <a:pt x="2620" y="2620"/>
                  </a:cubicBezTo>
                  <a:cubicBezTo>
                    <a:pt x="4049" y="2620"/>
                    <a:pt x="5240" y="1453"/>
                    <a:pt x="524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4" name="Google Shape;3874;p56"/>
            <p:cNvSpPr/>
            <p:nvPr/>
          </p:nvSpPr>
          <p:spPr>
            <a:xfrm>
              <a:off x="4765984" y="2998413"/>
              <a:ext cx="171598" cy="343825"/>
            </a:xfrm>
            <a:custGeom>
              <a:avLst/>
              <a:gdLst/>
              <a:ahLst/>
              <a:cxnLst/>
              <a:rect l="l" t="t" r="r" b="b"/>
              <a:pathLst>
                <a:path w="5741" h="11503" extrusionOk="0">
                  <a:moveTo>
                    <a:pt x="5740" y="0"/>
                  </a:moveTo>
                  <a:cubicBezTo>
                    <a:pt x="2597" y="0"/>
                    <a:pt x="1" y="2596"/>
                    <a:pt x="1" y="5740"/>
                  </a:cubicBezTo>
                  <a:cubicBezTo>
                    <a:pt x="1" y="8907"/>
                    <a:pt x="2549" y="11503"/>
                    <a:pt x="5740" y="11503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5" name="Google Shape;3875;p56"/>
            <p:cNvSpPr/>
            <p:nvPr/>
          </p:nvSpPr>
          <p:spPr>
            <a:xfrm>
              <a:off x="4765984" y="3169953"/>
              <a:ext cx="171598" cy="172286"/>
            </a:xfrm>
            <a:custGeom>
              <a:avLst/>
              <a:gdLst/>
              <a:ahLst/>
              <a:cxnLst/>
              <a:rect l="l" t="t" r="r" b="b"/>
              <a:pathLst>
                <a:path w="5741" h="5764" extrusionOk="0">
                  <a:moveTo>
                    <a:pt x="1" y="1"/>
                  </a:moveTo>
                  <a:cubicBezTo>
                    <a:pt x="1" y="3168"/>
                    <a:pt x="2549" y="5764"/>
                    <a:pt x="5740" y="5764"/>
                  </a:cubicBezTo>
                  <a:lnTo>
                    <a:pt x="5740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6" name="Google Shape;3876;p56"/>
            <p:cNvSpPr/>
            <p:nvPr/>
          </p:nvSpPr>
          <p:spPr>
            <a:xfrm>
              <a:off x="4833625" y="3139346"/>
              <a:ext cx="43430" cy="19967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1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7" name="Google Shape;3877;p56"/>
            <p:cNvSpPr/>
            <p:nvPr/>
          </p:nvSpPr>
          <p:spPr>
            <a:xfrm>
              <a:off x="4833625" y="3182776"/>
              <a:ext cx="43430" cy="20654"/>
            </a:xfrm>
            <a:custGeom>
              <a:avLst/>
              <a:gdLst/>
              <a:ahLst/>
              <a:cxnLst/>
              <a:rect l="l" t="t" r="r" b="b"/>
              <a:pathLst>
                <a:path w="1453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78" name="Google Shape;3878;p56"/>
          <p:cNvGrpSpPr/>
          <p:nvPr/>
        </p:nvGrpSpPr>
        <p:grpSpPr>
          <a:xfrm>
            <a:off x="5523113" y="3001253"/>
            <a:ext cx="345262" cy="345262"/>
            <a:chOff x="5408813" y="3001253"/>
            <a:chExt cx="345262" cy="345262"/>
          </a:xfrm>
        </p:grpSpPr>
        <p:sp>
          <p:nvSpPr>
            <p:cNvPr id="3879" name="Google Shape;3879;p56"/>
            <p:cNvSpPr/>
            <p:nvPr/>
          </p:nvSpPr>
          <p:spPr>
            <a:xfrm>
              <a:off x="5429437" y="3022594"/>
              <a:ext cx="152379" cy="150945"/>
            </a:xfrm>
            <a:custGeom>
              <a:avLst/>
              <a:gdLst/>
              <a:ahLst/>
              <a:cxnLst/>
              <a:rect l="l" t="t" r="r" b="b"/>
              <a:pathLst>
                <a:path w="5098" h="5050" extrusionOk="0">
                  <a:moveTo>
                    <a:pt x="1" y="1"/>
                  </a:moveTo>
                  <a:lnTo>
                    <a:pt x="1" y="4740"/>
                  </a:lnTo>
                  <a:lnTo>
                    <a:pt x="263" y="5050"/>
                  </a:lnTo>
                  <a:lnTo>
                    <a:pt x="2120" y="5050"/>
                  </a:lnTo>
                  <a:cubicBezTo>
                    <a:pt x="3740" y="5050"/>
                    <a:pt x="5097" y="3740"/>
                    <a:pt x="5049" y="2073"/>
                  </a:cubicBezTo>
                  <a:lnTo>
                    <a:pt x="5049" y="263"/>
                  </a:lnTo>
                  <a:lnTo>
                    <a:pt x="474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0" name="Google Shape;3880;p56"/>
            <p:cNvSpPr/>
            <p:nvPr/>
          </p:nvSpPr>
          <p:spPr>
            <a:xfrm>
              <a:off x="5430154" y="3174945"/>
              <a:ext cx="152349" cy="150915"/>
            </a:xfrm>
            <a:custGeom>
              <a:avLst/>
              <a:gdLst/>
              <a:ahLst/>
              <a:cxnLst/>
              <a:rect l="l" t="t" r="r" b="b"/>
              <a:pathLst>
                <a:path w="5097" h="5049" extrusionOk="0">
                  <a:moveTo>
                    <a:pt x="263" y="0"/>
                  </a:moveTo>
                  <a:lnTo>
                    <a:pt x="1" y="310"/>
                  </a:lnTo>
                  <a:lnTo>
                    <a:pt x="1" y="5049"/>
                  </a:lnTo>
                  <a:lnTo>
                    <a:pt x="4740" y="5049"/>
                  </a:lnTo>
                  <a:lnTo>
                    <a:pt x="5073" y="4882"/>
                  </a:lnTo>
                  <a:lnTo>
                    <a:pt x="5097" y="4882"/>
                  </a:lnTo>
                  <a:lnTo>
                    <a:pt x="5097" y="2977"/>
                  </a:lnTo>
                  <a:cubicBezTo>
                    <a:pt x="5097" y="1334"/>
                    <a:pt x="3763" y="0"/>
                    <a:pt x="2120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1" name="Google Shape;3881;p56"/>
            <p:cNvSpPr/>
            <p:nvPr/>
          </p:nvSpPr>
          <p:spPr>
            <a:xfrm>
              <a:off x="5581788" y="3022594"/>
              <a:ext cx="150915" cy="150945"/>
            </a:xfrm>
            <a:custGeom>
              <a:avLst/>
              <a:gdLst/>
              <a:ahLst/>
              <a:cxnLst/>
              <a:rect l="l" t="t" r="r" b="b"/>
              <a:pathLst>
                <a:path w="5049" h="5050" extrusionOk="0">
                  <a:moveTo>
                    <a:pt x="310" y="1"/>
                  </a:moveTo>
                  <a:lnTo>
                    <a:pt x="0" y="263"/>
                  </a:lnTo>
                  <a:lnTo>
                    <a:pt x="0" y="2073"/>
                  </a:lnTo>
                  <a:cubicBezTo>
                    <a:pt x="0" y="3716"/>
                    <a:pt x="1334" y="5050"/>
                    <a:pt x="2977" y="5050"/>
                  </a:cubicBezTo>
                  <a:lnTo>
                    <a:pt x="4882" y="5050"/>
                  </a:lnTo>
                  <a:lnTo>
                    <a:pt x="5049" y="4740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2" name="Google Shape;3882;p56"/>
            <p:cNvSpPr/>
            <p:nvPr/>
          </p:nvSpPr>
          <p:spPr>
            <a:xfrm>
              <a:off x="5582475" y="3173510"/>
              <a:ext cx="150945" cy="152349"/>
            </a:xfrm>
            <a:custGeom>
              <a:avLst/>
              <a:gdLst/>
              <a:ahLst/>
              <a:cxnLst/>
              <a:rect l="l" t="t" r="r" b="b"/>
              <a:pathLst>
                <a:path w="5050" h="5097" extrusionOk="0">
                  <a:moveTo>
                    <a:pt x="2978" y="1"/>
                  </a:moveTo>
                  <a:cubicBezTo>
                    <a:pt x="1335" y="1"/>
                    <a:pt x="1" y="1334"/>
                    <a:pt x="1" y="2977"/>
                  </a:cubicBezTo>
                  <a:lnTo>
                    <a:pt x="1" y="4930"/>
                  </a:lnTo>
                  <a:lnTo>
                    <a:pt x="310" y="5097"/>
                  </a:lnTo>
                  <a:lnTo>
                    <a:pt x="5050" y="5097"/>
                  </a:lnTo>
                  <a:lnTo>
                    <a:pt x="5050" y="334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3" name="Google Shape;3883;p56"/>
            <p:cNvSpPr/>
            <p:nvPr/>
          </p:nvSpPr>
          <p:spPr>
            <a:xfrm>
              <a:off x="5409500" y="3001253"/>
              <a:ext cx="85456" cy="85456"/>
            </a:xfrm>
            <a:custGeom>
              <a:avLst/>
              <a:gdLst/>
              <a:ahLst/>
              <a:cxnLst/>
              <a:rect l="l" t="t" r="r" b="b"/>
              <a:pathLst>
                <a:path w="2859" h="2859" extrusionOk="0">
                  <a:moveTo>
                    <a:pt x="1358" y="1"/>
                  </a:moveTo>
                  <a:cubicBezTo>
                    <a:pt x="596" y="1"/>
                    <a:pt x="1" y="596"/>
                    <a:pt x="1" y="1334"/>
                  </a:cubicBezTo>
                  <a:lnTo>
                    <a:pt x="1" y="2858"/>
                  </a:lnTo>
                  <a:lnTo>
                    <a:pt x="2859" y="2858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4" name="Google Shape;3884;p56"/>
            <p:cNvSpPr/>
            <p:nvPr/>
          </p:nvSpPr>
          <p:spPr>
            <a:xfrm>
              <a:off x="5408813" y="3261776"/>
              <a:ext cx="84738" cy="84738"/>
            </a:xfrm>
            <a:custGeom>
              <a:avLst/>
              <a:gdLst/>
              <a:ahLst/>
              <a:cxnLst/>
              <a:rect l="l" t="t" r="r" b="b"/>
              <a:pathLst>
                <a:path w="2835" h="2835" extrusionOk="0">
                  <a:moveTo>
                    <a:pt x="0" y="1"/>
                  </a:moveTo>
                  <a:lnTo>
                    <a:pt x="0" y="1501"/>
                  </a:lnTo>
                  <a:cubicBezTo>
                    <a:pt x="0" y="2239"/>
                    <a:pt x="596" y="2835"/>
                    <a:pt x="1334" y="2835"/>
                  </a:cubicBezTo>
                  <a:lnTo>
                    <a:pt x="2834" y="2835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5" name="Google Shape;3885;p56"/>
            <p:cNvSpPr/>
            <p:nvPr/>
          </p:nvSpPr>
          <p:spPr>
            <a:xfrm>
              <a:off x="5669336" y="3261776"/>
              <a:ext cx="84738" cy="84738"/>
            </a:xfrm>
            <a:custGeom>
              <a:avLst/>
              <a:gdLst/>
              <a:ahLst/>
              <a:cxnLst/>
              <a:rect l="l" t="t" r="r" b="b"/>
              <a:pathLst>
                <a:path w="2835" h="2835" extrusionOk="0">
                  <a:moveTo>
                    <a:pt x="0" y="1"/>
                  </a:moveTo>
                  <a:lnTo>
                    <a:pt x="0" y="2835"/>
                  </a:lnTo>
                  <a:lnTo>
                    <a:pt x="1501" y="2835"/>
                  </a:lnTo>
                  <a:cubicBezTo>
                    <a:pt x="2215" y="2835"/>
                    <a:pt x="2810" y="2239"/>
                    <a:pt x="2834" y="1501"/>
                  </a:cubicBezTo>
                  <a:lnTo>
                    <a:pt x="2834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6" name="Google Shape;3886;p56"/>
            <p:cNvSpPr/>
            <p:nvPr/>
          </p:nvSpPr>
          <p:spPr>
            <a:xfrm>
              <a:off x="5668619" y="3001970"/>
              <a:ext cx="85456" cy="84738"/>
            </a:xfrm>
            <a:custGeom>
              <a:avLst/>
              <a:gdLst/>
              <a:ahLst/>
              <a:cxnLst/>
              <a:rect l="l" t="t" r="r" b="b"/>
              <a:pathLst>
                <a:path w="2859" h="2835" extrusionOk="0">
                  <a:moveTo>
                    <a:pt x="0" y="0"/>
                  </a:moveTo>
                  <a:lnTo>
                    <a:pt x="0" y="2834"/>
                  </a:lnTo>
                  <a:lnTo>
                    <a:pt x="2834" y="2834"/>
                  </a:lnTo>
                  <a:lnTo>
                    <a:pt x="2858" y="1334"/>
                  </a:lnTo>
                  <a:cubicBezTo>
                    <a:pt x="2858" y="596"/>
                    <a:pt x="2263" y="0"/>
                    <a:pt x="1525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7" name="Google Shape;3887;p56"/>
            <p:cNvSpPr/>
            <p:nvPr/>
          </p:nvSpPr>
          <p:spPr>
            <a:xfrm>
              <a:off x="5429437" y="3022594"/>
              <a:ext cx="303264" cy="303264"/>
            </a:xfrm>
            <a:custGeom>
              <a:avLst/>
              <a:gdLst/>
              <a:ahLst/>
              <a:cxnLst/>
              <a:rect l="l" t="t" r="r" b="b"/>
              <a:pathLst>
                <a:path w="10146" h="10146" extrusionOk="0">
                  <a:moveTo>
                    <a:pt x="4740" y="1"/>
                  </a:moveTo>
                  <a:lnTo>
                    <a:pt x="4740" y="2073"/>
                  </a:lnTo>
                  <a:cubicBezTo>
                    <a:pt x="4740" y="3502"/>
                    <a:pt x="3573" y="4692"/>
                    <a:pt x="2144" y="4740"/>
                  </a:cubicBezTo>
                  <a:lnTo>
                    <a:pt x="1" y="4740"/>
                  </a:lnTo>
                  <a:lnTo>
                    <a:pt x="1" y="5407"/>
                  </a:lnTo>
                  <a:lnTo>
                    <a:pt x="2073" y="5407"/>
                  </a:lnTo>
                  <a:cubicBezTo>
                    <a:pt x="3549" y="5407"/>
                    <a:pt x="4740" y="6598"/>
                    <a:pt x="4740" y="8074"/>
                  </a:cubicBezTo>
                  <a:lnTo>
                    <a:pt x="4740" y="10146"/>
                  </a:lnTo>
                  <a:lnTo>
                    <a:pt x="5407" y="10146"/>
                  </a:lnTo>
                  <a:lnTo>
                    <a:pt x="5407" y="8074"/>
                  </a:lnTo>
                  <a:cubicBezTo>
                    <a:pt x="5407" y="6598"/>
                    <a:pt x="6597" y="5407"/>
                    <a:pt x="8074" y="5407"/>
                  </a:cubicBezTo>
                  <a:lnTo>
                    <a:pt x="10146" y="5407"/>
                  </a:lnTo>
                  <a:lnTo>
                    <a:pt x="10146" y="4740"/>
                  </a:lnTo>
                  <a:lnTo>
                    <a:pt x="8002" y="4740"/>
                  </a:lnTo>
                  <a:cubicBezTo>
                    <a:pt x="6574" y="4692"/>
                    <a:pt x="5407" y="3549"/>
                    <a:pt x="5407" y="2073"/>
                  </a:cubicBezTo>
                  <a:lnTo>
                    <a:pt x="5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8" name="Google Shape;3888;p56"/>
            <p:cNvSpPr/>
            <p:nvPr/>
          </p:nvSpPr>
          <p:spPr>
            <a:xfrm>
              <a:off x="5582475" y="3022594"/>
              <a:ext cx="150945" cy="303264"/>
            </a:xfrm>
            <a:custGeom>
              <a:avLst/>
              <a:gdLst/>
              <a:ahLst/>
              <a:cxnLst/>
              <a:rect l="l" t="t" r="r" b="b"/>
              <a:pathLst>
                <a:path w="5050" h="10146" extrusionOk="0">
                  <a:moveTo>
                    <a:pt x="1" y="1"/>
                  </a:moveTo>
                  <a:lnTo>
                    <a:pt x="1" y="10146"/>
                  </a:lnTo>
                  <a:lnTo>
                    <a:pt x="310" y="10146"/>
                  </a:lnTo>
                  <a:lnTo>
                    <a:pt x="310" y="8074"/>
                  </a:lnTo>
                  <a:cubicBezTo>
                    <a:pt x="310" y="6598"/>
                    <a:pt x="1501" y="5407"/>
                    <a:pt x="2978" y="5407"/>
                  </a:cubicBezTo>
                  <a:lnTo>
                    <a:pt x="5050" y="5407"/>
                  </a:lnTo>
                  <a:lnTo>
                    <a:pt x="5050" y="4740"/>
                  </a:lnTo>
                  <a:lnTo>
                    <a:pt x="5050" y="4716"/>
                  </a:lnTo>
                  <a:lnTo>
                    <a:pt x="2906" y="4716"/>
                  </a:lnTo>
                  <a:cubicBezTo>
                    <a:pt x="1477" y="4692"/>
                    <a:pt x="310" y="3502"/>
                    <a:pt x="310" y="2073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89" name="Google Shape;3889;p56"/>
          <p:cNvGrpSpPr/>
          <p:nvPr/>
        </p:nvGrpSpPr>
        <p:grpSpPr>
          <a:xfrm>
            <a:off x="6273438" y="3069582"/>
            <a:ext cx="343826" cy="184865"/>
            <a:chOff x="6082938" y="3069582"/>
            <a:chExt cx="343826" cy="184865"/>
          </a:xfrm>
        </p:grpSpPr>
        <p:sp>
          <p:nvSpPr>
            <p:cNvPr id="3890" name="Google Shape;3890;p56"/>
            <p:cNvSpPr/>
            <p:nvPr/>
          </p:nvSpPr>
          <p:spPr>
            <a:xfrm>
              <a:off x="6161220" y="3069582"/>
              <a:ext cx="106827" cy="184391"/>
            </a:xfrm>
            <a:custGeom>
              <a:avLst/>
              <a:gdLst/>
              <a:ahLst/>
              <a:cxnLst/>
              <a:rect l="l" t="t" r="r" b="b"/>
              <a:pathLst>
                <a:path w="3574" h="6169" extrusionOk="0">
                  <a:moveTo>
                    <a:pt x="906" y="1"/>
                  </a:moveTo>
                  <a:lnTo>
                    <a:pt x="1" y="1549"/>
                  </a:lnTo>
                  <a:lnTo>
                    <a:pt x="1" y="4621"/>
                  </a:lnTo>
                  <a:lnTo>
                    <a:pt x="906" y="6169"/>
                  </a:lnTo>
                  <a:lnTo>
                    <a:pt x="2692" y="6169"/>
                  </a:lnTo>
                  <a:lnTo>
                    <a:pt x="3573" y="4621"/>
                  </a:lnTo>
                  <a:lnTo>
                    <a:pt x="3573" y="1549"/>
                  </a:lnTo>
                  <a:lnTo>
                    <a:pt x="2692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1" name="Google Shape;3891;p56"/>
            <p:cNvSpPr/>
            <p:nvPr/>
          </p:nvSpPr>
          <p:spPr>
            <a:xfrm>
              <a:off x="6320684" y="3069582"/>
              <a:ext cx="106080" cy="184391"/>
            </a:xfrm>
            <a:custGeom>
              <a:avLst/>
              <a:gdLst/>
              <a:ahLst/>
              <a:cxnLst/>
              <a:rect l="l" t="t" r="r" b="b"/>
              <a:pathLst>
                <a:path w="3549" h="6169" extrusionOk="0">
                  <a:moveTo>
                    <a:pt x="882" y="1"/>
                  </a:moveTo>
                  <a:lnTo>
                    <a:pt x="0" y="1549"/>
                  </a:lnTo>
                  <a:lnTo>
                    <a:pt x="0" y="4621"/>
                  </a:lnTo>
                  <a:lnTo>
                    <a:pt x="882" y="6169"/>
                  </a:lnTo>
                  <a:lnTo>
                    <a:pt x="2644" y="6169"/>
                  </a:lnTo>
                  <a:lnTo>
                    <a:pt x="3549" y="4621"/>
                  </a:lnTo>
                  <a:lnTo>
                    <a:pt x="2644" y="3073"/>
                  </a:lnTo>
                  <a:lnTo>
                    <a:pt x="3549" y="1549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2" name="Google Shape;3892;p56"/>
            <p:cNvSpPr/>
            <p:nvPr/>
          </p:nvSpPr>
          <p:spPr>
            <a:xfrm>
              <a:off x="6161220" y="3163313"/>
              <a:ext cx="106827" cy="91135"/>
            </a:xfrm>
            <a:custGeom>
              <a:avLst/>
              <a:gdLst/>
              <a:ahLst/>
              <a:cxnLst/>
              <a:rect l="l" t="t" r="r" b="b"/>
              <a:pathLst>
                <a:path w="3574" h="3049" extrusionOk="0">
                  <a:moveTo>
                    <a:pt x="1" y="1"/>
                  </a:moveTo>
                  <a:lnTo>
                    <a:pt x="1" y="1525"/>
                  </a:lnTo>
                  <a:lnTo>
                    <a:pt x="906" y="3049"/>
                  </a:lnTo>
                  <a:lnTo>
                    <a:pt x="2692" y="3049"/>
                  </a:lnTo>
                  <a:lnTo>
                    <a:pt x="3573" y="1525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3" name="Google Shape;3893;p56"/>
            <p:cNvSpPr/>
            <p:nvPr/>
          </p:nvSpPr>
          <p:spPr>
            <a:xfrm>
              <a:off x="6320684" y="3162122"/>
              <a:ext cx="106080" cy="91135"/>
            </a:xfrm>
            <a:custGeom>
              <a:avLst/>
              <a:gdLst/>
              <a:ahLst/>
              <a:cxnLst/>
              <a:rect l="l" t="t" r="r" b="b"/>
              <a:pathLst>
                <a:path w="3549" h="3049" extrusionOk="0">
                  <a:moveTo>
                    <a:pt x="0" y="1"/>
                  </a:moveTo>
                  <a:lnTo>
                    <a:pt x="0" y="1525"/>
                  </a:lnTo>
                  <a:lnTo>
                    <a:pt x="882" y="3049"/>
                  </a:lnTo>
                  <a:lnTo>
                    <a:pt x="2644" y="3049"/>
                  </a:lnTo>
                  <a:lnTo>
                    <a:pt x="3549" y="152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4" name="Google Shape;3894;p56"/>
            <p:cNvSpPr/>
            <p:nvPr/>
          </p:nvSpPr>
          <p:spPr>
            <a:xfrm>
              <a:off x="6082938" y="3115852"/>
              <a:ext cx="106080" cy="91135"/>
            </a:xfrm>
            <a:custGeom>
              <a:avLst/>
              <a:gdLst/>
              <a:ahLst/>
              <a:cxnLst/>
              <a:rect l="l" t="t" r="r" b="b"/>
              <a:pathLst>
                <a:path w="3549" h="3049" extrusionOk="0">
                  <a:moveTo>
                    <a:pt x="905" y="1"/>
                  </a:moveTo>
                  <a:lnTo>
                    <a:pt x="0" y="1525"/>
                  </a:lnTo>
                  <a:lnTo>
                    <a:pt x="905" y="3049"/>
                  </a:lnTo>
                  <a:lnTo>
                    <a:pt x="2644" y="3049"/>
                  </a:lnTo>
                  <a:lnTo>
                    <a:pt x="3549" y="152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5" name="Google Shape;3895;p56"/>
            <p:cNvSpPr/>
            <p:nvPr/>
          </p:nvSpPr>
          <p:spPr>
            <a:xfrm>
              <a:off x="6082938" y="3162122"/>
              <a:ext cx="106080" cy="45582"/>
            </a:xfrm>
            <a:custGeom>
              <a:avLst/>
              <a:gdLst/>
              <a:ahLst/>
              <a:cxnLst/>
              <a:rect l="l" t="t" r="r" b="b"/>
              <a:pathLst>
                <a:path w="3549" h="1525" extrusionOk="0">
                  <a:moveTo>
                    <a:pt x="0" y="1"/>
                  </a:moveTo>
                  <a:lnTo>
                    <a:pt x="905" y="1525"/>
                  </a:lnTo>
                  <a:lnTo>
                    <a:pt x="2644" y="1525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6" name="Google Shape;3896;p56"/>
            <p:cNvSpPr/>
            <p:nvPr/>
          </p:nvSpPr>
          <p:spPr>
            <a:xfrm>
              <a:off x="6241655" y="3115852"/>
              <a:ext cx="105392" cy="91135"/>
            </a:xfrm>
            <a:custGeom>
              <a:avLst/>
              <a:gdLst/>
              <a:ahLst/>
              <a:cxnLst/>
              <a:rect l="l" t="t" r="r" b="b"/>
              <a:pathLst>
                <a:path w="3526" h="3049" extrusionOk="0">
                  <a:moveTo>
                    <a:pt x="882" y="1"/>
                  </a:moveTo>
                  <a:lnTo>
                    <a:pt x="1" y="1525"/>
                  </a:lnTo>
                  <a:lnTo>
                    <a:pt x="882" y="3049"/>
                  </a:lnTo>
                  <a:lnTo>
                    <a:pt x="2644" y="3049"/>
                  </a:lnTo>
                  <a:lnTo>
                    <a:pt x="3526" y="1525"/>
                  </a:lnTo>
                  <a:lnTo>
                    <a:pt x="2644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7" name="Google Shape;3897;p56"/>
            <p:cNvSpPr/>
            <p:nvPr/>
          </p:nvSpPr>
          <p:spPr>
            <a:xfrm>
              <a:off x="6241655" y="3162122"/>
              <a:ext cx="105392" cy="45582"/>
            </a:xfrm>
            <a:custGeom>
              <a:avLst/>
              <a:gdLst/>
              <a:ahLst/>
              <a:cxnLst/>
              <a:rect l="l" t="t" r="r" b="b"/>
              <a:pathLst>
                <a:path w="3526" h="1525" extrusionOk="0">
                  <a:moveTo>
                    <a:pt x="1" y="1"/>
                  </a:moveTo>
                  <a:lnTo>
                    <a:pt x="882" y="1525"/>
                  </a:lnTo>
                  <a:lnTo>
                    <a:pt x="2644" y="1525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98" name="Google Shape;3898;p56"/>
          <p:cNvGrpSpPr/>
          <p:nvPr/>
        </p:nvGrpSpPr>
        <p:grpSpPr>
          <a:xfrm>
            <a:off x="7008816" y="2993421"/>
            <a:ext cx="343109" cy="343140"/>
            <a:chOff x="6742116" y="2993421"/>
            <a:chExt cx="343109" cy="343140"/>
          </a:xfrm>
        </p:grpSpPr>
        <p:sp>
          <p:nvSpPr>
            <p:cNvPr id="3899" name="Google Shape;3899;p56"/>
            <p:cNvSpPr/>
            <p:nvPr/>
          </p:nvSpPr>
          <p:spPr>
            <a:xfrm>
              <a:off x="6750666" y="3055354"/>
              <a:ext cx="288319" cy="271222"/>
            </a:xfrm>
            <a:custGeom>
              <a:avLst/>
              <a:gdLst/>
              <a:ahLst/>
              <a:cxnLst/>
              <a:rect l="l" t="t" r="r" b="b"/>
              <a:pathLst>
                <a:path w="9646" h="9074" extrusionOk="0">
                  <a:moveTo>
                    <a:pt x="9645" y="0"/>
                  </a:moveTo>
                  <a:lnTo>
                    <a:pt x="8097" y="1024"/>
                  </a:lnTo>
                  <a:lnTo>
                    <a:pt x="6883" y="786"/>
                  </a:lnTo>
                  <a:lnTo>
                    <a:pt x="5454" y="2168"/>
                  </a:lnTo>
                  <a:lnTo>
                    <a:pt x="4858" y="2763"/>
                  </a:lnTo>
                  <a:lnTo>
                    <a:pt x="3906" y="2453"/>
                  </a:lnTo>
                  <a:lnTo>
                    <a:pt x="2143" y="4335"/>
                  </a:lnTo>
                  <a:lnTo>
                    <a:pt x="1310" y="3811"/>
                  </a:lnTo>
                  <a:lnTo>
                    <a:pt x="0" y="5263"/>
                  </a:lnTo>
                  <a:lnTo>
                    <a:pt x="0" y="9074"/>
                  </a:lnTo>
                  <a:lnTo>
                    <a:pt x="5454" y="6287"/>
                  </a:lnTo>
                  <a:lnTo>
                    <a:pt x="9645" y="2739"/>
                  </a:lnTo>
                  <a:lnTo>
                    <a:pt x="9645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0" name="Google Shape;3900;p56"/>
            <p:cNvSpPr/>
            <p:nvPr/>
          </p:nvSpPr>
          <p:spPr>
            <a:xfrm>
              <a:off x="6913657" y="3055354"/>
              <a:ext cx="125329" cy="187948"/>
            </a:xfrm>
            <a:custGeom>
              <a:avLst/>
              <a:gdLst/>
              <a:ahLst/>
              <a:cxnLst/>
              <a:rect l="l" t="t" r="r" b="b"/>
              <a:pathLst>
                <a:path w="4193" h="6288" extrusionOk="0">
                  <a:moveTo>
                    <a:pt x="4192" y="0"/>
                  </a:moveTo>
                  <a:lnTo>
                    <a:pt x="2644" y="977"/>
                  </a:lnTo>
                  <a:lnTo>
                    <a:pt x="1430" y="739"/>
                  </a:lnTo>
                  <a:lnTo>
                    <a:pt x="1" y="2144"/>
                  </a:lnTo>
                  <a:lnTo>
                    <a:pt x="1" y="6287"/>
                  </a:lnTo>
                  <a:lnTo>
                    <a:pt x="4192" y="2739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1" name="Google Shape;3901;p56"/>
            <p:cNvSpPr/>
            <p:nvPr/>
          </p:nvSpPr>
          <p:spPr>
            <a:xfrm>
              <a:off x="6750666" y="3137223"/>
              <a:ext cx="288319" cy="192910"/>
            </a:xfrm>
            <a:custGeom>
              <a:avLst/>
              <a:gdLst/>
              <a:ahLst/>
              <a:cxnLst/>
              <a:rect l="l" t="t" r="r" b="b"/>
              <a:pathLst>
                <a:path w="9646" h="6454" extrusionOk="0">
                  <a:moveTo>
                    <a:pt x="9645" y="0"/>
                  </a:moveTo>
                  <a:lnTo>
                    <a:pt x="7549" y="1524"/>
                  </a:lnTo>
                  <a:lnTo>
                    <a:pt x="6549" y="1048"/>
                  </a:lnTo>
                  <a:lnTo>
                    <a:pt x="5454" y="2286"/>
                  </a:lnTo>
                  <a:lnTo>
                    <a:pt x="5192" y="2620"/>
                  </a:lnTo>
                  <a:lnTo>
                    <a:pt x="4120" y="2096"/>
                  </a:lnTo>
                  <a:lnTo>
                    <a:pt x="2596" y="3929"/>
                  </a:lnTo>
                  <a:lnTo>
                    <a:pt x="1620" y="3572"/>
                  </a:lnTo>
                  <a:lnTo>
                    <a:pt x="0" y="5263"/>
                  </a:lnTo>
                  <a:lnTo>
                    <a:pt x="0" y="6406"/>
                  </a:lnTo>
                  <a:lnTo>
                    <a:pt x="5454" y="6406"/>
                  </a:lnTo>
                  <a:lnTo>
                    <a:pt x="9645" y="6454"/>
                  </a:lnTo>
                  <a:lnTo>
                    <a:pt x="9645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2" name="Google Shape;3902;p56"/>
            <p:cNvSpPr/>
            <p:nvPr/>
          </p:nvSpPr>
          <p:spPr>
            <a:xfrm>
              <a:off x="6913657" y="3137223"/>
              <a:ext cx="125329" cy="192910"/>
            </a:xfrm>
            <a:custGeom>
              <a:avLst/>
              <a:gdLst/>
              <a:ahLst/>
              <a:cxnLst/>
              <a:rect l="l" t="t" r="r" b="b"/>
              <a:pathLst>
                <a:path w="4193" h="6454" extrusionOk="0">
                  <a:moveTo>
                    <a:pt x="4192" y="0"/>
                  </a:moveTo>
                  <a:lnTo>
                    <a:pt x="2096" y="1548"/>
                  </a:lnTo>
                  <a:lnTo>
                    <a:pt x="1096" y="1072"/>
                  </a:lnTo>
                  <a:lnTo>
                    <a:pt x="1" y="2334"/>
                  </a:lnTo>
                  <a:lnTo>
                    <a:pt x="1" y="6406"/>
                  </a:lnTo>
                  <a:lnTo>
                    <a:pt x="4192" y="6454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3" name="Google Shape;3903;p56"/>
            <p:cNvSpPr/>
            <p:nvPr/>
          </p:nvSpPr>
          <p:spPr>
            <a:xfrm>
              <a:off x="6742116" y="2993421"/>
              <a:ext cx="343107" cy="343137"/>
            </a:xfrm>
            <a:custGeom>
              <a:avLst/>
              <a:gdLst/>
              <a:ahLst/>
              <a:cxnLst/>
              <a:rect l="l" t="t" r="r" b="b"/>
              <a:pathLst>
                <a:path w="11479" h="11480" extrusionOk="0">
                  <a:moveTo>
                    <a:pt x="0" y="1"/>
                  </a:moveTo>
                  <a:lnTo>
                    <a:pt x="0" y="11479"/>
                  </a:lnTo>
                  <a:lnTo>
                    <a:pt x="11479" y="11479"/>
                  </a:lnTo>
                  <a:lnTo>
                    <a:pt x="11479" y="10288"/>
                  </a:lnTo>
                  <a:lnTo>
                    <a:pt x="10836" y="10288"/>
                  </a:lnTo>
                  <a:lnTo>
                    <a:pt x="10836" y="10836"/>
                  </a:lnTo>
                  <a:lnTo>
                    <a:pt x="691" y="10836"/>
                  </a:lnTo>
                  <a:lnTo>
                    <a:pt x="691" y="667"/>
                  </a:lnTo>
                  <a:lnTo>
                    <a:pt x="1215" y="667"/>
                  </a:lnTo>
                  <a:lnTo>
                    <a:pt x="1215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4" name="Google Shape;3904;p56"/>
            <p:cNvSpPr/>
            <p:nvPr/>
          </p:nvSpPr>
          <p:spPr>
            <a:xfrm>
              <a:off x="6913657" y="3300215"/>
              <a:ext cx="171569" cy="36346"/>
            </a:xfrm>
            <a:custGeom>
              <a:avLst/>
              <a:gdLst/>
              <a:ahLst/>
              <a:cxnLst/>
              <a:rect l="l" t="t" r="r" b="b"/>
              <a:pathLst>
                <a:path w="5740" h="1216" extrusionOk="0">
                  <a:moveTo>
                    <a:pt x="5097" y="1"/>
                  </a:moveTo>
                  <a:lnTo>
                    <a:pt x="5097" y="524"/>
                  </a:lnTo>
                  <a:lnTo>
                    <a:pt x="1" y="524"/>
                  </a:lnTo>
                  <a:lnTo>
                    <a:pt x="1" y="1215"/>
                  </a:lnTo>
                  <a:lnTo>
                    <a:pt x="5740" y="1215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05" name="Google Shape;3905;p56"/>
          <p:cNvGrpSpPr/>
          <p:nvPr/>
        </p:nvGrpSpPr>
        <p:grpSpPr>
          <a:xfrm>
            <a:off x="7794023" y="3002687"/>
            <a:ext cx="257713" cy="343827"/>
            <a:chOff x="7451123" y="3002687"/>
            <a:chExt cx="257713" cy="343827"/>
          </a:xfrm>
        </p:grpSpPr>
        <p:sp>
          <p:nvSpPr>
            <p:cNvPr id="3906" name="Google Shape;3906;p56"/>
            <p:cNvSpPr/>
            <p:nvPr/>
          </p:nvSpPr>
          <p:spPr>
            <a:xfrm>
              <a:off x="7555769" y="3256784"/>
              <a:ext cx="46987" cy="89730"/>
            </a:xfrm>
            <a:custGeom>
              <a:avLst/>
              <a:gdLst/>
              <a:ahLst/>
              <a:cxnLst/>
              <a:rect l="l" t="t" r="r" b="b"/>
              <a:pathLst>
                <a:path w="1572" h="3002" extrusionOk="0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2"/>
                  </a:lnTo>
                  <a:lnTo>
                    <a:pt x="1572" y="3002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7" name="Google Shape;3907;p56"/>
            <p:cNvSpPr/>
            <p:nvPr/>
          </p:nvSpPr>
          <p:spPr>
            <a:xfrm>
              <a:off x="7579950" y="3256784"/>
              <a:ext cx="22806" cy="89730"/>
            </a:xfrm>
            <a:custGeom>
              <a:avLst/>
              <a:gdLst/>
              <a:ahLst/>
              <a:cxnLst/>
              <a:rect l="l" t="t" r="r" b="b"/>
              <a:pathLst>
                <a:path w="763" h="3002" extrusionOk="0">
                  <a:moveTo>
                    <a:pt x="1" y="1"/>
                  </a:moveTo>
                  <a:lnTo>
                    <a:pt x="1" y="3002"/>
                  </a:lnTo>
                  <a:lnTo>
                    <a:pt x="763" y="3002"/>
                  </a:lnTo>
                  <a:lnTo>
                    <a:pt x="763" y="763"/>
                  </a:lnTo>
                  <a:cubicBezTo>
                    <a:pt x="763" y="310"/>
                    <a:pt x="406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8" name="Google Shape;3908;p56"/>
            <p:cNvSpPr/>
            <p:nvPr/>
          </p:nvSpPr>
          <p:spPr>
            <a:xfrm>
              <a:off x="7551495" y="3201996"/>
              <a:ext cx="56970" cy="5697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9" name="Google Shape;3909;p56"/>
            <p:cNvSpPr/>
            <p:nvPr/>
          </p:nvSpPr>
          <p:spPr>
            <a:xfrm>
              <a:off x="7579263" y="3201996"/>
              <a:ext cx="28485" cy="56970"/>
            </a:xfrm>
            <a:custGeom>
              <a:avLst/>
              <a:gdLst/>
              <a:ahLst/>
              <a:cxnLst/>
              <a:rect l="l" t="t" r="r" b="b"/>
              <a:pathLst>
                <a:path w="953" h="1906" extrusionOk="0">
                  <a:moveTo>
                    <a:pt x="0" y="0"/>
                  </a:moveTo>
                  <a:lnTo>
                    <a:pt x="0" y="1905"/>
                  </a:lnTo>
                  <a:cubicBezTo>
                    <a:pt x="524" y="1905"/>
                    <a:pt x="953" y="1500"/>
                    <a:pt x="953" y="953"/>
                  </a:cubicBezTo>
                  <a:cubicBezTo>
                    <a:pt x="953" y="429"/>
                    <a:pt x="524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0" name="Google Shape;3910;p56"/>
            <p:cNvSpPr/>
            <p:nvPr/>
          </p:nvSpPr>
          <p:spPr>
            <a:xfrm>
              <a:off x="7455398" y="3256784"/>
              <a:ext cx="47017" cy="89730"/>
            </a:xfrm>
            <a:custGeom>
              <a:avLst/>
              <a:gdLst/>
              <a:ahLst/>
              <a:cxnLst/>
              <a:rect l="l" t="t" r="r" b="b"/>
              <a:pathLst>
                <a:path w="1573" h="3002" extrusionOk="0">
                  <a:moveTo>
                    <a:pt x="762" y="1"/>
                  </a:moveTo>
                  <a:cubicBezTo>
                    <a:pt x="358" y="1"/>
                    <a:pt x="0" y="358"/>
                    <a:pt x="0" y="763"/>
                  </a:cubicBezTo>
                  <a:lnTo>
                    <a:pt x="0" y="3002"/>
                  </a:lnTo>
                  <a:lnTo>
                    <a:pt x="1572" y="3002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1" name="Google Shape;3911;p56"/>
            <p:cNvSpPr/>
            <p:nvPr/>
          </p:nvSpPr>
          <p:spPr>
            <a:xfrm>
              <a:off x="7479609" y="3256784"/>
              <a:ext cx="22806" cy="89730"/>
            </a:xfrm>
            <a:custGeom>
              <a:avLst/>
              <a:gdLst/>
              <a:ahLst/>
              <a:cxnLst/>
              <a:rect l="l" t="t" r="r" b="b"/>
              <a:pathLst>
                <a:path w="763" h="3002" extrusionOk="0">
                  <a:moveTo>
                    <a:pt x="0" y="1"/>
                  </a:moveTo>
                  <a:lnTo>
                    <a:pt x="0" y="3002"/>
                  </a:lnTo>
                  <a:lnTo>
                    <a:pt x="762" y="3002"/>
                  </a:lnTo>
                  <a:lnTo>
                    <a:pt x="762" y="763"/>
                  </a:lnTo>
                  <a:cubicBezTo>
                    <a:pt x="762" y="310"/>
                    <a:pt x="429" y="1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2" name="Google Shape;3912;p56"/>
            <p:cNvSpPr/>
            <p:nvPr/>
          </p:nvSpPr>
          <p:spPr>
            <a:xfrm>
              <a:off x="7451123" y="3201996"/>
              <a:ext cx="56970" cy="5697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6" y="1500"/>
                    <a:pt x="1906" y="953"/>
                  </a:cubicBezTo>
                  <a:cubicBezTo>
                    <a:pt x="1906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3" name="Google Shape;3913;p56"/>
            <p:cNvSpPr/>
            <p:nvPr/>
          </p:nvSpPr>
          <p:spPr>
            <a:xfrm>
              <a:off x="7478173" y="3201996"/>
              <a:ext cx="28485" cy="56970"/>
            </a:xfrm>
            <a:custGeom>
              <a:avLst/>
              <a:gdLst/>
              <a:ahLst/>
              <a:cxnLst/>
              <a:rect l="l" t="t" r="r" b="b"/>
              <a:pathLst>
                <a:path w="953" h="1906" extrusionOk="0">
                  <a:moveTo>
                    <a:pt x="0" y="0"/>
                  </a:moveTo>
                  <a:lnTo>
                    <a:pt x="0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48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4" name="Google Shape;3914;p56"/>
            <p:cNvSpPr/>
            <p:nvPr/>
          </p:nvSpPr>
          <p:spPr>
            <a:xfrm>
              <a:off x="7656141" y="3256784"/>
              <a:ext cx="47704" cy="89730"/>
            </a:xfrm>
            <a:custGeom>
              <a:avLst/>
              <a:gdLst/>
              <a:ahLst/>
              <a:cxnLst/>
              <a:rect l="l" t="t" r="r" b="b"/>
              <a:pathLst>
                <a:path w="1596" h="3002" extrusionOk="0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2"/>
                  </a:lnTo>
                  <a:lnTo>
                    <a:pt x="1596" y="3002"/>
                  </a:lnTo>
                  <a:lnTo>
                    <a:pt x="1596" y="763"/>
                  </a:lnTo>
                  <a:cubicBezTo>
                    <a:pt x="1596" y="310"/>
                    <a:pt x="1238" y="1"/>
                    <a:pt x="810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5" name="Google Shape;3915;p56"/>
            <p:cNvSpPr/>
            <p:nvPr/>
          </p:nvSpPr>
          <p:spPr>
            <a:xfrm>
              <a:off x="7680322" y="3256784"/>
              <a:ext cx="23523" cy="89730"/>
            </a:xfrm>
            <a:custGeom>
              <a:avLst/>
              <a:gdLst/>
              <a:ahLst/>
              <a:cxnLst/>
              <a:rect l="l" t="t" r="r" b="b"/>
              <a:pathLst>
                <a:path w="787" h="3002" extrusionOk="0">
                  <a:moveTo>
                    <a:pt x="1" y="1"/>
                  </a:moveTo>
                  <a:lnTo>
                    <a:pt x="1" y="3002"/>
                  </a:lnTo>
                  <a:lnTo>
                    <a:pt x="787" y="3002"/>
                  </a:lnTo>
                  <a:lnTo>
                    <a:pt x="787" y="763"/>
                  </a:lnTo>
                  <a:cubicBezTo>
                    <a:pt x="787" y="310"/>
                    <a:pt x="429" y="1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6" name="Google Shape;3916;p56"/>
            <p:cNvSpPr/>
            <p:nvPr/>
          </p:nvSpPr>
          <p:spPr>
            <a:xfrm>
              <a:off x="7651866" y="3201996"/>
              <a:ext cx="56970" cy="5697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500"/>
                    <a:pt x="429" y="1905"/>
                    <a:pt x="953" y="1905"/>
                  </a:cubicBezTo>
                  <a:cubicBezTo>
                    <a:pt x="1500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7" name="Google Shape;3917;p56"/>
            <p:cNvSpPr/>
            <p:nvPr/>
          </p:nvSpPr>
          <p:spPr>
            <a:xfrm>
              <a:off x="7680322" y="3201996"/>
              <a:ext cx="28515" cy="56970"/>
            </a:xfrm>
            <a:custGeom>
              <a:avLst/>
              <a:gdLst/>
              <a:ahLst/>
              <a:cxnLst/>
              <a:rect l="l" t="t" r="r" b="b"/>
              <a:pathLst>
                <a:path w="954" h="1906" extrusionOk="0">
                  <a:moveTo>
                    <a:pt x="1" y="0"/>
                  </a:moveTo>
                  <a:lnTo>
                    <a:pt x="1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01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8" name="Google Shape;3918;p56"/>
            <p:cNvSpPr/>
            <p:nvPr/>
          </p:nvSpPr>
          <p:spPr>
            <a:xfrm>
              <a:off x="7555769" y="3057476"/>
              <a:ext cx="46987" cy="89730"/>
            </a:xfrm>
            <a:custGeom>
              <a:avLst/>
              <a:gdLst/>
              <a:ahLst/>
              <a:cxnLst/>
              <a:rect l="l" t="t" r="r" b="b"/>
              <a:pathLst>
                <a:path w="1572" h="3002" extrusionOk="0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1"/>
                  </a:lnTo>
                  <a:lnTo>
                    <a:pt x="1572" y="3001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9" name="Google Shape;3919;p56"/>
            <p:cNvSpPr/>
            <p:nvPr/>
          </p:nvSpPr>
          <p:spPr>
            <a:xfrm>
              <a:off x="7579950" y="3057476"/>
              <a:ext cx="22806" cy="89730"/>
            </a:xfrm>
            <a:custGeom>
              <a:avLst/>
              <a:gdLst/>
              <a:ahLst/>
              <a:cxnLst/>
              <a:rect l="l" t="t" r="r" b="b"/>
              <a:pathLst>
                <a:path w="763" h="3002" extrusionOk="0">
                  <a:moveTo>
                    <a:pt x="1" y="1"/>
                  </a:moveTo>
                  <a:lnTo>
                    <a:pt x="1" y="3001"/>
                  </a:lnTo>
                  <a:lnTo>
                    <a:pt x="763" y="3001"/>
                  </a:lnTo>
                  <a:lnTo>
                    <a:pt x="763" y="763"/>
                  </a:lnTo>
                  <a:cubicBezTo>
                    <a:pt x="763" y="310"/>
                    <a:pt x="406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0" name="Google Shape;3920;p56"/>
            <p:cNvSpPr/>
            <p:nvPr/>
          </p:nvSpPr>
          <p:spPr>
            <a:xfrm>
              <a:off x="7551495" y="3002687"/>
              <a:ext cx="56970" cy="5697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1" name="Google Shape;3921;p56"/>
            <p:cNvSpPr/>
            <p:nvPr/>
          </p:nvSpPr>
          <p:spPr>
            <a:xfrm>
              <a:off x="7579263" y="3002687"/>
              <a:ext cx="28485" cy="56970"/>
            </a:xfrm>
            <a:custGeom>
              <a:avLst/>
              <a:gdLst/>
              <a:ahLst/>
              <a:cxnLst/>
              <a:rect l="l" t="t" r="r" b="b"/>
              <a:pathLst>
                <a:path w="953" h="1906" extrusionOk="0">
                  <a:moveTo>
                    <a:pt x="0" y="0"/>
                  </a:moveTo>
                  <a:lnTo>
                    <a:pt x="0" y="1905"/>
                  </a:lnTo>
                  <a:cubicBezTo>
                    <a:pt x="524" y="1905"/>
                    <a:pt x="953" y="1500"/>
                    <a:pt x="953" y="953"/>
                  </a:cubicBezTo>
                  <a:cubicBezTo>
                    <a:pt x="953" y="429"/>
                    <a:pt x="524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2" name="Google Shape;3922;p56"/>
            <p:cNvSpPr/>
            <p:nvPr/>
          </p:nvSpPr>
          <p:spPr>
            <a:xfrm>
              <a:off x="7455398" y="3057476"/>
              <a:ext cx="47017" cy="89730"/>
            </a:xfrm>
            <a:custGeom>
              <a:avLst/>
              <a:gdLst/>
              <a:ahLst/>
              <a:cxnLst/>
              <a:rect l="l" t="t" r="r" b="b"/>
              <a:pathLst>
                <a:path w="1573" h="3002" extrusionOk="0">
                  <a:moveTo>
                    <a:pt x="762" y="1"/>
                  </a:moveTo>
                  <a:cubicBezTo>
                    <a:pt x="358" y="1"/>
                    <a:pt x="0" y="358"/>
                    <a:pt x="0" y="763"/>
                  </a:cubicBezTo>
                  <a:lnTo>
                    <a:pt x="0" y="3001"/>
                  </a:lnTo>
                  <a:lnTo>
                    <a:pt x="1572" y="3001"/>
                  </a:lnTo>
                  <a:lnTo>
                    <a:pt x="1572" y="763"/>
                  </a:lnTo>
                  <a:cubicBezTo>
                    <a:pt x="1572" y="310"/>
                    <a:pt x="1215" y="1"/>
                    <a:pt x="810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3" name="Google Shape;3923;p56"/>
            <p:cNvSpPr/>
            <p:nvPr/>
          </p:nvSpPr>
          <p:spPr>
            <a:xfrm>
              <a:off x="7479609" y="3057476"/>
              <a:ext cx="22806" cy="89730"/>
            </a:xfrm>
            <a:custGeom>
              <a:avLst/>
              <a:gdLst/>
              <a:ahLst/>
              <a:cxnLst/>
              <a:rect l="l" t="t" r="r" b="b"/>
              <a:pathLst>
                <a:path w="763" h="3002" extrusionOk="0">
                  <a:moveTo>
                    <a:pt x="0" y="1"/>
                  </a:moveTo>
                  <a:lnTo>
                    <a:pt x="0" y="3001"/>
                  </a:lnTo>
                  <a:lnTo>
                    <a:pt x="762" y="3001"/>
                  </a:lnTo>
                  <a:lnTo>
                    <a:pt x="762" y="763"/>
                  </a:lnTo>
                  <a:cubicBezTo>
                    <a:pt x="762" y="310"/>
                    <a:pt x="429" y="1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4" name="Google Shape;3924;p56"/>
            <p:cNvSpPr/>
            <p:nvPr/>
          </p:nvSpPr>
          <p:spPr>
            <a:xfrm>
              <a:off x="7451123" y="3002687"/>
              <a:ext cx="56970" cy="5697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05" y="0"/>
                    <a:pt x="0" y="429"/>
                    <a:pt x="0" y="953"/>
                  </a:cubicBezTo>
                  <a:cubicBezTo>
                    <a:pt x="0" y="1500"/>
                    <a:pt x="405" y="1905"/>
                    <a:pt x="953" y="1905"/>
                  </a:cubicBezTo>
                  <a:cubicBezTo>
                    <a:pt x="1477" y="1905"/>
                    <a:pt x="1906" y="1500"/>
                    <a:pt x="1906" y="953"/>
                  </a:cubicBezTo>
                  <a:cubicBezTo>
                    <a:pt x="1906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5" name="Google Shape;3925;p56"/>
            <p:cNvSpPr/>
            <p:nvPr/>
          </p:nvSpPr>
          <p:spPr>
            <a:xfrm>
              <a:off x="7478173" y="3002687"/>
              <a:ext cx="28485" cy="56970"/>
            </a:xfrm>
            <a:custGeom>
              <a:avLst/>
              <a:gdLst/>
              <a:ahLst/>
              <a:cxnLst/>
              <a:rect l="l" t="t" r="r" b="b"/>
              <a:pathLst>
                <a:path w="953" h="1906" extrusionOk="0">
                  <a:moveTo>
                    <a:pt x="0" y="0"/>
                  </a:moveTo>
                  <a:lnTo>
                    <a:pt x="0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48" y="0"/>
                    <a:pt x="0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6" name="Google Shape;3926;p56"/>
            <p:cNvSpPr/>
            <p:nvPr/>
          </p:nvSpPr>
          <p:spPr>
            <a:xfrm>
              <a:off x="7656141" y="3057476"/>
              <a:ext cx="47704" cy="89730"/>
            </a:xfrm>
            <a:custGeom>
              <a:avLst/>
              <a:gdLst/>
              <a:ahLst/>
              <a:cxnLst/>
              <a:rect l="l" t="t" r="r" b="b"/>
              <a:pathLst>
                <a:path w="1596" h="3002" extrusionOk="0">
                  <a:moveTo>
                    <a:pt x="786" y="1"/>
                  </a:moveTo>
                  <a:cubicBezTo>
                    <a:pt x="357" y="1"/>
                    <a:pt x="0" y="358"/>
                    <a:pt x="0" y="763"/>
                  </a:cubicBezTo>
                  <a:lnTo>
                    <a:pt x="0" y="3001"/>
                  </a:lnTo>
                  <a:lnTo>
                    <a:pt x="1596" y="3001"/>
                  </a:lnTo>
                  <a:lnTo>
                    <a:pt x="1596" y="763"/>
                  </a:lnTo>
                  <a:cubicBezTo>
                    <a:pt x="1596" y="310"/>
                    <a:pt x="1238" y="1"/>
                    <a:pt x="810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7" name="Google Shape;3927;p56"/>
            <p:cNvSpPr/>
            <p:nvPr/>
          </p:nvSpPr>
          <p:spPr>
            <a:xfrm>
              <a:off x="7680322" y="3057476"/>
              <a:ext cx="23523" cy="89730"/>
            </a:xfrm>
            <a:custGeom>
              <a:avLst/>
              <a:gdLst/>
              <a:ahLst/>
              <a:cxnLst/>
              <a:rect l="l" t="t" r="r" b="b"/>
              <a:pathLst>
                <a:path w="787" h="3002" extrusionOk="0">
                  <a:moveTo>
                    <a:pt x="1" y="1"/>
                  </a:moveTo>
                  <a:lnTo>
                    <a:pt x="1" y="3001"/>
                  </a:lnTo>
                  <a:lnTo>
                    <a:pt x="787" y="3001"/>
                  </a:lnTo>
                  <a:lnTo>
                    <a:pt x="787" y="763"/>
                  </a:lnTo>
                  <a:cubicBezTo>
                    <a:pt x="787" y="310"/>
                    <a:pt x="429" y="1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8" name="Google Shape;3928;p56"/>
            <p:cNvSpPr/>
            <p:nvPr/>
          </p:nvSpPr>
          <p:spPr>
            <a:xfrm>
              <a:off x="7651866" y="3002687"/>
              <a:ext cx="56970" cy="56970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500"/>
                    <a:pt x="429" y="1905"/>
                    <a:pt x="953" y="1905"/>
                  </a:cubicBezTo>
                  <a:cubicBezTo>
                    <a:pt x="1500" y="1905"/>
                    <a:pt x="1905" y="1500"/>
                    <a:pt x="1905" y="953"/>
                  </a:cubicBezTo>
                  <a:cubicBezTo>
                    <a:pt x="1905" y="429"/>
                    <a:pt x="1453" y="0"/>
                    <a:pt x="953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9" name="Google Shape;3929;p56"/>
            <p:cNvSpPr/>
            <p:nvPr/>
          </p:nvSpPr>
          <p:spPr>
            <a:xfrm>
              <a:off x="7680322" y="3002687"/>
              <a:ext cx="28515" cy="56970"/>
            </a:xfrm>
            <a:custGeom>
              <a:avLst/>
              <a:gdLst/>
              <a:ahLst/>
              <a:cxnLst/>
              <a:rect l="l" t="t" r="r" b="b"/>
              <a:pathLst>
                <a:path w="954" h="1906" extrusionOk="0">
                  <a:moveTo>
                    <a:pt x="1" y="0"/>
                  </a:moveTo>
                  <a:lnTo>
                    <a:pt x="1" y="1905"/>
                  </a:lnTo>
                  <a:cubicBezTo>
                    <a:pt x="548" y="1905"/>
                    <a:pt x="953" y="1500"/>
                    <a:pt x="953" y="953"/>
                  </a:cubicBezTo>
                  <a:cubicBezTo>
                    <a:pt x="953" y="429"/>
                    <a:pt x="501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30" name="Google Shape;3930;p56"/>
          <p:cNvGrpSpPr/>
          <p:nvPr/>
        </p:nvGrpSpPr>
        <p:grpSpPr>
          <a:xfrm>
            <a:off x="7749188" y="3567852"/>
            <a:ext cx="345949" cy="344544"/>
            <a:chOff x="7406288" y="3567852"/>
            <a:chExt cx="345949" cy="344544"/>
          </a:xfrm>
        </p:grpSpPr>
        <p:sp>
          <p:nvSpPr>
            <p:cNvPr id="3931" name="Google Shape;3931;p56"/>
            <p:cNvSpPr/>
            <p:nvPr/>
          </p:nvSpPr>
          <p:spPr>
            <a:xfrm>
              <a:off x="7502385" y="3816988"/>
              <a:ext cx="171569" cy="95409"/>
            </a:xfrm>
            <a:custGeom>
              <a:avLst/>
              <a:gdLst/>
              <a:ahLst/>
              <a:cxnLst/>
              <a:rect l="l" t="t" r="r" b="b"/>
              <a:pathLst>
                <a:path w="5740" h="3192" extrusionOk="0">
                  <a:moveTo>
                    <a:pt x="4501" y="1"/>
                  </a:moveTo>
                  <a:cubicBezTo>
                    <a:pt x="3953" y="382"/>
                    <a:pt x="3310" y="620"/>
                    <a:pt x="2596" y="620"/>
                  </a:cubicBezTo>
                  <a:cubicBezTo>
                    <a:pt x="2120" y="620"/>
                    <a:pt x="1691" y="549"/>
                    <a:pt x="1310" y="358"/>
                  </a:cubicBezTo>
                  <a:lnTo>
                    <a:pt x="24" y="1144"/>
                  </a:lnTo>
                  <a:lnTo>
                    <a:pt x="0" y="2597"/>
                  </a:lnTo>
                  <a:cubicBezTo>
                    <a:pt x="786" y="2978"/>
                    <a:pt x="1643" y="3192"/>
                    <a:pt x="2572" y="3192"/>
                  </a:cubicBezTo>
                  <a:cubicBezTo>
                    <a:pt x="3763" y="3192"/>
                    <a:pt x="4834" y="2835"/>
                    <a:pt x="5739" y="2239"/>
                  </a:cubicBezTo>
                  <a:lnTo>
                    <a:pt x="4501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2" name="Google Shape;3932;p56"/>
            <p:cNvSpPr/>
            <p:nvPr/>
          </p:nvSpPr>
          <p:spPr>
            <a:xfrm>
              <a:off x="7579263" y="3816988"/>
              <a:ext cx="94692" cy="95409"/>
            </a:xfrm>
            <a:custGeom>
              <a:avLst/>
              <a:gdLst/>
              <a:ahLst/>
              <a:cxnLst/>
              <a:rect l="l" t="t" r="r" b="b"/>
              <a:pathLst>
                <a:path w="3168" h="3192" extrusionOk="0">
                  <a:moveTo>
                    <a:pt x="1905" y="1"/>
                  </a:moveTo>
                  <a:cubicBezTo>
                    <a:pt x="1358" y="382"/>
                    <a:pt x="715" y="620"/>
                    <a:pt x="0" y="620"/>
                  </a:cubicBezTo>
                  <a:lnTo>
                    <a:pt x="0" y="3192"/>
                  </a:lnTo>
                  <a:cubicBezTo>
                    <a:pt x="1191" y="3192"/>
                    <a:pt x="2262" y="2835"/>
                    <a:pt x="3167" y="2239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3" name="Google Shape;3933;p56"/>
            <p:cNvSpPr/>
            <p:nvPr/>
          </p:nvSpPr>
          <p:spPr>
            <a:xfrm>
              <a:off x="7636921" y="3728721"/>
              <a:ext cx="115316" cy="154501"/>
            </a:xfrm>
            <a:custGeom>
              <a:avLst/>
              <a:gdLst/>
              <a:ahLst/>
              <a:cxnLst/>
              <a:rect l="l" t="t" r="r" b="b"/>
              <a:pathLst>
                <a:path w="3858" h="5169" extrusionOk="0">
                  <a:moveTo>
                    <a:pt x="1238" y="1"/>
                  </a:moveTo>
                  <a:cubicBezTo>
                    <a:pt x="1238" y="120"/>
                    <a:pt x="1286" y="239"/>
                    <a:pt x="1286" y="358"/>
                  </a:cubicBezTo>
                  <a:cubicBezTo>
                    <a:pt x="1286" y="1406"/>
                    <a:pt x="762" y="2358"/>
                    <a:pt x="0" y="2930"/>
                  </a:cubicBezTo>
                  <a:lnTo>
                    <a:pt x="24" y="4406"/>
                  </a:lnTo>
                  <a:lnTo>
                    <a:pt x="1286" y="5169"/>
                  </a:lnTo>
                  <a:cubicBezTo>
                    <a:pt x="2834" y="4121"/>
                    <a:pt x="3858" y="2358"/>
                    <a:pt x="3858" y="358"/>
                  </a:cubicBezTo>
                  <a:cubicBezTo>
                    <a:pt x="3834" y="287"/>
                    <a:pt x="3834" y="168"/>
                    <a:pt x="3810" y="48"/>
                  </a:cubicBezTo>
                  <a:lnTo>
                    <a:pt x="1238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4" name="Google Shape;3934;p56"/>
            <p:cNvSpPr/>
            <p:nvPr/>
          </p:nvSpPr>
          <p:spPr>
            <a:xfrm>
              <a:off x="7406975" y="3719485"/>
              <a:ext cx="134565" cy="175126"/>
            </a:xfrm>
            <a:custGeom>
              <a:avLst/>
              <a:gdLst/>
              <a:ahLst/>
              <a:cxnLst/>
              <a:rect l="l" t="t" r="r" b="b"/>
              <a:pathLst>
                <a:path w="4502" h="5859" extrusionOk="0">
                  <a:moveTo>
                    <a:pt x="1287" y="0"/>
                  </a:moveTo>
                  <a:lnTo>
                    <a:pt x="1" y="1072"/>
                  </a:lnTo>
                  <a:cubicBezTo>
                    <a:pt x="120" y="3168"/>
                    <a:pt x="1406" y="4954"/>
                    <a:pt x="3192" y="5859"/>
                  </a:cubicBezTo>
                  <a:lnTo>
                    <a:pt x="3216" y="4406"/>
                  </a:lnTo>
                  <a:lnTo>
                    <a:pt x="4502" y="3644"/>
                  </a:lnTo>
                  <a:cubicBezTo>
                    <a:pt x="3454" y="3215"/>
                    <a:pt x="2716" y="2263"/>
                    <a:pt x="2597" y="1096"/>
                  </a:cubicBezTo>
                  <a:lnTo>
                    <a:pt x="1287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5" name="Google Shape;3935;p56"/>
            <p:cNvSpPr/>
            <p:nvPr/>
          </p:nvSpPr>
          <p:spPr>
            <a:xfrm>
              <a:off x="7616984" y="3586354"/>
              <a:ext cx="134565" cy="165172"/>
            </a:xfrm>
            <a:custGeom>
              <a:avLst/>
              <a:gdLst/>
              <a:ahLst/>
              <a:cxnLst/>
              <a:rect l="l" t="t" r="r" b="b"/>
              <a:pathLst>
                <a:path w="4502" h="5526" extrusionOk="0">
                  <a:moveTo>
                    <a:pt x="1310" y="1"/>
                  </a:moveTo>
                  <a:lnTo>
                    <a:pt x="0" y="2239"/>
                  </a:lnTo>
                  <a:cubicBezTo>
                    <a:pt x="1048" y="2692"/>
                    <a:pt x="1786" y="3645"/>
                    <a:pt x="1905" y="4811"/>
                  </a:cubicBezTo>
                  <a:lnTo>
                    <a:pt x="3215" y="5526"/>
                  </a:lnTo>
                  <a:lnTo>
                    <a:pt x="4501" y="4811"/>
                  </a:lnTo>
                  <a:cubicBezTo>
                    <a:pt x="4382" y="2692"/>
                    <a:pt x="3096" y="906"/>
                    <a:pt x="1310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6" name="Google Shape;3936;p56"/>
            <p:cNvSpPr/>
            <p:nvPr/>
          </p:nvSpPr>
          <p:spPr>
            <a:xfrm>
              <a:off x="7483853" y="3568570"/>
              <a:ext cx="172316" cy="95409"/>
            </a:xfrm>
            <a:custGeom>
              <a:avLst/>
              <a:gdLst/>
              <a:ahLst/>
              <a:cxnLst/>
              <a:rect l="l" t="t" r="r" b="b"/>
              <a:pathLst>
                <a:path w="5765" h="3192" extrusionOk="0">
                  <a:moveTo>
                    <a:pt x="3192" y="1"/>
                  </a:moveTo>
                  <a:cubicBezTo>
                    <a:pt x="2001" y="1"/>
                    <a:pt x="930" y="358"/>
                    <a:pt x="1" y="953"/>
                  </a:cubicBezTo>
                  <a:lnTo>
                    <a:pt x="1287" y="3192"/>
                  </a:lnTo>
                  <a:cubicBezTo>
                    <a:pt x="1811" y="2811"/>
                    <a:pt x="2478" y="2573"/>
                    <a:pt x="3192" y="2573"/>
                  </a:cubicBezTo>
                  <a:cubicBezTo>
                    <a:pt x="3668" y="2573"/>
                    <a:pt x="4073" y="2668"/>
                    <a:pt x="4454" y="2834"/>
                  </a:cubicBezTo>
                  <a:lnTo>
                    <a:pt x="5740" y="2072"/>
                  </a:lnTo>
                  <a:lnTo>
                    <a:pt x="5764" y="596"/>
                  </a:lnTo>
                  <a:cubicBezTo>
                    <a:pt x="5002" y="215"/>
                    <a:pt x="4097" y="1"/>
                    <a:pt x="319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7" name="Google Shape;3937;p56"/>
            <p:cNvSpPr/>
            <p:nvPr/>
          </p:nvSpPr>
          <p:spPr>
            <a:xfrm>
              <a:off x="7579263" y="3567852"/>
              <a:ext cx="76907" cy="84738"/>
            </a:xfrm>
            <a:custGeom>
              <a:avLst/>
              <a:gdLst/>
              <a:ahLst/>
              <a:cxnLst/>
              <a:rect l="l" t="t" r="r" b="b"/>
              <a:pathLst>
                <a:path w="2573" h="2835" extrusionOk="0">
                  <a:moveTo>
                    <a:pt x="0" y="1"/>
                  </a:moveTo>
                  <a:lnTo>
                    <a:pt x="0" y="2573"/>
                  </a:lnTo>
                  <a:cubicBezTo>
                    <a:pt x="476" y="2573"/>
                    <a:pt x="881" y="2644"/>
                    <a:pt x="1262" y="2835"/>
                  </a:cubicBezTo>
                  <a:lnTo>
                    <a:pt x="2548" y="2096"/>
                  </a:lnTo>
                  <a:lnTo>
                    <a:pt x="2572" y="620"/>
                  </a:lnTo>
                  <a:cubicBezTo>
                    <a:pt x="1810" y="239"/>
                    <a:pt x="953" y="25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8" name="Google Shape;3938;p56"/>
            <p:cNvSpPr/>
            <p:nvPr/>
          </p:nvSpPr>
          <p:spPr>
            <a:xfrm>
              <a:off x="7406288" y="3598460"/>
              <a:ext cx="116033" cy="153784"/>
            </a:xfrm>
            <a:custGeom>
              <a:avLst/>
              <a:gdLst/>
              <a:ahLst/>
              <a:cxnLst/>
              <a:rect l="l" t="t" r="r" b="b"/>
              <a:pathLst>
                <a:path w="3882" h="5145" extrusionOk="0">
                  <a:moveTo>
                    <a:pt x="2596" y="1"/>
                  </a:moveTo>
                  <a:cubicBezTo>
                    <a:pt x="1048" y="1025"/>
                    <a:pt x="0" y="2787"/>
                    <a:pt x="0" y="4787"/>
                  </a:cubicBezTo>
                  <a:lnTo>
                    <a:pt x="0" y="5145"/>
                  </a:lnTo>
                  <a:lnTo>
                    <a:pt x="1286" y="4430"/>
                  </a:lnTo>
                  <a:lnTo>
                    <a:pt x="2620" y="5145"/>
                  </a:lnTo>
                  <a:cubicBezTo>
                    <a:pt x="2620" y="5026"/>
                    <a:pt x="2596" y="4907"/>
                    <a:pt x="2596" y="4787"/>
                  </a:cubicBezTo>
                  <a:cubicBezTo>
                    <a:pt x="2596" y="3740"/>
                    <a:pt x="3096" y="2787"/>
                    <a:pt x="3882" y="2216"/>
                  </a:cubicBezTo>
                  <a:lnTo>
                    <a:pt x="3834" y="739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9" name="Google Shape;3939;p56"/>
            <p:cNvSpPr/>
            <p:nvPr/>
          </p:nvSpPr>
          <p:spPr>
            <a:xfrm>
              <a:off x="7478173" y="3639051"/>
              <a:ext cx="202893" cy="202893"/>
            </a:xfrm>
            <a:custGeom>
              <a:avLst/>
              <a:gdLst/>
              <a:ahLst/>
              <a:cxnLst/>
              <a:rect l="l" t="t" r="r" b="b"/>
              <a:pathLst>
                <a:path w="6788" h="6788" extrusionOk="0">
                  <a:moveTo>
                    <a:pt x="3406" y="0"/>
                  </a:moveTo>
                  <a:cubicBezTo>
                    <a:pt x="1525" y="0"/>
                    <a:pt x="0" y="1524"/>
                    <a:pt x="0" y="3382"/>
                  </a:cubicBezTo>
                  <a:cubicBezTo>
                    <a:pt x="0" y="5263"/>
                    <a:pt x="1525" y="6787"/>
                    <a:pt x="3406" y="6787"/>
                  </a:cubicBezTo>
                  <a:cubicBezTo>
                    <a:pt x="5263" y="6787"/>
                    <a:pt x="6788" y="5263"/>
                    <a:pt x="6788" y="3382"/>
                  </a:cubicBezTo>
                  <a:cubicBezTo>
                    <a:pt x="6788" y="1524"/>
                    <a:pt x="5263" y="0"/>
                    <a:pt x="3406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0" name="Google Shape;3940;p56"/>
            <p:cNvSpPr/>
            <p:nvPr/>
          </p:nvSpPr>
          <p:spPr>
            <a:xfrm>
              <a:off x="7579950" y="3638333"/>
              <a:ext cx="101118" cy="203611"/>
            </a:xfrm>
            <a:custGeom>
              <a:avLst/>
              <a:gdLst/>
              <a:ahLst/>
              <a:cxnLst/>
              <a:rect l="l" t="t" r="r" b="b"/>
              <a:pathLst>
                <a:path w="3383" h="6812" extrusionOk="0">
                  <a:moveTo>
                    <a:pt x="1" y="0"/>
                  </a:moveTo>
                  <a:lnTo>
                    <a:pt x="1" y="6811"/>
                  </a:lnTo>
                  <a:cubicBezTo>
                    <a:pt x="1882" y="6811"/>
                    <a:pt x="3383" y="5287"/>
                    <a:pt x="3383" y="3430"/>
                  </a:cubicBezTo>
                  <a:cubicBezTo>
                    <a:pt x="3383" y="1548"/>
                    <a:pt x="1882" y="24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41" name="Google Shape;3941;p56"/>
          <p:cNvGrpSpPr/>
          <p:nvPr/>
        </p:nvGrpSpPr>
        <p:grpSpPr>
          <a:xfrm>
            <a:off x="7008816" y="3575683"/>
            <a:ext cx="343109" cy="344545"/>
            <a:chOff x="6742116" y="3575683"/>
            <a:chExt cx="343109" cy="344545"/>
          </a:xfrm>
        </p:grpSpPr>
        <p:sp>
          <p:nvSpPr>
            <p:cNvPr id="3942" name="Google Shape;3942;p56"/>
            <p:cNvSpPr/>
            <p:nvPr/>
          </p:nvSpPr>
          <p:spPr>
            <a:xfrm>
              <a:off x="6967041" y="3708814"/>
              <a:ext cx="118185" cy="77594"/>
            </a:xfrm>
            <a:custGeom>
              <a:avLst/>
              <a:gdLst/>
              <a:ahLst/>
              <a:cxnLst/>
              <a:rect l="l" t="t" r="r" b="b"/>
              <a:pathLst>
                <a:path w="3954" h="2596" extrusionOk="0">
                  <a:moveTo>
                    <a:pt x="1096" y="0"/>
                  </a:moveTo>
                  <a:lnTo>
                    <a:pt x="1" y="1310"/>
                  </a:lnTo>
                  <a:lnTo>
                    <a:pt x="1096" y="2596"/>
                  </a:lnTo>
                  <a:lnTo>
                    <a:pt x="3954" y="2596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3" name="Google Shape;3943;p56"/>
            <p:cNvSpPr/>
            <p:nvPr/>
          </p:nvSpPr>
          <p:spPr>
            <a:xfrm>
              <a:off x="6967758" y="3748658"/>
              <a:ext cx="117468" cy="39186"/>
            </a:xfrm>
            <a:custGeom>
              <a:avLst/>
              <a:gdLst/>
              <a:ahLst/>
              <a:cxnLst/>
              <a:rect l="l" t="t" r="r" b="b"/>
              <a:pathLst>
                <a:path w="3930" h="1311" extrusionOk="0">
                  <a:moveTo>
                    <a:pt x="1" y="1"/>
                  </a:moveTo>
                  <a:lnTo>
                    <a:pt x="1120" y="1310"/>
                  </a:lnTo>
                  <a:lnTo>
                    <a:pt x="3930" y="1310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4" name="Google Shape;3944;p56"/>
            <p:cNvSpPr/>
            <p:nvPr/>
          </p:nvSpPr>
          <p:spPr>
            <a:xfrm>
              <a:off x="6742116" y="3607726"/>
              <a:ext cx="118185" cy="78312"/>
            </a:xfrm>
            <a:custGeom>
              <a:avLst/>
              <a:gdLst/>
              <a:ahLst/>
              <a:cxnLst/>
              <a:rect l="l" t="t" r="r" b="b"/>
              <a:pathLst>
                <a:path w="3954" h="2620" extrusionOk="0">
                  <a:moveTo>
                    <a:pt x="0" y="0"/>
                  </a:moveTo>
                  <a:lnTo>
                    <a:pt x="0" y="2620"/>
                  </a:lnTo>
                  <a:lnTo>
                    <a:pt x="2858" y="2620"/>
                  </a:lnTo>
                  <a:lnTo>
                    <a:pt x="3954" y="1310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5" name="Google Shape;3945;p56"/>
            <p:cNvSpPr/>
            <p:nvPr/>
          </p:nvSpPr>
          <p:spPr>
            <a:xfrm>
              <a:off x="6742116" y="3648287"/>
              <a:ext cx="117468" cy="38468"/>
            </a:xfrm>
            <a:custGeom>
              <a:avLst/>
              <a:gdLst/>
              <a:ahLst/>
              <a:cxnLst/>
              <a:rect l="l" t="t" r="r" b="b"/>
              <a:pathLst>
                <a:path w="3930" h="1287" extrusionOk="0">
                  <a:moveTo>
                    <a:pt x="0" y="1"/>
                  </a:moveTo>
                  <a:lnTo>
                    <a:pt x="0" y="1287"/>
                  </a:lnTo>
                  <a:lnTo>
                    <a:pt x="2834" y="1287"/>
                  </a:lnTo>
                  <a:lnTo>
                    <a:pt x="3930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6" name="Google Shape;3946;p56"/>
            <p:cNvSpPr/>
            <p:nvPr/>
          </p:nvSpPr>
          <p:spPr>
            <a:xfrm>
              <a:off x="6742116" y="3809156"/>
              <a:ext cx="118185" cy="78342"/>
            </a:xfrm>
            <a:custGeom>
              <a:avLst/>
              <a:gdLst/>
              <a:ahLst/>
              <a:cxnLst/>
              <a:rect l="l" t="t" r="r" b="b"/>
              <a:pathLst>
                <a:path w="3954" h="2621" extrusionOk="0">
                  <a:moveTo>
                    <a:pt x="0" y="1"/>
                  </a:moveTo>
                  <a:lnTo>
                    <a:pt x="0" y="2620"/>
                  </a:lnTo>
                  <a:lnTo>
                    <a:pt x="2858" y="2620"/>
                  </a:lnTo>
                  <a:lnTo>
                    <a:pt x="3954" y="1311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7" name="Google Shape;3947;p56"/>
            <p:cNvSpPr/>
            <p:nvPr/>
          </p:nvSpPr>
          <p:spPr>
            <a:xfrm>
              <a:off x="6742116" y="3849030"/>
              <a:ext cx="117468" cy="39186"/>
            </a:xfrm>
            <a:custGeom>
              <a:avLst/>
              <a:gdLst/>
              <a:ahLst/>
              <a:cxnLst/>
              <a:rect l="l" t="t" r="r" b="b"/>
              <a:pathLst>
                <a:path w="3930" h="1311" extrusionOk="0">
                  <a:moveTo>
                    <a:pt x="0" y="0"/>
                  </a:moveTo>
                  <a:lnTo>
                    <a:pt x="0" y="1310"/>
                  </a:lnTo>
                  <a:lnTo>
                    <a:pt x="2834" y="1310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8" name="Google Shape;3948;p56"/>
            <p:cNvSpPr/>
            <p:nvPr/>
          </p:nvSpPr>
          <p:spPr>
            <a:xfrm>
              <a:off x="6903703" y="3770030"/>
              <a:ext cx="20654" cy="56970"/>
            </a:xfrm>
            <a:custGeom>
              <a:avLst/>
              <a:gdLst/>
              <a:ahLst/>
              <a:cxnLst/>
              <a:rect l="l" t="t" r="r" b="b"/>
              <a:pathLst>
                <a:path w="691" h="1906" extrusionOk="0">
                  <a:moveTo>
                    <a:pt x="0" y="0"/>
                  </a:moveTo>
                  <a:lnTo>
                    <a:pt x="0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9" name="Google Shape;3949;p56"/>
            <p:cNvSpPr/>
            <p:nvPr/>
          </p:nvSpPr>
          <p:spPr>
            <a:xfrm>
              <a:off x="6903703" y="3575683"/>
              <a:ext cx="20654" cy="49857"/>
            </a:xfrm>
            <a:custGeom>
              <a:avLst/>
              <a:gdLst/>
              <a:ahLst/>
              <a:cxnLst/>
              <a:rect l="l" t="t" r="r" b="b"/>
              <a:pathLst>
                <a:path w="691" h="1668" extrusionOk="0">
                  <a:moveTo>
                    <a:pt x="0" y="1"/>
                  </a:moveTo>
                  <a:lnTo>
                    <a:pt x="0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0" name="Google Shape;3950;p56"/>
            <p:cNvSpPr/>
            <p:nvPr/>
          </p:nvSpPr>
          <p:spPr>
            <a:xfrm>
              <a:off x="6903703" y="3669658"/>
              <a:ext cx="20654" cy="56970"/>
            </a:xfrm>
            <a:custGeom>
              <a:avLst/>
              <a:gdLst/>
              <a:ahLst/>
              <a:cxnLst/>
              <a:rect l="l" t="t" r="r" b="b"/>
              <a:pathLst>
                <a:path w="691" h="1906" extrusionOk="0">
                  <a:moveTo>
                    <a:pt x="0" y="0"/>
                  </a:moveTo>
                  <a:lnTo>
                    <a:pt x="0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1" name="Google Shape;3951;p56"/>
            <p:cNvSpPr/>
            <p:nvPr/>
          </p:nvSpPr>
          <p:spPr>
            <a:xfrm>
              <a:off x="6903703" y="3870371"/>
              <a:ext cx="20654" cy="49857"/>
            </a:xfrm>
            <a:custGeom>
              <a:avLst/>
              <a:gdLst/>
              <a:ahLst/>
              <a:cxnLst/>
              <a:rect l="l" t="t" r="r" b="b"/>
              <a:pathLst>
                <a:path w="691" h="1668" extrusionOk="0">
                  <a:moveTo>
                    <a:pt x="0" y="1"/>
                  </a:moveTo>
                  <a:lnTo>
                    <a:pt x="0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2" name="Google Shape;3952;p56"/>
            <p:cNvSpPr/>
            <p:nvPr/>
          </p:nvSpPr>
          <p:spPr>
            <a:xfrm>
              <a:off x="6881645" y="3614839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3" name="Google Shape;3953;p56"/>
            <p:cNvSpPr/>
            <p:nvPr/>
          </p:nvSpPr>
          <p:spPr>
            <a:xfrm>
              <a:off x="6881645" y="3646882"/>
              <a:ext cx="64084" cy="32042"/>
            </a:xfrm>
            <a:custGeom>
              <a:avLst/>
              <a:gdLst/>
              <a:ahLst/>
              <a:cxnLst/>
              <a:rect l="l" t="t" r="r" b="b"/>
              <a:pathLst>
                <a:path w="2144" h="1072" extrusionOk="0">
                  <a:moveTo>
                    <a:pt x="0" y="0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4" name="Google Shape;3954;p56"/>
            <p:cNvSpPr/>
            <p:nvPr/>
          </p:nvSpPr>
          <p:spPr>
            <a:xfrm>
              <a:off x="6881645" y="3715929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667"/>
                    <a:pt x="476" y="2143"/>
                    <a:pt x="1072" y="2143"/>
                  </a:cubicBezTo>
                  <a:cubicBezTo>
                    <a:pt x="1667" y="2143"/>
                    <a:pt x="2143" y="1667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5" name="Google Shape;3955;p56"/>
            <p:cNvSpPr/>
            <p:nvPr/>
          </p:nvSpPr>
          <p:spPr>
            <a:xfrm>
              <a:off x="6881645" y="3748658"/>
              <a:ext cx="64084" cy="32072"/>
            </a:xfrm>
            <a:custGeom>
              <a:avLst/>
              <a:gdLst/>
              <a:ahLst/>
              <a:cxnLst/>
              <a:rect l="l" t="t" r="r" b="b"/>
              <a:pathLst>
                <a:path w="2144" h="1073" extrusionOk="0">
                  <a:moveTo>
                    <a:pt x="0" y="1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6" name="Google Shape;3956;p56"/>
            <p:cNvSpPr/>
            <p:nvPr/>
          </p:nvSpPr>
          <p:spPr>
            <a:xfrm>
              <a:off x="6881645" y="3816988"/>
              <a:ext cx="64084" cy="64114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20"/>
                    <a:pt x="2143" y="1644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7" name="Google Shape;3957;p56"/>
            <p:cNvSpPr/>
            <p:nvPr/>
          </p:nvSpPr>
          <p:spPr>
            <a:xfrm>
              <a:off x="6881645" y="3849030"/>
              <a:ext cx="64084" cy="32072"/>
            </a:xfrm>
            <a:custGeom>
              <a:avLst/>
              <a:gdLst/>
              <a:ahLst/>
              <a:cxnLst/>
              <a:rect l="l" t="t" r="r" b="b"/>
              <a:pathLst>
                <a:path w="2144" h="1073" extrusionOk="0">
                  <a:moveTo>
                    <a:pt x="0" y="0"/>
                  </a:moveTo>
                  <a:cubicBezTo>
                    <a:pt x="0" y="596"/>
                    <a:pt x="476" y="1072"/>
                    <a:pt x="1072" y="1072"/>
                  </a:cubicBezTo>
                  <a:cubicBezTo>
                    <a:pt x="1667" y="1072"/>
                    <a:pt x="2143" y="596"/>
                    <a:pt x="2143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58" name="Google Shape;3958;p56"/>
          <p:cNvGrpSpPr/>
          <p:nvPr/>
        </p:nvGrpSpPr>
        <p:grpSpPr>
          <a:xfrm>
            <a:off x="6273438" y="3579240"/>
            <a:ext cx="343826" cy="344544"/>
            <a:chOff x="6082938" y="3579240"/>
            <a:chExt cx="343826" cy="344544"/>
          </a:xfrm>
        </p:grpSpPr>
        <p:sp>
          <p:nvSpPr>
            <p:cNvPr id="3959" name="Google Shape;3959;p56"/>
            <p:cNvSpPr/>
            <p:nvPr/>
          </p:nvSpPr>
          <p:spPr>
            <a:xfrm>
              <a:off x="6175478" y="3579240"/>
              <a:ext cx="64084" cy="128168"/>
            </a:xfrm>
            <a:custGeom>
              <a:avLst/>
              <a:gdLst/>
              <a:ahLst/>
              <a:cxnLst/>
              <a:rect l="l" t="t" r="r" b="b"/>
              <a:pathLst>
                <a:path w="2144" h="4288" extrusionOk="0">
                  <a:moveTo>
                    <a:pt x="334" y="1"/>
                  </a:moveTo>
                  <a:lnTo>
                    <a:pt x="0" y="1858"/>
                  </a:lnTo>
                  <a:lnTo>
                    <a:pt x="334" y="2454"/>
                  </a:lnTo>
                  <a:lnTo>
                    <a:pt x="1072" y="3740"/>
                  </a:lnTo>
                  <a:lnTo>
                    <a:pt x="1882" y="4287"/>
                  </a:lnTo>
                  <a:lnTo>
                    <a:pt x="2144" y="2454"/>
                  </a:lnTo>
                  <a:lnTo>
                    <a:pt x="1882" y="185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0" name="Google Shape;3960;p56"/>
            <p:cNvSpPr/>
            <p:nvPr/>
          </p:nvSpPr>
          <p:spPr>
            <a:xfrm>
              <a:off x="6230984" y="3633342"/>
              <a:ext cx="195780" cy="82616"/>
            </a:xfrm>
            <a:custGeom>
              <a:avLst/>
              <a:gdLst/>
              <a:ahLst/>
              <a:cxnLst/>
              <a:rect l="l" t="t" r="r" b="b"/>
              <a:pathLst>
                <a:path w="6550" h="2764" extrusionOk="0">
                  <a:moveTo>
                    <a:pt x="25" y="1"/>
                  </a:moveTo>
                  <a:lnTo>
                    <a:pt x="25" y="2454"/>
                  </a:lnTo>
                  <a:lnTo>
                    <a:pt x="1" y="2454"/>
                  </a:lnTo>
                  <a:lnTo>
                    <a:pt x="3263" y="2763"/>
                  </a:lnTo>
                  <a:lnTo>
                    <a:pt x="5597" y="2454"/>
                  </a:lnTo>
                  <a:lnTo>
                    <a:pt x="6550" y="1239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1" name="Google Shape;3961;p56"/>
            <p:cNvSpPr/>
            <p:nvPr/>
          </p:nvSpPr>
          <p:spPr>
            <a:xfrm>
              <a:off x="6082938" y="3579240"/>
              <a:ext cx="101805" cy="84738"/>
            </a:xfrm>
            <a:custGeom>
              <a:avLst/>
              <a:gdLst/>
              <a:ahLst/>
              <a:cxnLst/>
              <a:rect l="l" t="t" r="r" b="b"/>
              <a:pathLst>
                <a:path w="3406" h="2835" extrusionOk="0">
                  <a:moveTo>
                    <a:pt x="0" y="1"/>
                  </a:moveTo>
                  <a:lnTo>
                    <a:pt x="0" y="2430"/>
                  </a:lnTo>
                  <a:lnTo>
                    <a:pt x="1691" y="2835"/>
                  </a:lnTo>
                  <a:lnTo>
                    <a:pt x="3406" y="2430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2" name="Google Shape;3962;p56"/>
            <p:cNvSpPr/>
            <p:nvPr/>
          </p:nvSpPr>
          <p:spPr>
            <a:xfrm>
              <a:off x="6175478" y="3651844"/>
              <a:ext cx="64084" cy="128168"/>
            </a:xfrm>
            <a:custGeom>
              <a:avLst/>
              <a:gdLst/>
              <a:ahLst/>
              <a:cxnLst/>
              <a:rect l="l" t="t" r="r" b="b"/>
              <a:pathLst>
                <a:path w="2144" h="4288" extrusionOk="0">
                  <a:moveTo>
                    <a:pt x="334" y="1"/>
                  </a:moveTo>
                  <a:lnTo>
                    <a:pt x="0" y="1835"/>
                  </a:lnTo>
                  <a:lnTo>
                    <a:pt x="334" y="2430"/>
                  </a:lnTo>
                  <a:lnTo>
                    <a:pt x="1072" y="3716"/>
                  </a:lnTo>
                  <a:lnTo>
                    <a:pt x="1882" y="4287"/>
                  </a:lnTo>
                  <a:lnTo>
                    <a:pt x="2144" y="2430"/>
                  </a:lnTo>
                  <a:lnTo>
                    <a:pt x="1882" y="183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3" name="Google Shape;3963;p56"/>
            <p:cNvSpPr/>
            <p:nvPr/>
          </p:nvSpPr>
          <p:spPr>
            <a:xfrm>
              <a:off x="6230984" y="3705945"/>
              <a:ext cx="195780" cy="81899"/>
            </a:xfrm>
            <a:custGeom>
              <a:avLst/>
              <a:gdLst/>
              <a:ahLst/>
              <a:cxnLst/>
              <a:rect l="l" t="t" r="r" b="b"/>
              <a:pathLst>
                <a:path w="6550" h="2740" extrusionOk="0">
                  <a:moveTo>
                    <a:pt x="25" y="1"/>
                  </a:moveTo>
                  <a:lnTo>
                    <a:pt x="25" y="2430"/>
                  </a:lnTo>
                  <a:lnTo>
                    <a:pt x="1" y="2430"/>
                  </a:lnTo>
                  <a:lnTo>
                    <a:pt x="3263" y="2739"/>
                  </a:lnTo>
                  <a:lnTo>
                    <a:pt x="5597" y="2430"/>
                  </a:lnTo>
                  <a:lnTo>
                    <a:pt x="6550" y="1215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4" name="Google Shape;3964;p56"/>
            <p:cNvSpPr/>
            <p:nvPr/>
          </p:nvSpPr>
          <p:spPr>
            <a:xfrm>
              <a:off x="6082938" y="3651844"/>
              <a:ext cx="101805" cy="84021"/>
            </a:xfrm>
            <a:custGeom>
              <a:avLst/>
              <a:gdLst/>
              <a:ahLst/>
              <a:cxnLst/>
              <a:rect l="l" t="t" r="r" b="b"/>
              <a:pathLst>
                <a:path w="3406" h="2811" extrusionOk="0">
                  <a:moveTo>
                    <a:pt x="0" y="1"/>
                  </a:moveTo>
                  <a:lnTo>
                    <a:pt x="0" y="2406"/>
                  </a:lnTo>
                  <a:lnTo>
                    <a:pt x="1691" y="2811"/>
                  </a:lnTo>
                  <a:lnTo>
                    <a:pt x="3406" y="2406"/>
                  </a:lnTo>
                  <a:lnTo>
                    <a:pt x="3406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5" name="Google Shape;3965;p56"/>
            <p:cNvSpPr/>
            <p:nvPr/>
          </p:nvSpPr>
          <p:spPr>
            <a:xfrm>
              <a:off x="6175478" y="3723760"/>
              <a:ext cx="64084" cy="128138"/>
            </a:xfrm>
            <a:custGeom>
              <a:avLst/>
              <a:gdLst/>
              <a:ahLst/>
              <a:cxnLst/>
              <a:rect l="l" t="t" r="r" b="b"/>
              <a:pathLst>
                <a:path w="2144" h="4287" extrusionOk="0">
                  <a:moveTo>
                    <a:pt x="334" y="0"/>
                  </a:moveTo>
                  <a:lnTo>
                    <a:pt x="0" y="1834"/>
                  </a:lnTo>
                  <a:lnTo>
                    <a:pt x="334" y="2429"/>
                  </a:lnTo>
                  <a:lnTo>
                    <a:pt x="1072" y="3715"/>
                  </a:lnTo>
                  <a:lnTo>
                    <a:pt x="1882" y="4287"/>
                  </a:lnTo>
                  <a:lnTo>
                    <a:pt x="2144" y="2429"/>
                  </a:lnTo>
                  <a:lnTo>
                    <a:pt x="1882" y="18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6" name="Google Shape;3966;p56"/>
            <p:cNvSpPr/>
            <p:nvPr/>
          </p:nvSpPr>
          <p:spPr>
            <a:xfrm>
              <a:off x="6230984" y="3777861"/>
              <a:ext cx="195780" cy="81869"/>
            </a:xfrm>
            <a:custGeom>
              <a:avLst/>
              <a:gdLst/>
              <a:ahLst/>
              <a:cxnLst/>
              <a:rect l="l" t="t" r="r" b="b"/>
              <a:pathLst>
                <a:path w="6550" h="2739" extrusionOk="0">
                  <a:moveTo>
                    <a:pt x="25" y="0"/>
                  </a:moveTo>
                  <a:lnTo>
                    <a:pt x="25" y="2453"/>
                  </a:lnTo>
                  <a:lnTo>
                    <a:pt x="1" y="2453"/>
                  </a:lnTo>
                  <a:lnTo>
                    <a:pt x="3263" y="2739"/>
                  </a:lnTo>
                  <a:lnTo>
                    <a:pt x="5597" y="2453"/>
                  </a:lnTo>
                  <a:lnTo>
                    <a:pt x="6550" y="1215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7" name="Google Shape;3967;p56"/>
            <p:cNvSpPr/>
            <p:nvPr/>
          </p:nvSpPr>
          <p:spPr>
            <a:xfrm>
              <a:off x="6082938" y="3723760"/>
              <a:ext cx="101805" cy="84738"/>
            </a:xfrm>
            <a:custGeom>
              <a:avLst/>
              <a:gdLst/>
              <a:ahLst/>
              <a:cxnLst/>
              <a:rect l="l" t="t" r="r" b="b"/>
              <a:pathLst>
                <a:path w="3406" h="2835" extrusionOk="0">
                  <a:moveTo>
                    <a:pt x="0" y="0"/>
                  </a:moveTo>
                  <a:lnTo>
                    <a:pt x="0" y="2405"/>
                  </a:lnTo>
                  <a:lnTo>
                    <a:pt x="1691" y="2834"/>
                  </a:lnTo>
                  <a:lnTo>
                    <a:pt x="3406" y="2405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8" name="Google Shape;3968;p56"/>
            <p:cNvSpPr/>
            <p:nvPr/>
          </p:nvSpPr>
          <p:spPr>
            <a:xfrm>
              <a:off x="6175478" y="3795646"/>
              <a:ext cx="64084" cy="128138"/>
            </a:xfrm>
            <a:custGeom>
              <a:avLst/>
              <a:gdLst/>
              <a:ahLst/>
              <a:cxnLst/>
              <a:rect l="l" t="t" r="r" b="b"/>
              <a:pathLst>
                <a:path w="2144" h="4287" extrusionOk="0">
                  <a:moveTo>
                    <a:pt x="334" y="0"/>
                  </a:moveTo>
                  <a:lnTo>
                    <a:pt x="0" y="1858"/>
                  </a:lnTo>
                  <a:lnTo>
                    <a:pt x="334" y="2453"/>
                  </a:lnTo>
                  <a:lnTo>
                    <a:pt x="1882" y="4287"/>
                  </a:lnTo>
                  <a:lnTo>
                    <a:pt x="2144" y="2453"/>
                  </a:lnTo>
                  <a:lnTo>
                    <a:pt x="1882" y="185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9" name="Google Shape;3969;p56"/>
            <p:cNvSpPr/>
            <p:nvPr/>
          </p:nvSpPr>
          <p:spPr>
            <a:xfrm>
              <a:off x="6230984" y="3849747"/>
              <a:ext cx="195780" cy="73350"/>
            </a:xfrm>
            <a:custGeom>
              <a:avLst/>
              <a:gdLst/>
              <a:ahLst/>
              <a:cxnLst/>
              <a:rect l="l" t="t" r="r" b="b"/>
              <a:pathLst>
                <a:path w="6550" h="2454" extrusionOk="0">
                  <a:moveTo>
                    <a:pt x="1" y="0"/>
                  </a:moveTo>
                  <a:lnTo>
                    <a:pt x="1" y="2453"/>
                  </a:lnTo>
                  <a:lnTo>
                    <a:pt x="5597" y="2453"/>
                  </a:lnTo>
                  <a:lnTo>
                    <a:pt x="6550" y="1239"/>
                  </a:lnTo>
                  <a:lnTo>
                    <a:pt x="5597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0" name="Google Shape;3970;p56"/>
            <p:cNvSpPr/>
            <p:nvPr/>
          </p:nvSpPr>
          <p:spPr>
            <a:xfrm>
              <a:off x="6082938" y="3795646"/>
              <a:ext cx="102523" cy="73350"/>
            </a:xfrm>
            <a:custGeom>
              <a:avLst/>
              <a:gdLst/>
              <a:ahLst/>
              <a:cxnLst/>
              <a:rect l="l" t="t" r="r" b="b"/>
              <a:pathLst>
                <a:path w="3430" h="2454" extrusionOk="0">
                  <a:moveTo>
                    <a:pt x="0" y="0"/>
                  </a:moveTo>
                  <a:lnTo>
                    <a:pt x="0" y="2453"/>
                  </a:lnTo>
                  <a:lnTo>
                    <a:pt x="3430" y="2453"/>
                  </a:lnTo>
                  <a:lnTo>
                    <a:pt x="3430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71" name="Google Shape;3971;p56"/>
          <p:cNvGrpSpPr/>
          <p:nvPr/>
        </p:nvGrpSpPr>
        <p:grpSpPr>
          <a:xfrm>
            <a:off x="5552286" y="3567852"/>
            <a:ext cx="286885" cy="344545"/>
            <a:chOff x="5437986" y="3567852"/>
            <a:chExt cx="286885" cy="344545"/>
          </a:xfrm>
        </p:grpSpPr>
        <p:sp>
          <p:nvSpPr>
            <p:cNvPr id="3972" name="Google Shape;3972;p56"/>
            <p:cNvSpPr/>
            <p:nvPr/>
          </p:nvSpPr>
          <p:spPr>
            <a:xfrm>
              <a:off x="5473585" y="3717333"/>
              <a:ext cx="229944" cy="47017"/>
            </a:xfrm>
            <a:custGeom>
              <a:avLst/>
              <a:gdLst/>
              <a:ahLst/>
              <a:cxnLst/>
              <a:rect l="l" t="t" r="r" b="b"/>
              <a:pathLst>
                <a:path w="7693" h="1573" extrusionOk="0">
                  <a:moveTo>
                    <a:pt x="0" y="1"/>
                  </a:moveTo>
                  <a:lnTo>
                    <a:pt x="0" y="1573"/>
                  </a:lnTo>
                  <a:lnTo>
                    <a:pt x="7692" y="1573"/>
                  </a:lnTo>
                  <a:lnTo>
                    <a:pt x="7692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3" name="Google Shape;3973;p56"/>
            <p:cNvSpPr/>
            <p:nvPr/>
          </p:nvSpPr>
          <p:spPr>
            <a:xfrm>
              <a:off x="5473585" y="3740827"/>
              <a:ext cx="229944" cy="22806"/>
            </a:xfrm>
            <a:custGeom>
              <a:avLst/>
              <a:gdLst/>
              <a:ahLst/>
              <a:cxnLst/>
              <a:rect l="l" t="t" r="r" b="b"/>
              <a:pathLst>
                <a:path w="7693" h="763" extrusionOk="0">
                  <a:moveTo>
                    <a:pt x="0" y="1"/>
                  </a:moveTo>
                  <a:lnTo>
                    <a:pt x="0" y="763"/>
                  </a:lnTo>
                  <a:lnTo>
                    <a:pt x="7692" y="763"/>
                  </a:lnTo>
                  <a:lnTo>
                    <a:pt x="7692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4" name="Google Shape;3974;p56"/>
            <p:cNvSpPr/>
            <p:nvPr/>
          </p:nvSpPr>
          <p:spPr>
            <a:xfrm>
              <a:off x="5473585" y="3820544"/>
              <a:ext cx="251285" cy="47017"/>
            </a:xfrm>
            <a:custGeom>
              <a:avLst/>
              <a:gdLst/>
              <a:ahLst/>
              <a:cxnLst/>
              <a:rect l="l" t="t" r="r" b="b"/>
              <a:pathLst>
                <a:path w="8407" h="1573" extrusionOk="0">
                  <a:moveTo>
                    <a:pt x="0" y="1"/>
                  </a:moveTo>
                  <a:lnTo>
                    <a:pt x="0" y="1573"/>
                  </a:lnTo>
                  <a:lnTo>
                    <a:pt x="8407" y="1573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5" name="Google Shape;3975;p56"/>
            <p:cNvSpPr/>
            <p:nvPr/>
          </p:nvSpPr>
          <p:spPr>
            <a:xfrm>
              <a:off x="5473585" y="3844038"/>
              <a:ext cx="251285" cy="22806"/>
            </a:xfrm>
            <a:custGeom>
              <a:avLst/>
              <a:gdLst/>
              <a:ahLst/>
              <a:cxnLst/>
              <a:rect l="l" t="t" r="r" b="b"/>
              <a:pathLst>
                <a:path w="8407" h="763" extrusionOk="0">
                  <a:moveTo>
                    <a:pt x="0" y="1"/>
                  </a:moveTo>
                  <a:lnTo>
                    <a:pt x="0" y="763"/>
                  </a:lnTo>
                  <a:lnTo>
                    <a:pt x="8407" y="763"/>
                  </a:lnTo>
                  <a:lnTo>
                    <a:pt x="8407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6" name="Google Shape;3976;p56"/>
            <p:cNvSpPr/>
            <p:nvPr/>
          </p:nvSpPr>
          <p:spPr>
            <a:xfrm>
              <a:off x="5474990" y="3613405"/>
              <a:ext cx="207885" cy="47017"/>
            </a:xfrm>
            <a:custGeom>
              <a:avLst/>
              <a:gdLst/>
              <a:ahLst/>
              <a:cxnLst/>
              <a:rect l="l" t="t" r="r" b="b"/>
              <a:pathLst>
                <a:path w="6955" h="1573" extrusionOk="0">
                  <a:moveTo>
                    <a:pt x="1" y="1"/>
                  </a:moveTo>
                  <a:lnTo>
                    <a:pt x="1" y="1573"/>
                  </a:lnTo>
                  <a:lnTo>
                    <a:pt x="6955" y="1573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7" name="Google Shape;3977;p56"/>
            <p:cNvSpPr/>
            <p:nvPr/>
          </p:nvSpPr>
          <p:spPr>
            <a:xfrm>
              <a:off x="5474990" y="3637616"/>
              <a:ext cx="207885" cy="22806"/>
            </a:xfrm>
            <a:custGeom>
              <a:avLst/>
              <a:gdLst/>
              <a:ahLst/>
              <a:cxnLst/>
              <a:rect l="l" t="t" r="r" b="b"/>
              <a:pathLst>
                <a:path w="6955" h="763" extrusionOk="0">
                  <a:moveTo>
                    <a:pt x="1" y="1"/>
                  </a:moveTo>
                  <a:lnTo>
                    <a:pt x="1" y="763"/>
                  </a:lnTo>
                  <a:lnTo>
                    <a:pt x="6955" y="763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8" name="Google Shape;3978;p56"/>
            <p:cNvSpPr/>
            <p:nvPr/>
          </p:nvSpPr>
          <p:spPr>
            <a:xfrm>
              <a:off x="5437986" y="3567852"/>
              <a:ext cx="35629" cy="20684"/>
            </a:xfrm>
            <a:custGeom>
              <a:avLst/>
              <a:gdLst/>
              <a:ahLst/>
              <a:cxnLst/>
              <a:rect l="l" t="t" r="r" b="b"/>
              <a:pathLst>
                <a:path w="1192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191" y="691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9" name="Google Shape;3979;p56"/>
            <p:cNvSpPr/>
            <p:nvPr/>
          </p:nvSpPr>
          <p:spPr>
            <a:xfrm>
              <a:off x="5439420" y="3609161"/>
              <a:ext cx="35599" cy="19937"/>
            </a:xfrm>
            <a:custGeom>
              <a:avLst/>
              <a:gdLst/>
              <a:ahLst/>
              <a:cxnLst/>
              <a:rect l="l" t="t" r="r" b="b"/>
              <a:pathLst>
                <a:path w="1191" h="667" extrusionOk="0">
                  <a:moveTo>
                    <a:pt x="0" y="0"/>
                  </a:moveTo>
                  <a:lnTo>
                    <a:pt x="0" y="667"/>
                  </a:lnTo>
                  <a:lnTo>
                    <a:pt x="1191" y="667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0" name="Google Shape;3980;p56"/>
            <p:cNvSpPr/>
            <p:nvPr/>
          </p:nvSpPr>
          <p:spPr>
            <a:xfrm>
              <a:off x="5439420" y="3649004"/>
              <a:ext cx="35599" cy="20684"/>
            </a:xfrm>
            <a:custGeom>
              <a:avLst/>
              <a:gdLst/>
              <a:ahLst/>
              <a:cxnLst/>
              <a:rect l="l" t="t" r="r" b="b"/>
              <a:pathLst>
                <a:path w="1191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1" name="Google Shape;3981;p56"/>
            <p:cNvSpPr/>
            <p:nvPr/>
          </p:nvSpPr>
          <p:spPr>
            <a:xfrm>
              <a:off x="5439420" y="3689595"/>
              <a:ext cx="35599" cy="20654"/>
            </a:xfrm>
            <a:custGeom>
              <a:avLst/>
              <a:gdLst/>
              <a:ahLst/>
              <a:cxnLst/>
              <a:rect l="l" t="t" r="r" b="b"/>
              <a:pathLst>
                <a:path w="1191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2" name="Google Shape;3982;p56"/>
            <p:cNvSpPr/>
            <p:nvPr/>
          </p:nvSpPr>
          <p:spPr>
            <a:xfrm>
              <a:off x="5439420" y="3730873"/>
              <a:ext cx="35599" cy="20654"/>
            </a:xfrm>
            <a:custGeom>
              <a:avLst/>
              <a:gdLst/>
              <a:ahLst/>
              <a:cxnLst/>
              <a:rect l="l" t="t" r="r" b="b"/>
              <a:pathLst>
                <a:path w="1191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3" name="Google Shape;3983;p56"/>
            <p:cNvSpPr/>
            <p:nvPr/>
          </p:nvSpPr>
          <p:spPr>
            <a:xfrm>
              <a:off x="5439420" y="3740827"/>
              <a:ext cx="35599" cy="9296"/>
            </a:xfrm>
            <a:custGeom>
              <a:avLst/>
              <a:gdLst/>
              <a:ahLst/>
              <a:cxnLst/>
              <a:rect l="l" t="t" r="r" b="b"/>
              <a:pathLst>
                <a:path w="1191" h="311" extrusionOk="0">
                  <a:moveTo>
                    <a:pt x="0" y="1"/>
                  </a:moveTo>
                  <a:lnTo>
                    <a:pt x="0" y="310"/>
                  </a:lnTo>
                  <a:lnTo>
                    <a:pt x="1191" y="310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4" name="Google Shape;3984;p56"/>
            <p:cNvSpPr/>
            <p:nvPr/>
          </p:nvSpPr>
          <p:spPr>
            <a:xfrm>
              <a:off x="5439420" y="3770717"/>
              <a:ext cx="35599" cy="20684"/>
            </a:xfrm>
            <a:custGeom>
              <a:avLst/>
              <a:gdLst/>
              <a:ahLst/>
              <a:cxnLst/>
              <a:rect l="l" t="t" r="r" b="b"/>
              <a:pathLst>
                <a:path w="1191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5" name="Google Shape;3985;p56"/>
            <p:cNvSpPr/>
            <p:nvPr/>
          </p:nvSpPr>
          <p:spPr>
            <a:xfrm>
              <a:off x="5439420" y="3810591"/>
              <a:ext cx="35599" cy="20684"/>
            </a:xfrm>
            <a:custGeom>
              <a:avLst/>
              <a:gdLst/>
              <a:ahLst/>
              <a:cxnLst/>
              <a:rect l="l" t="t" r="r" b="b"/>
              <a:pathLst>
                <a:path w="1191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6" name="Google Shape;3986;p56"/>
            <p:cNvSpPr/>
            <p:nvPr/>
          </p:nvSpPr>
          <p:spPr>
            <a:xfrm>
              <a:off x="5439420" y="3851869"/>
              <a:ext cx="35599" cy="20684"/>
            </a:xfrm>
            <a:custGeom>
              <a:avLst/>
              <a:gdLst/>
              <a:ahLst/>
              <a:cxnLst/>
              <a:rect l="l" t="t" r="r" b="b"/>
              <a:pathLst>
                <a:path w="1191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191" y="69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7" name="Google Shape;3987;p56"/>
            <p:cNvSpPr/>
            <p:nvPr/>
          </p:nvSpPr>
          <p:spPr>
            <a:xfrm>
              <a:off x="5439420" y="3891743"/>
              <a:ext cx="35599" cy="20654"/>
            </a:xfrm>
            <a:custGeom>
              <a:avLst/>
              <a:gdLst/>
              <a:ahLst/>
              <a:cxnLst/>
              <a:rect l="l" t="t" r="r" b="b"/>
              <a:pathLst>
                <a:path w="1191" h="691" extrusionOk="0">
                  <a:moveTo>
                    <a:pt x="0" y="0"/>
                  </a:moveTo>
                  <a:lnTo>
                    <a:pt x="0" y="691"/>
                  </a:lnTo>
                  <a:lnTo>
                    <a:pt x="834" y="6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8" name="Google Shape;3988;p56"/>
            <p:cNvSpPr/>
            <p:nvPr/>
          </p:nvSpPr>
          <p:spPr>
            <a:xfrm>
              <a:off x="5464319" y="3568570"/>
              <a:ext cx="19967" cy="343825"/>
            </a:xfrm>
            <a:custGeom>
              <a:avLst/>
              <a:gdLst/>
              <a:ahLst/>
              <a:cxnLst/>
              <a:rect l="l" t="t" r="r" b="b"/>
              <a:pathLst>
                <a:path w="668" h="11503" extrusionOk="0">
                  <a:moveTo>
                    <a:pt x="1" y="1"/>
                  </a:moveTo>
                  <a:lnTo>
                    <a:pt x="1" y="11503"/>
                  </a:lnTo>
                  <a:lnTo>
                    <a:pt x="668" y="11503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9" name="Google Shape;3989;p56"/>
            <p:cNvSpPr/>
            <p:nvPr/>
          </p:nvSpPr>
          <p:spPr>
            <a:xfrm>
              <a:off x="5464319" y="3740827"/>
              <a:ext cx="19967" cy="171569"/>
            </a:xfrm>
            <a:custGeom>
              <a:avLst/>
              <a:gdLst/>
              <a:ahLst/>
              <a:cxnLst/>
              <a:rect l="l" t="t" r="r" b="b"/>
              <a:pathLst>
                <a:path w="668" h="5740" extrusionOk="0">
                  <a:moveTo>
                    <a:pt x="1" y="1"/>
                  </a:moveTo>
                  <a:lnTo>
                    <a:pt x="1" y="5740"/>
                  </a:lnTo>
                  <a:lnTo>
                    <a:pt x="668" y="5740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90" name="Google Shape;3990;p56"/>
          <p:cNvGrpSpPr/>
          <p:nvPr/>
        </p:nvGrpSpPr>
        <p:grpSpPr>
          <a:xfrm>
            <a:off x="4782742" y="3605573"/>
            <a:ext cx="344543" cy="284765"/>
            <a:chOff x="4744642" y="3605573"/>
            <a:chExt cx="344543" cy="284765"/>
          </a:xfrm>
        </p:grpSpPr>
        <p:sp>
          <p:nvSpPr>
            <p:cNvPr id="3991" name="Google Shape;3991;p56"/>
            <p:cNvSpPr/>
            <p:nvPr/>
          </p:nvSpPr>
          <p:spPr>
            <a:xfrm>
              <a:off x="4980237" y="3713059"/>
              <a:ext cx="64114" cy="168729"/>
            </a:xfrm>
            <a:custGeom>
              <a:avLst/>
              <a:gdLst/>
              <a:ahLst/>
              <a:cxnLst/>
              <a:rect l="l" t="t" r="r" b="b"/>
              <a:pathLst>
                <a:path w="2145" h="5645" extrusionOk="0">
                  <a:moveTo>
                    <a:pt x="1073" y="1"/>
                  </a:moveTo>
                  <a:lnTo>
                    <a:pt x="1" y="977"/>
                  </a:lnTo>
                  <a:lnTo>
                    <a:pt x="1" y="5645"/>
                  </a:lnTo>
                  <a:lnTo>
                    <a:pt x="2144" y="5645"/>
                  </a:lnTo>
                  <a:lnTo>
                    <a:pt x="2144" y="977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2" name="Google Shape;3992;p56"/>
            <p:cNvSpPr/>
            <p:nvPr/>
          </p:nvSpPr>
          <p:spPr>
            <a:xfrm>
              <a:off x="4884857" y="3732279"/>
              <a:ext cx="64114" cy="148822"/>
            </a:xfrm>
            <a:custGeom>
              <a:avLst/>
              <a:gdLst/>
              <a:ahLst/>
              <a:cxnLst/>
              <a:rect l="l" t="t" r="r" b="b"/>
              <a:pathLst>
                <a:path w="2145" h="4979" extrusionOk="0">
                  <a:moveTo>
                    <a:pt x="1073" y="1"/>
                  </a:moveTo>
                  <a:lnTo>
                    <a:pt x="1" y="1001"/>
                  </a:lnTo>
                  <a:lnTo>
                    <a:pt x="1" y="4978"/>
                  </a:lnTo>
                  <a:lnTo>
                    <a:pt x="2144" y="4978"/>
                  </a:lnTo>
                  <a:lnTo>
                    <a:pt x="2144" y="1001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3" name="Google Shape;3993;p56"/>
            <p:cNvSpPr/>
            <p:nvPr/>
          </p:nvSpPr>
          <p:spPr>
            <a:xfrm>
              <a:off x="4790195" y="3752932"/>
              <a:ext cx="64084" cy="128168"/>
            </a:xfrm>
            <a:custGeom>
              <a:avLst/>
              <a:gdLst/>
              <a:ahLst/>
              <a:cxnLst/>
              <a:rect l="l" t="t" r="r" b="b"/>
              <a:pathLst>
                <a:path w="2144" h="4288" extrusionOk="0">
                  <a:moveTo>
                    <a:pt x="1072" y="1"/>
                  </a:moveTo>
                  <a:lnTo>
                    <a:pt x="1" y="977"/>
                  </a:lnTo>
                  <a:lnTo>
                    <a:pt x="1" y="4287"/>
                  </a:lnTo>
                  <a:lnTo>
                    <a:pt x="2144" y="4287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4" name="Google Shape;3994;p56"/>
            <p:cNvSpPr/>
            <p:nvPr/>
          </p:nvSpPr>
          <p:spPr>
            <a:xfrm>
              <a:off x="4790195" y="3699548"/>
              <a:ext cx="64084" cy="56970"/>
            </a:xfrm>
            <a:custGeom>
              <a:avLst/>
              <a:gdLst/>
              <a:ahLst/>
              <a:cxnLst/>
              <a:rect l="l" t="t" r="r" b="b"/>
              <a:pathLst>
                <a:path w="2144" h="1906" extrusionOk="0">
                  <a:moveTo>
                    <a:pt x="1072" y="0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5" name="Google Shape;3995;p56"/>
            <p:cNvSpPr/>
            <p:nvPr/>
          </p:nvSpPr>
          <p:spPr>
            <a:xfrm>
              <a:off x="4790195" y="3646164"/>
              <a:ext cx="64084" cy="56970"/>
            </a:xfrm>
            <a:custGeom>
              <a:avLst/>
              <a:gdLst/>
              <a:ahLst/>
              <a:cxnLst/>
              <a:rect l="l" t="t" r="r" b="b"/>
              <a:pathLst>
                <a:path w="2144" h="1906" extrusionOk="0">
                  <a:moveTo>
                    <a:pt x="1072" y="0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6" name="Google Shape;3996;p56"/>
            <p:cNvSpPr/>
            <p:nvPr/>
          </p:nvSpPr>
          <p:spPr>
            <a:xfrm>
              <a:off x="4822237" y="3646164"/>
              <a:ext cx="32042" cy="56970"/>
            </a:xfrm>
            <a:custGeom>
              <a:avLst/>
              <a:gdLst/>
              <a:ahLst/>
              <a:cxnLst/>
              <a:rect l="l" t="t" r="r" b="b"/>
              <a:pathLst>
                <a:path w="1072" h="1906" extrusionOk="0">
                  <a:moveTo>
                    <a:pt x="0" y="0"/>
                  </a:moveTo>
                  <a:lnTo>
                    <a:pt x="0" y="929"/>
                  </a:lnTo>
                  <a:lnTo>
                    <a:pt x="1072" y="1906"/>
                  </a:lnTo>
                  <a:lnTo>
                    <a:pt x="1072" y="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7" name="Google Shape;3997;p56"/>
            <p:cNvSpPr/>
            <p:nvPr/>
          </p:nvSpPr>
          <p:spPr>
            <a:xfrm>
              <a:off x="4820802" y="3699548"/>
              <a:ext cx="32072" cy="56970"/>
            </a:xfrm>
            <a:custGeom>
              <a:avLst/>
              <a:gdLst/>
              <a:ahLst/>
              <a:cxnLst/>
              <a:rect l="l" t="t" r="r" b="b"/>
              <a:pathLst>
                <a:path w="1073" h="1906" extrusionOk="0">
                  <a:moveTo>
                    <a:pt x="1" y="0"/>
                  </a:moveTo>
                  <a:lnTo>
                    <a:pt x="1" y="929"/>
                  </a:lnTo>
                  <a:lnTo>
                    <a:pt x="1072" y="1906"/>
                  </a:lnTo>
                  <a:lnTo>
                    <a:pt x="1072" y="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8" name="Google Shape;3998;p56"/>
            <p:cNvSpPr/>
            <p:nvPr/>
          </p:nvSpPr>
          <p:spPr>
            <a:xfrm>
              <a:off x="4820802" y="3752932"/>
              <a:ext cx="32072" cy="128168"/>
            </a:xfrm>
            <a:custGeom>
              <a:avLst/>
              <a:gdLst/>
              <a:ahLst/>
              <a:cxnLst/>
              <a:rect l="l" t="t" r="r" b="b"/>
              <a:pathLst>
                <a:path w="1073" h="4288" extrusionOk="0">
                  <a:moveTo>
                    <a:pt x="1" y="1"/>
                  </a:moveTo>
                  <a:lnTo>
                    <a:pt x="1" y="4287"/>
                  </a:lnTo>
                  <a:lnTo>
                    <a:pt x="1072" y="4287"/>
                  </a:lnTo>
                  <a:lnTo>
                    <a:pt x="1072" y="9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9" name="Google Shape;3999;p56"/>
            <p:cNvSpPr/>
            <p:nvPr/>
          </p:nvSpPr>
          <p:spPr>
            <a:xfrm>
              <a:off x="4884857" y="3678895"/>
              <a:ext cx="64114" cy="56970"/>
            </a:xfrm>
            <a:custGeom>
              <a:avLst/>
              <a:gdLst/>
              <a:ahLst/>
              <a:cxnLst/>
              <a:rect l="l" t="t" r="r" b="b"/>
              <a:pathLst>
                <a:path w="2145" h="1906" extrusionOk="0">
                  <a:moveTo>
                    <a:pt x="1073" y="1"/>
                  </a:moveTo>
                  <a:lnTo>
                    <a:pt x="1" y="1001"/>
                  </a:lnTo>
                  <a:lnTo>
                    <a:pt x="1" y="1906"/>
                  </a:lnTo>
                  <a:lnTo>
                    <a:pt x="1073" y="930"/>
                  </a:lnTo>
                  <a:lnTo>
                    <a:pt x="2144" y="1906"/>
                  </a:lnTo>
                  <a:lnTo>
                    <a:pt x="2144" y="1001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0" name="Google Shape;4000;p56"/>
            <p:cNvSpPr/>
            <p:nvPr/>
          </p:nvSpPr>
          <p:spPr>
            <a:xfrm>
              <a:off x="4884857" y="3625511"/>
              <a:ext cx="64114" cy="56970"/>
            </a:xfrm>
            <a:custGeom>
              <a:avLst/>
              <a:gdLst/>
              <a:ahLst/>
              <a:cxnLst/>
              <a:rect l="l" t="t" r="r" b="b"/>
              <a:pathLst>
                <a:path w="2145" h="1906" extrusionOk="0">
                  <a:moveTo>
                    <a:pt x="1073" y="1"/>
                  </a:moveTo>
                  <a:lnTo>
                    <a:pt x="1" y="1001"/>
                  </a:lnTo>
                  <a:lnTo>
                    <a:pt x="1" y="1906"/>
                  </a:lnTo>
                  <a:lnTo>
                    <a:pt x="1073" y="929"/>
                  </a:lnTo>
                  <a:lnTo>
                    <a:pt x="2144" y="1906"/>
                  </a:lnTo>
                  <a:lnTo>
                    <a:pt x="2144" y="1001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1" name="Google Shape;4001;p56"/>
            <p:cNvSpPr/>
            <p:nvPr/>
          </p:nvSpPr>
          <p:spPr>
            <a:xfrm>
              <a:off x="4916899" y="3625511"/>
              <a:ext cx="32072" cy="56970"/>
            </a:xfrm>
            <a:custGeom>
              <a:avLst/>
              <a:gdLst/>
              <a:ahLst/>
              <a:cxnLst/>
              <a:rect l="l" t="t" r="r" b="b"/>
              <a:pathLst>
                <a:path w="1073" h="1906" extrusionOk="0">
                  <a:moveTo>
                    <a:pt x="1" y="1"/>
                  </a:moveTo>
                  <a:lnTo>
                    <a:pt x="1" y="929"/>
                  </a:lnTo>
                  <a:lnTo>
                    <a:pt x="1072" y="1906"/>
                  </a:lnTo>
                  <a:lnTo>
                    <a:pt x="1072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2" name="Google Shape;4002;p56"/>
            <p:cNvSpPr/>
            <p:nvPr/>
          </p:nvSpPr>
          <p:spPr>
            <a:xfrm>
              <a:off x="4916899" y="3678895"/>
              <a:ext cx="32072" cy="56970"/>
            </a:xfrm>
            <a:custGeom>
              <a:avLst/>
              <a:gdLst/>
              <a:ahLst/>
              <a:cxnLst/>
              <a:rect l="l" t="t" r="r" b="b"/>
              <a:pathLst>
                <a:path w="1073" h="1906" extrusionOk="0">
                  <a:moveTo>
                    <a:pt x="1" y="1"/>
                  </a:moveTo>
                  <a:lnTo>
                    <a:pt x="1" y="930"/>
                  </a:lnTo>
                  <a:lnTo>
                    <a:pt x="1072" y="1906"/>
                  </a:lnTo>
                  <a:lnTo>
                    <a:pt x="1072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3" name="Google Shape;4003;p56"/>
            <p:cNvSpPr/>
            <p:nvPr/>
          </p:nvSpPr>
          <p:spPr>
            <a:xfrm>
              <a:off x="4916899" y="3732279"/>
              <a:ext cx="32072" cy="148822"/>
            </a:xfrm>
            <a:custGeom>
              <a:avLst/>
              <a:gdLst/>
              <a:ahLst/>
              <a:cxnLst/>
              <a:rect l="l" t="t" r="r" b="b"/>
              <a:pathLst>
                <a:path w="1073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1072" y="4978"/>
                  </a:lnTo>
                  <a:lnTo>
                    <a:pt x="1072" y="10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4" name="Google Shape;4004;p56"/>
            <p:cNvSpPr/>
            <p:nvPr/>
          </p:nvSpPr>
          <p:spPr>
            <a:xfrm>
              <a:off x="4980237" y="3659675"/>
              <a:ext cx="64114" cy="56970"/>
            </a:xfrm>
            <a:custGeom>
              <a:avLst/>
              <a:gdLst/>
              <a:ahLst/>
              <a:cxnLst/>
              <a:rect l="l" t="t" r="r" b="b"/>
              <a:pathLst>
                <a:path w="2145" h="1906" extrusionOk="0">
                  <a:moveTo>
                    <a:pt x="1073" y="1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3" y="930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5" name="Google Shape;4005;p56"/>
            <p:cNvSpPr/>
            <p:nvPr/>
          </p:nvSpPr>
          <p:spPr>
            <a:xfrm>
              <a:off x="4980237" y="3605573"/>
              <a:ext cx="64114" cy="57000"/>
            </a:xfrm>
            <a:custGeom>
              <a:avLst/>
              <a:gdLst/>
              <a:ahLst/>
              <a:cxnLst/>
              <a:rect l="l" t="t" r="r" b="b"/>
              <a:pathLst>
                <a:path w="2145" h="1907" extrusionOk="0">
                  <a:moveTo>
                    <a:pt x="1073" y="1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3" y="906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6" name="Google Shape;4006;p56"/>
            <p:cNvSpPr/>
            <p:nvPr/>
          </p:nvSpPr>
          <p:spPr>
            <a:xfrm>
              <a:off x="5012279" y="3713059"/>
              <a:ext cx="32072" cy="168729"/>
            </a:xfrm>
            <a:custGeom>
              <a:avLst/>
              <a:gdLst/>
              <a:ahLst/>
              <a:cxnLst/>
              <a:rect l="l" t="t" r="r" b="b"/>
              <a:pathLst>
                <a:path w="1073" h="5645" extrusionOk="0">
                  <a:moveTo>
                    <a:pt x="1" y="1"/>
                  </a:moveTo>
                  <a:lnTo>
                    <a:pt x="1" y="5645"/>
                  </a:lnTo>
                  <a:lnTo>
                    <a:pt x="1072" y="5645"/>
                  </a:lnTo>
                  <a:lnTo>
                    <a:pt x="1072" y="9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7" name="Google Shape;4007;p56"/>
            <p:cNvSpPr/>
            <p:nvPr/>
          </p:nvSpPr>
          <p:spPr>
            <a:xfrm>
              <a:off x="4744642" y="3869684"/>
              <a:ext cx="343107" cy="20654"/>
            </a:xfrm>
            <a:custGeom>
              <a:avLst/>
              <a:gdLst/>
              <a:ahLst/>
              <a:cxnLst/>
              <a:rect l="l" t="t" r="r" b="b"/>
              <a:pathLst>
                <a:path w="11479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1479" y="691"/>
                  </a:lnTo>
                  <a:lnTo>
                    <a:pt x="1147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8" name="Google Shape;4008;p56"/>
            <p:cNvSpPr/>
            <p:nvPr/>
          </p:nvSpPr>
          <p:spPr>
            <a:xfrm>
              <a:off x="4916899" y="3869684"/>
              <a:ext cx="172286" cy="20654"/>
            </a:xfrm>
            <a:custGeom>
              <a:avLst/>
              <a:gdLst/>
              <a:ahLst/>
              <a:cxnLst/>
              <a:rect l="l" t="t" r="r" b="b"/>
              <a:pathLst>
                <a:path w="5764" h="691" extrusionOk="0">
                  <a:moveTo>
                    <a:pt x="1" y="0"/>
                  </a:moveTo>
                  <a:lnTo>
                    <a:pt x="1" y="691"/>
                  </a:lnTo>
                  <a:lnTo>
                    <a:pt x="5764" y="69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9" name="Google Shape;4009;p56"/>
            <p:cNvSpPr/>
            <p:nvPr/>
          </p:nvSpPr>
          <p:spPr>
            <a:xfrm>
              <a:off x="5012279" y="3605573"/>
              <a:ext cx="32072" cy="57000"/>
            </a:xfrm>
            <a:custGeom>
              <a:avLst/>
              <a:gdLst/>
              <a:ahLst/>
              <a:cxnLst/>
              <a:rect l="l" t="t" r="r" b="b"/>
              <a:pathLst>
                <a:path w="1073" h="1907" extrusionOk="0">
                  <a:moveTo>
                    <a:pt x="1" y="1"/>
                  </a:moveTo>
                  <a:lnTo>
                    <a:pt x="1" y="906"/>
                  </a:lnTo>
                  <a:lnTo>
                    <a:pt x="1072" y="1906"/>
                  </a:lnTo>
                  <a:lnTo>
                    <a:pt x="1072" y="9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0" name="Google Shape;4010;p56"/>
            <p:cNvSpPr/>
            <p:nvPr/>
          </p:nvSpPr>
          <p:spPr>
            <a:xfrm>
              <a:off x="5012279" y="3658988"/>
              <a:ext cx="32072" cy="56970"/>
            </a:xfrm>
            <a:custGeom>
              <a:avLst/>
              <a:gdLst/>
              <a:ahLst/>
              <a:cxnLst/>
              <a:rect l="l" t="t" r="r" b="b"/>
              <a:pathLst>
                <a:path w="1073" h="1906" extrusionOk="0">
                  <a:moveTo>
                    <a:pt x="1" y="0"/>
                  </a:moveTo>
                  <a:lnTo>
                    <a:pt x="1" y="905"/>
                  </a:lnTo>
                  <a:lnTo>
                    <a:pt x="1072" y="1905"/>
                  </a:lnTo>
                  <a:lnTo>
                    <a:pt x="1072" y="9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11" name="Google Shape;4011;p56"/>
          <p:cNvGrpSpPr/>
          <p:nvPr/>
        </p:nvGrpSpPr>
        <p:grpSpPr>
          <a:xfrm>
            <a:off x="4038814" y="3589941"/>
            <a:ext cx="343827" cy="294000"/>
            <a:chOff x="4076914" y="3589941"/>
            <a:chExt cx="343827" cy="294000"/>
          </a:xfrm>
        </p:grpSpPr>
        <p:sp>
          <p:nvSpPr>
            <p:cNvPr id="4012" name="Google Shape;4012;p56"/>
            <p:cNvSpPr/>
            <p:nvPr/>
          </p:nvSpPr>
          <p:spPr>
            <a:xfrm>
              <a:off x="4108956" y="3698114"/>
              <a:ext cx="73350" cy="99683"/>
            </a:xfrm>
            <a:custGeom>
              <a:avLst/>
              <a:gdLst/>
              <a:ahLst/>
              <a:cxnLst/>
              <a:rect l="l" t="t" r="r" b="b"/>
              <a:pathLst>
                <a:path w="2454" h="3335" extrusionOk="0">
                  <a:moveTo>
                    <a:pt x="1905" y="1"/>
                  </a:moveTo>
                  <a:lnTo>
                    <a:pt x="0" y="2978"/>
                  </a:lnTo>
                  <a:lnTo>
                    <a:pt x="548" y="3335"/>
                  </a:lnTo>
                  <a:lnTo>
                    <a:pt x="2453" y="358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3" name="Google Shape;4013;p56"/>
            <p:cNvSpPr/>
            <p:nvPr/>
          </p:nvSpPr>
          <p:spPr>
            <a:xfrm>
              <a:off x="4205053" y="3695992"/>
              <a:ext cx="67641" cy="74755"/>
            </a:xfrm>
            <a:custGeom>
              <a:avLst/>
              <a:gdLst/>
              <a:ahLst/>
              <a:cxnLst/>
              <a:rect l="l" t="t" r="r" b="b"/>
              <a:pathLst>
                <a:path w="2263" h="2501" extrusionOk="0">
                  <a:moveTo>
                    <a:pt x="500" y="0"/>
                  </a:moveTo>
                  <a:lnTo>
                    <a:pt x="0" y="453"/>
                  </a:lnTo>
                  <a:lnTo>
                    <a:pt x="1477" y="2167"/>
                  </a:lnTo>
                  <a:lnTo>
                    <a:pt x="1739" y="2501"/>
                  </a:lnTo>
                  <a:lnTo>
                    <a:pt x="2263" y="2048"/>
                  </a:lnTo>
                  <a:lnTo>
                    <a:pt x="1477" y="114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4" name="Google Shape;4014;p56"/>
            <p:cNvSpPr/>
            <p:nvPr/>
          </p:nvSpPr>
          <p:spPr>
            <a:xfrm>
              <a:off x="4249171" y="3730156"/>
              <a:ext cx="23523" cy="40591"/>
            </a:xfrm>
            <a:custGeom>
              <a:avLst/>
              <a:gdLst/>
              <a:ahLst/>
              <a:cxnLst/>
              <a:rect l="l" t="t" r="r" b="b"/>
              <a:pathLst>
                <a:path w="787" h="1358" extrusionOk="0">
                  <a:moveTo>
                    <a:pt x="1" y="0"/>
                  </a:moveTo>
                  <a:lnTo>
                    <a:pt x="1" y="1024"/>
                  </a:lnTo>
                  <a:lnTo>
                    <a:pt x="263" y="1358"/>
                  </a:lnTo>
                  <a:lnTo>
                    <a:pt x="787" y="9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5" name="Google Shape;4015;p56"/>
            <p:cNvSpPr/>
            <p:nvPr/>
          </p:nvSpPr>
          <p:spPr>
            <a:xfrm>
              <a:off x="4284053" y="3667506"/>
              <a:ext cx="75472" cy="98966"/>
            </a:xfrm>
            <a:custGeom>
              <a:avLst/>
              <a:gdLst/>
              <a:ahLst/>
              <a:cxnLst/>
              <a:rect l="l" t="t" r="r" b="b"/>
              <a:pathLst>
                <a:path w="2525" h="3311" extrusionOk="0">
                  <a:moveTo>
                    <a:pt x="1953" y="1"/>
                  </a:moveTo>
                  <a:lnTo>
                    <a:pt x="1" y="2954"/>
                  </a:lnTo>
                  <a:lnTo>
                    <a:pt x="572" y="3311"/>
                  </a:lnTo>
                  <a:lnTo>
                    <a:pt x="2525" y="35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6" name="Google Shape;4016;p56"/>
            <p:cNvSpPr/>
            <p:nvPr/>
          </p:nvSpPr>
          <p:spPr>
            <a:xfrm>
              <a:off x="4098255" y="3834084"/>
              <a:ext cx="19967" cy="36316"/>
            </a:xfrm>
            <a:custGeom>
              <a:avLst/>
              <a:gdLst/>
              <a:ahLst/>
              <a:cxnLst/>
              <a:rect l="l" t="t" r="r" b="b"/>
              <a:pathLst>
                <a:path w="668" h="1215" extrusionOk="0">
                  <a:moveTo>
                    <a:pt x="1" y="0"/>
                  </a:moveTo>
                  <a:lnTo>
                    <a:pt x="1" y="1215"/>
                  </a:lnTo>
                  <a:lnTo>
                    <a:pt x="668" y="1215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7" name="Google Shape;4017;p56"/>
            <p:cNvSpPr/>
            <p:nvPr/>
          </p:nvSpPr>
          <p:spPr>
            <a:xfrm>
              <a:off x="4182277" y="3713776"/>
              <a:ext cx="20654" cy="155219"/>
            </a:xfrm>
            <a:custGeom>
              <a:avLst/>
              <a:gdLst/>
              <a:ahLst/>
              <a:cxnLst/>
              <a:rect l="l" t="t" r="r" b="b"/>
              <a:pathLst>
                <a:path w="691" h="5193" extrusionOk="0">
                  <a:moveTo>
                    <a:pt x="0" y="1"/>
                  </a:moveTo>
                  <a:lnTo>
                    <a:pt x="0" y="5192"/>
                  </a:lnTo>
                  <a:lnTo>
                    <a:pt x="691" y="51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8" name="Google Shape;4018;p56"/>
            <p:cNvSpPr/>
            <p:nvPr/>
          </p:nvSpPr>
          <p:spPr>
            <a:xfrm>
              <a:off x="4270543" y="3801325"/>
              <a:ext cx="20654" cy="67671"/>
            </a:xfrm>
            <a:custGeom>
              <a:avLst/>
              <a:gdLst/>
              <a:ahLst/>
              <a:cxnLst/>
              <a:rect l="l" t="t" r="r" b="b"/>
              <a:pathLst>
                <a:path w="691" h="2264" extrusionOk="0">
                  <a:moveTo>
                    <a:pt x="0" y="1"/>
                  </a:moveTo>
                  <a:lnTo>
                    <a:pt x="0" y="2263"/>
                  </a:lnTo>
                  <a:lnTo>
                    <a:pt x="691" y="226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9" name="Google Shape;4019;p56"/>
            <p:cNvSpPr/>
            <p:nvPr/>
          </p:nvSpPr>
          <p:spPr>
            <a:xfrm>
              <a:off x="4361648" y="3678895"/>
              <a:ext cx="19967" cy="190818"/>
            </a:xfrm>
            <a:custGeom>
              <a:avLst/>
              <a:gdLst/>
              <a:ahLst/>
              <a:cxnLst/>
              <a:rect l="l" t="t" r="r" b="b"/>
              <a:pathLst>
                <a:path w="668" h="6384" extrusionOk="0">
                  <a:moveTo>
                    <a:pt x="0" y="1"/>
                  </a:moveTo>
                  <a:lnTo>
                    <a:pt x="0" y="6383"/>
                  </a:lnTo>
                  <a:lnTo>
                    <a:pt x="667" y="6383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0" name="Google Shape;4020;p56"/>
            <p:cNvSpPr/>
            <p:nvPr/>
          </p:nvSpPr>
          <p:spPr>
            <a:xfrm>
              <a:off x="4076914" y="3863257"/>
              <a:ext cx="343137" cy="20684"/>
            </a:xfrm>
            <a:custGeom>
              <a:avLst/>
              <a:gdLst/>
              <a:ahLst/>
              <a:cxnLst/>
              <a:rect l="l" t="t" r="r" b="b"/>
              <a:pathLst>
                <a:path w="11480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1479" y="691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1" name="Google Shape;4021;p56"/>
            <p:cNvSpPr/>
            <p:nvPr/>
          </p:nvSpPr>
          <p:spPr>
            <a:xfrm>
              <a:off x="4248454" y="3863257"/>
              <a:ext cx="171598" cy="20684"/>
            </a:xfrm>
            <a:custGeom>
              <a:avLst/>
              <a:gdLst/>
              <a:ahLst/>
              <a:cxnLst/>
              <a:rect l="l" t="t" r="r" b="b"/>
              <a:pathLst>
                <a:path w="5741" h="692" extrusionOk="0">
                  <a:moveTo>
                    <a:pt x="1" y="1"/>
                  </a:moveTo>
                  <a:lnTo>
                    <a:pt x="1" y="691"/>
                  </a:lnTo>
                  <a:lnTo>
                    <a:pt x="5740" y="691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2" name="Google Shape;4022;p56"/>
            <p:cNvSpPr/>
            <p:nvPr/>
          </p:nvSpPr>
          <p:spPr>
            <a:xfrm>
              <a:off x="4076914" y="3780700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20" y="1667"/>
                    <a:pt x="2120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3" name="Google Shape;4023;p56"/>
            <p:cNvSpPr/>
            <p:nvPr/>
          </p:nvSpPr>
          <p:spPr>
            <a:xfrm>
              <a:off x="4108956" y="3780700"/>
              <a:ext cx="32042" cy="64084"/>
            </a:xfrm>
            <a:custGeom>
              <a:avLst/>
              <a:gdLst/>
              <a:ahLst/>
              <a:cxnLst/>
              <a:rect l="l" t="t" r="r" b="b"/>
              <a:pathLst>
                <a:path w="1072" h="2144" extrusionOk="0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477"/>
                    <a:pt x="596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4" name="Google Shape;4024;p56"/>
            <p:cNvSpPr/>
            <p:nvPr/>
          </p:nvSpPr>
          <p:spPr>
            <a:xfrm>
              <a:off x="4160905" y="3660392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5" name="Google Shape;4025;p56"/>
            <p:cNvSpPr/>
            <p:nvPr/>
          </p:nvSpPr>
          <p:spPr>
            <a:xfrm>
              <a:off x="4192948" y="3660392"/>
              <a:ext cx="32042" cy="64084"/>
            </a:xfrm>
            <a:custGeom>
              <a:avLst/>
              <a:gdLst/>
              <a:ahLst/>
              <a:cxnLst/>
              <a:rect l="l" t="t" r="r" b="b"/>
              <a:pathLst>
                <a:path w="1072" h="2144" extrusionOk="0">
                  <a:moveTo>
                    <a:pt x="0" y="1"/>
                  </a:moveTo>
                  <a:lnTo>
                    <a:pt x="0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6" name="Google Shape;4026;p56"/>
            <p:cNvSpPr/>
            <p:nvPr/>
          </p:nvSpPr>
          <p:spPr>
            <a:xfrm>
              <a:off x="4248454" y="3747941"/>
              <a:ext cx="64114" cy="64114"/>
            </a:xfrm>
            <a:custGeom>
              <a:avLst/>
              <a:gdLst/>
              <a:ahLst/>
              <a:cxnLst/>
              <a:rect l="l" t="t" r="r" b="b"/>
              <a:pathLst>
                <a:path w="2145" h="2145" extrusionOk="0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7" name="Google Shape;4027;p56"/>
            <p:cNvSpPr/>
            <p:nvPr/>
          </p:nvSpPr>
          <p:spPr>
            <a:xfrm>
              <a:off x="4280496" y="3747941"/>
              <a:ext cx="32072" cy="64114"/>
            </a:xfrm>
            <a:custGeom>
              <a:avLst/>
              <a:gdLst/>
              <a:ahLst/>
              <a:cxnLst/>
              <a:rect l="l" t="t" r="r" b="b"/>
              <a:pathLst>
                <a:path w="1073" h="2145" extrusionOk="0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8" name="Google Shape;4028;p56"/>
            <p:cNvSpPr/>
            <p:nvPr/>
          </p:nvSpPr>
          <p:spPr>
            <a:xfrm>
              <a:off x="4322492" y="3589941"/>
              <a:ext cx="98248" cy="98248"/>
            </a:xfrm>
            <a:custGeom>
              <a:avLst/>
              <a:gdLst/>
              <a:ahLst/>
              <a:cxnLst/>
              <a:rect l="l" t="t" r="r" b="b"/>
              <a:pathLst>
                <a:path w="3287" h="3287" extrusionOk="0">
                  <a:moveTo>
                    <a:pt x="1620" y="0"/>
                  </a:moveTo>
                  <a:cubicBezTo>
                    <a:pt x="715" y="0"/>
                    <a:pt x="1" y="762"/>
                    <a:pt x="1" y="1643"/>
                  </a:cubicBezTo>
                  <a:cubicBezTo>
                    <a:pt x="1" y="2572"/>
                    <a:pt x="739" y="3286"/>
                    <a:pt x="1620" y="3286"/>
                  </a:cubicBezTo>
                  <a:cubicBezTo>
                    <a:pt x="2549" y="3286"/>
                    <a:pt x="3263" y="2548"/>
                    <a:pt x="3263" y="1643"/>
                  </a:cubicBezTo>
                  <a:cubicBezTo>
                    <a:pt x="3287" y="762"/>
                    <a:pt x="2549" y="0"/>
                    <a:pt x="162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9" name="Google Shape;4029;p56"/>
            <p:cNvSpPr/>
            <p:nvPr/>
          </p:nvSpPr>
          <p:spPr>
            <a:xfrm>
              <a:off x="4372319" y="3589941"/>
              <a:ext cx="48422" cy="98966"/>
            </a:xfrm>
            <a:custGeom>
              <a:avLst/>
              <a:gdLst/>
              <a:ahLst/>
              <a:cxnLst/>
              <a:rect l="l" t="t" r="r" b="b"/>
              <a:pathLst>
                <a:path w="1620" h="3311" extrusionOk="0">
                  <a:moveTo>
                    <a:pt x="1" y="0"/>
                  </a:moveTo>
                  <a:lnTo>
                    <a:pt x="1" y="3310"/>
                  </a:lnTo>
                  <a:cubicBezTo>
                    <a:pt x="882" y="3310"/>
                    <a:pt x="1620" y="2596"/>
                    <a:pt x="1620" y="1667"/>
                  </a:cubicBezTo>
                  <a:cubicBezTo>
                    <a:pt x="1620" y="762"/>
                    <a:pt x="882" y="0"/>
                    <a:pt x="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30" name="Google Shape;4030;p56"/>
          <p:cNvGrpSpPr/>
          <p:nvPr/>
        </p:nvGrpSpPr>
        <p:grpSpPr>
          <a:xfrm>
            <a:off x="3325493" y="3572127"/>
            <a:ext cx="222831" cy="343827"/>
            <a:chOff x="3439793" y="3572127"/>
            <a:chExt cx="222831" cy="343827"/>
          </a:xfrm>
        </p:grpSpPr>
        <p:sp>
          <p:nvSpPr>
            <p:cNvPr id="4031" name="Google Shape;4031;p56"/>
            <p:cNvSpPr/>
            <p:nvPr/>
          </p:nvSpPr>
          <p:spPr>
            <a:xfrm>
              <a:off x="3439793" y="3794929"/>
              <a:ext cx="222830" cy="121025"/>
            </a:xfrm>
            <a:custGeom>
              <a:avLst/>
              <a:gdLst/>
              <a:ahLst/>
              <a:cxnLst/>
              <a:rect l="l" t="t" r="r" b="b"/>
              <a:pathLst>
                <a:path w="7455" h="4049" extrusionOk="0">
                  <a:moveTo>
                    <a:pt x="3716" y="1"/>
                  </a:moveTo>
                  <a:lnTo>
                    <a:pt x="1" y="2025"/>
                  </a:lnTo>
                  <a:lnTo>
                    <a:pt x="3716" y="4049"/>
                  </a:lnTo>
                  <a:lnTo>
                    <a:pt x="7455" y="2025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2" name="Google Shape;4032;p56"/>
            <p:cNvSpPr/>
            <p:nvPr/>
          </p:nvSpPr>
          <p:spPr>
            <a:xfrm>
              <a:off x="3550836" y="3794211"/>
              <a:ext cx="111789" cy="121742"/>
            </a:xfrm>
            <a:custGeom>
              <a:avLst/>
              <a:gdLst/>
              <a:ahLst/>
              <a:cxnLst/>
              <a:rect l="l" t="t" r="r" b="b"/>
              <a:pathLst>
                <a:path w="3740" h="4073" extrusionOk="0">
                  <a:moveTo>
                    <a:pt x="1" y="1"/>
                  </a:moveTo>
                  <a:lnTo>
                    <a:pt x="1" y="4073"/>
                  </a:lnTo>
                  <a:lnTo>
                    <a:pt x="3740" y="2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3" name="Google Shape;4033;p56"/>
            <p:cNvSpPr/>
            <p:nvPr/>
          </p:nvSpPr>
          <p:spPr>
            <a:xfrm>
              <a:off x="3439793" y="3720890"/>
              <a:ext cx="222830" cy="121055"/>
            </a:xfrm>
            <a:custGeom>
              <a:avLst/>
              <a:gdLst/>
              <a:ahLst/>
              <a:cxnLst/>
              <a:rect l="l" t="t" r="r" b="b"/>
              <a:pathLst>
                <a:path w="7455" h="4050" extrusionOk="0">
                  <a:moveTo>
                    <a:pt x="3716" y="1"/>
                  </a:moveTo>
                  <a:lnTo>
                    <a:pt x="1" y="2025"/>
                  </a:lnTo>
                  <a:lnTo>
                    <a:pt x="3716" y="4049"/>
                  </a:lnTo>
                  <a:lnTo>
                    <a:pt x="7455" y="2025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4" name="Google Shape;4034;p56"/>
            <p:cNvSpPr/>
            <p:nvPr/>
          </p:nvSpPr>
          <p:spPr>
            <a:xfrm>
              <a:off x="3550836" y="3720203"/>
              <a:ext cx="111789" cy="121742"/>
            </a:xfrm>
            <a:custGeom>
              <a:avLst/>
              <a:gdLst/>
              <a:ahLst/>
              <a:cxnLst/>
              <a:rect l="l" t="t" r="r" b="b"/>
              <a:pathLst>
                <a:path w="3740" h="4073" extrusionOk="0">
                  <a:moveTo>
                    <a:pt x="1" y="0"/>
                  </a:moveTo>
                  <a:lnTo>
                    <a:pt x="1" y="4072"/>
                  </a:lnTo>
                  <a:lnTo>
                    <a:pt x="3740" y="2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5" name="Google Shape;4035;p56"/>
            <p:cNvSpPr/>
            <p:nvPr/>
          </p:nvSpPr>
          <p:spPr>
            <a:xfrm>
              <a:off x="3439793" y="3646882"/>
              <a:ext cx="222830" cy="121025"/>
            </a:xfrm>
            <a:custGeom>
              <a:avLst/>
              <a:gdLst/>
              <a:ahLst/>
              <a:cxnLst/>
              <a:rect l="l" t="t" r="r" b="b"/>
              <a:pathLst>
                <a:path w="7455" h="4049" extrusionOk="0">
                  <a:moveTo>
                    <a:pt x="3716" y="0"/>
                  </a:moveTo>
                  <a:lnTo>
                    <a:pt x="1" y="2024"/>
                  </a:lnTo>
                  <a:lnTo>
                    <a:pt x="3716" y="4049"/>
                  </a:lnTo>
                  <a:lnTo>
                    <a:pt x="7455" y="2024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6" name="Google Shape;4036;p56"/>
            <p:cNvSpPr/>
            <p:nvPr/>
          </p:nvSpPr>
          <p:spPr>
            <a:xfrm>
              <a:off x="3550836" y="3646164"/>
              <a:ext cx="111789" cy="121742"/>
            </a:xfrm>
            <a:custGeom>
              <a:avLst/>
              <a:gdLst/>
              <a:ahLst/>
              <a:cxnLst/>
              <a:rect l="l" t="t" r="r" b="b"/>
              <a:pathLst>
                <a:path w="3740" h="4073" extrusionOk="0">
                  <a:moveTo>
                    <a:pt x="1" y="0"/>
                  </a:moveTo>
                  <a:lnTo>
                    <a:pt x="1" y="4073"/>
                  </a:lnTo>
                  <a:lnTo>
                    <a:pt x="3740" y="20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7" name="Google Shape;4037;p56"/>
            <p:cNvSpPr/>
            <p:nvPr/>
          </p:nvSpPr>
          <p:spPr>
            <a:xfrm>
              <a:off x="3439793" y="3573561"/>
              <a:ext cx="222830" cy="121025"/>
            </a:xfrm>
            <a:custGeom>
              <a:avLst/>
              <a:gdLst/>
              <a:ahLst/>
              <a:cxnLst/>
              <a:rect l="l" t="t" r="r" b="b"/>
              <a:pathLst>
                <a:path w="7455" h="4049" extrusionOk="0">
                  <a:moveTo>
                    <a:pt x="3716" y="0"/>
                  </a:moveTo>
                  <a:lnTo>
                    <a:pt x="1" y="2025"/>
                  </a:lnTo>
                  <a:lnTo>
                    <a:pt x="3716" y="4049"/>
                  </a:lnTo>
                  <a:lnTo>
                    <a:pt x="7455" y="2025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8" name="Google Shape;4038;p56"/>
            <p:cNvSpPr/>
            <p:nvPr/>
          </p:nvSpPr>
          <p:spPr>
            <a:xfrm>
              <a:off x="3550836" y="3572127"/>
              <a:ext cx="111789" cy="122459"/>
            </a:xfrm>
            <a:custGeom>
              <a:avLst/>
              <a:gdLst/>
              <a:ahLst/>
              <a:cxnLst/>
              <a:rect l="l" t="t" r="r" b="b"/>
              <a:pathLst>
                <a:path w="3740" h="4097" extrusionOk="0">
                  <a:moveTo>
                    <a:pt x="1" y="1"/>
                  </a:moveTo>
                  <a:lnTo>
                    <a:pt x="1" y="4097"/>
                  </a:lnTo>
                  <a:lnTo>
                    <a:pt x="3740" y="20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39" name="Google Shape;4039;p56"/>
          <p:cNvGrpSpPr/>
          <p:nvPr/>
        </p:nvGrpSpPr>
        <p:grpSpPr>
          <a:xfrm>
            <a:off x="2555232" y="3570721"/>
            <a:ext cx="344545" cy="344544"/>
            <a:chOff x="2745732" y="3570721"/>
            <a:chExt cx="344545" cy="344544"/>
          </a:xfrm>
        </p:grpSpPr>
        <p:sp>
          <p:nvSpPr>
            <p:cNvPr id="4040" name="Google Shape;4040;p56"/>
            <p:cNvSpPr/>
            <p:nvPr/>
          </p:nvSpPr>
          <p:spPr>
            <a:xfrm>
              <a:off x="2893808" y="3570721"/>
              <a:ext cx="49139" cy="65489"/>
            </a:xfrm>
            <a:custGeom>
              <a:avLst/>
              <a:gdLst/>
              <a:ahLst/>
              <a:cxnLst/>
              <a:rect l="l" t="t" r="r" b="b"/>
              <a:pathLst>
                <a:path w="1644" h="2191" extrusionOk="0">
                  <a:moveTo>
                    <a:pt x="0" y="0"/>
                  </a:moveTo>
                  <a:lnTo>
                    <a:pt x="0" y="2191"/>
                  </a:lnTo>
                  <a:lnTo>
                    <a:pt x="1643" y="219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1" name="Google Shape;4041;p56"/>
            <p:cNvSpPr/>
            <p:nvPr/>
          </p:nvSpPr>
          <p:spPr>
            <a:xfrm>
              <a:off x="2918707" y="3570721"/>
              <a:ext cx="24958" cy="65489"/>
            </a:xfrm>
            <a:custGeom>
              <a:avLst/>
              <a:gdLst/>
              <a:ahLst/>
              <a:cxnLst/>
              <a:rect l="l" t="t" r="r" b="b"/>
              <a:pathLst>
                <a:path w="835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834" y="2191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2" name="Google Shape;4042;p56"/>
            <p:cNvSpPr/>
            <p:nvPr/>
          </p:nvSpPr>
          <p:spPr>
            <a:xfrm>
              <a:off x="2893808" y="3610476"/>
              <a:ext cx="49139" cy="245696"/>
            </a:xfrm>
            <a:custGeom>
              <a:avLst/>
              <a:gdLst/>
              <a:ahLst/>
              <a:cxnLst/>
              <a:rect l="l" t="t" r="r" b="b"/>
              <a:pathLst>
                <a:path w="1644" h="8220" extrusionOk="0">
                  <a:moveTo>
                    <a:pt x="842" y="1"/>
                  </a:moveTo>
                  <a:cubicBezTo>
                    <a:pt x="823" y="1"/>
                    <a:pt x="805" y="2"/>
                    <a:pt x="786" y="4"/>
                  </a:cubicBezTo>
                  <a:cubicBezTo>
                    <a:pt x="334" y="27"/>
                    <a:pt x="0" y="385"/>
                    <a:pt x="0" y="837"/>
                  </a:cubicBezTo>
                  <a:lnTo>
                    <a:pt x="0" y="8220"/>
                  </a:lnTo>
                  <a:lnTo>
                    <a:pt x="1643" y="8220"/>
                  </a:lnTo>
                  <a:lnTo>
                    <a:pt x="1643" y="837"/>
                  </a:lnTo>
                  <a:cubicBezTo>
                    <a:pt x="1643" y="623"/>
                    <a:pt x="1548" y="432"/>
                    <a:pt x="1405" y="242"/>
                  </a:cubicBezTo>
                  <a:cubicBezTo>
                    <a:pt x="1253" y="111"/>
                    <a:pt x="1041" y="1"/>
                    <a:pt x="84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3" name="Google Shape;4043;p56"/>
            <p:cNvSpPr/>
            <p:nvPr/>
          </p:nvSpPr>
          <p:spPr>
            <a:xfrm>
              <a:off x="2918707" y="3610565"/>
              <a:ext cx="24958" cy="245606"/>
            </a:xfrm>
            <a:custGeom>
              <a:avLst/>
              <a:gdLst/>
              <a:ahLst/>
              <a:cxnLst/>
              <a:rect l="l" t="t" r="r" b="b"/>
              <a:pathLst>
                <a:path w="835" h="8217" extrusionOk="0">
                  <a:moveTo>
                    <a:pt x="1" y="1"/>
                  </a:moveTo>
                  <a:lnTo>
                    <a:pt x="1" y="8217"/>
                  </a:lnTo>
                  <a:lnTo>
                    <a:pt x="834" y="8217"/>
                  </a:lnTo>
                  <a:lnTo>
                    <a:pt x="834" y="834"/>
                  </a:lnTo>
                  <a:cubicBezTo>
                    <a:pt x="834" y="620"/>
                    <a:pt x="739" y="429"/>
                    <a:pt x="596" y="239"/>
                  </a:cubicBezTo>
                  <a:cubicBezTo>
                    <a:pt x="453" y="96"/>
                    <a:pt x="239" y="1"/>
                    <a:pt x="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4" name="Google Shape;4044;p56"/>
            <p:cNvSpPr/>
            <p:nvPr/>
          </p:nvSpPr>
          <p:spPr>
            <a:xfrm>
              <a:off x="2873154" y="3826253"/>
              <a:ext cx="89012" cy="89012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501" y="0"/>
                  </a:moveTo>
                  <a:cubicBezTo>
                    <a:pt x="667" y="0"/>
                    <a:pt x="1" y="667"/>
                    <a:pt x="1" y="1477"/>
                  </a:cubicBezTo>
                  <a:cubicBezTo>
                    <a:pt x="1" y="2310"/>
                    <a:pt x="667" y="2977"/>
                    <a:pt x="1501" y="2977"/>
                  </a:cubicBezTo>
                  <a:cubicBezTo>
                    <a:pt x="2334" y="2977"/>
                    <a:pt x="2977" y="2287"/>
                    <a:pt x="2977" y="1477"/>
                  </a:cubicBezTo>
                  <a:cubicBezTo>
                    <a:pt x="2977" y="643"/>
                    <a:pt x="2334" y="0"/>
                    <a:pt x="1501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5" name="Google Shape;4045;p56"/>
            <p:cNvSpPr/>
            <p:nvPr/>
          </p:nvSpPr>
          <p:spPr>
            <a:xfrm>
              <a:off x="2917990" y="3826941"/>
              <a:ext cx="44177" cy="88325"/>
            </a:xfrm>
            <a:custGeom>
              <a:avLst/>
              <a:gdLst/>
              <a:ahLst/>
              <a:cxnLst/>
              <a:rect l="l" t="t" r="r" b="b"/>
              <a:pathLst>
                <a:path w="1478" h="2955" extrusionOk="0">
                  <a:moveTo>
                    <a:pt x="46" y="1"/>
                  </a:moveTo>
                  <a:cubicBezTo>
                    <a:pt x="31" y="1"/>
                    <a:pt x="16" y="1"/>
                    <a:pt x="1" y="1"/>
                  </a:cubicBezTo>
                  <a:lnTo>
                    <a:pt x="1" y="2954"/>
                  </a:lnTo>
                  <a:cubicBezTo>
                    <a:pt x="834" y="2954"/>
                    <a:pt x="1477" y="2264"/>
                    <a:pt x="1477" y="1454"/>
                  </a:cubicBezTo>
                  <a:cubicBezTo>
                    <a:pt x="1477" y="635"/>
                    <a:pt x="857" y="1"/>
                    <a:pt x="46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6" name="Google Shape;4046;p56"/>
            <p:cNvSpPr/>
            <p:nvPr/>
          </p:nvSpPr>
          <p:spPr>
            <a:xfrm>
              <a:off x="3021918" y="3570721"/>
              <a:ext cx="49139" cy="114628"/>
            </a:xfrm>
            <a:custGeom>
              <a:avLst/>
              <a:gdLst/>
              <a:ahLst/>
              <a:cxnLst/>
              <a:rect l="l" t="t" r="r" b="b"/>
              <a:pathLst>
                <a:path w="1644" h="3835" extrusionOk="0">
                  <a:moveTo>
                    <a:pt x="1" y="0"/>
                  </a:moveTo>
                  <a:lnTo>
                    <a:pt x="1" y="3834"/>
                  </a:lnTo>
                  <a:lnTo>
                    <a:pt x="1644" y="383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7" name="Google Shape;4047;p56"/>
            <p:cNvSpPr/>
            <p:nvPr/>
          </p:nvSpPr>
          <p:spPr>
            <a:xfrm>
              <a:off x="3046129" y="3570721"/>
              <a:ext cx="24928" cy="114628"/>
            </a:xfrm>
            <a:custGeom>
              <a:avLst/>
              <a:gdLst/>
              <a:ahLst/>
              <a:cxnLst/>
              <a:rect l="l" t="t" r="r" b="b"/>
              <a:pathLst>
                <a:path w="834" h="3835" extrusionOk="0">
                  <a:moveTo>
                    <a:pt x="0" y="0"/>
                  </a:moveTo>
                  <a:lnTo>
                    <a:pt x="0" y="3834"/>
                  </a:lnTo>
                  <a:lnTo>
                    <a:pt x="834" y="3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8" name="Google Shape;4048;p56"/>
            <p:cNvSpPr/>
            <p:nvPr/>
          </p:nvSpPr>
          <p:spPr>
            <a:xfrm>
              <a:off x="3021918" y="3659585"/>
              <a:ext cx="49139" cy="196587"/>
            </a:xfrm>
            <a:custGeom>
              <a:avLst/>
              <a:gdLst/>
              <a:ahLst/>
              <a:cxnLst/>
              <a:rect l="l" t="t" r="r" b="b"/>
              <a:pathLst>
                <a:path w="1644" h="6577" extrusionOk="0">
                  <a:moveTo>
                    <a:pt x="825" y="1"/>
                  </a:moveTo>
                  <a:cubicBezTo>
                    <a:pt x="804" y="1"/>
                    <a:pt x="783" y="2"/>
                    <a:pt x="763" y="4"/>
                  </a:cubicBezTo>
                  <a:cubicBezTo>
                    <a:pt x="334" y="28"/>
                    <a:pt x="1" y="385"/>
                    <a:pt x="1" y="837"/>
                  </a:cubicBezTo>
                  <a:lnTo>
                    <a:pt x="1" y="6577"/>
                  </a:lnTo>
                  <a:lnTo>
                    <a:pt x="1644" y="6577"/>
                  </a:lnTo>
                  <a:lnTo>
                    <a:pt x="1644" y="837"/>
                  </a:lnTo>
                  <a:cubicBezTo>
                    <a:pt x="1644" y="623"/>
                    <a:pt x="1549" y="409"/>
                    <a:pt x="1406" y="242"/>
                  </a:cubicBezTo>
                  <a:cubicBezTo>
                    <a:pt x="1254" y="111"/>
                    <a:pt x="1042" y="1"/>
                    <a:pt x="825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9" name="Google Shape;4049;p56"/>
            <p:cNvSpPr/>
            <p:nvPr/>
          </p:nvSpPr>
          <p:spPr>
            <a:xfrm>
              <a:off x="3046129" y="3660392"/>
              <a:ext cx="24928" cy="195780"/>
            </a:xfrm>
            <a:custGeom>
              <a:avLst/>
              <a:gdLst/>
              <a:ahLst/>
              <a:cxnLst/>
              <a:rect l="l" t="t" r="r" b="b"/>
              <a:pathLst>
                <a:path w="834" h="6550" extrusionOk="0">
                  <a:moveTo>
                    <a:pt x="0" y="1"/>
                  </a:moveTo>
                  <a:lnTo>
                    <a:pt x="0" y="6550"/>
                  </a:lnTo>
                  <a:lnTo>
                    <a:pt x="834" y="6550"/>
                  </a:lnTo>
                  <a:lnTo>
                    <a:pt x="834" y="810"/>
                  </a:lnTo>
                  <a:cubicBezTo>
                    <a:pt x="834" y="596"/>
                    <a:pt x="739" y="382"/>
                    <a:pt x="596" y="239"/>
                  </a:cubicBezTo>
                  <a:cubicBezTo>
                    <a:pt x="453" y="96"/>
                    <a:pt x="239" y="1"/>
                    <a:pt x="0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0" name="Google Shape;4050;p56"/>
            <p:cNvSpPr/>
            <p:nvPr/>
          </p:nvSpPr>
          <p:spPr>
            <a:xfrm>
              <a:off x="3001294" y="3826253"/>
              <a:ext cx="88983" cy="89012"/>
            </a:xfrm>
            <a:custGeom>
              <a:avLst/>
              <a:gdLst/>
              <a:ahLst/>
              <a:cxnLst/>
              <a:rect l="l" t="t" r="r" b="b"/>
              <a:pathLst>
                <a:path w="2977" h="2978" extrusionOk="0">
                  <a:moveTo>
                    <a:pt x="1500" y="0"/>
                  </a:moveTo>
                  <a:cubicBezTo>
                    <a:pt x="667" y="0"/>
                    <a:pt x="0" y="667"/>
                    <a:pt x="0" y="1477"/>
                  </a:cubicBezTo>
                  <a:cubicBezTo>
                    <a:pt x="0" y="2310"/>
                    <a:pt x="691" y="2977"/>
                    <a:pt x="1500" y="2977"/>
                  </a:cubicBezTo>
                  <a:cubicBezTo>
                    <a:pt x="2334" y="2977"/>
                    <a:pt x="2977" y="2287"/>
                    <a:pt x="2977" y="1477"/>
                  </a:cubicBezTo>
                  <a:cubicBezTo>
                    <a:pt x="2977" y="643"/>
                    <a:pt x="2334" y="0"/>
                    <a:pt x="1500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1" name="Google Shape;4051;p56"/>
            <p:cNvSpPr/>
            <p:nvPr/>
          </p:nvSpPr>
          <p:spPr>
            <a:xfrm>
              <a:off x="3046129" y="3826941"/>
              <a:ext cx="44148" cy="88325"/>
            </a:xfrm>
            <a:custGeom>
              <a:avLst/>
              <a:gdLst/>
              <a:ahLst/>
              <a:cxnLst/>
              <a:rect l="l" t="t" r="r" b="b"/>
              <a:pathLst>
                <a:path w="1477" h="2955" extrusionOk="0">
                  <a:moveTo>
                    <a:pt x="45" y="1"/>
                  </a:moveTo>
                  <a:cubicBezTo>
                    <a:pt x="30" y="1"/>
                    <a:pt x="15" y="1"/>
                    <a:pt x="0" y="1"/>
                  </a:cubicBezTo>
                  <a:lnTo>
                    <a:pt x="0" y="2954"/>
                  </a:lnTo>
                  <a:cubicBezTo>
                    <a:pt x="834" y="2954"/>
                    <a:pt x="1477" y="2264"/>
                    <a:pt x="1477" y="1454"/>
                  </a:cubicBezTo>
                  <a:cubicBezTo>
                    <a:pt x="1477" y="635"/>
                    <a:pt x="857" y="1"/>
                    <a:pt x="45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2" name="Google Shape;4052;p56"/>
            <p:cNvSpPr/>
            <p:nvPr/>
          </p:nvSpPr>
          <p:spPr>
            <a:xfrm>
              <a:off x="2766386" y="3570721"/>
              <a:ext cx="49139" cy="163020"/>
            </a:xfrm>
            <a:custGeom>
              <a:avLst/>
              <a:gdLst/>
              <a:ahLst/>
              <a:cxnLst/>
              <a:rect l="l" t="t" r="r" b="b"/>
              <a:pathLst>
                <a:path w="1644" h="5454" extrusionOk="0">
                  <a:moveTo>
                    <a:pt x="0" y="0"/>
                  </a:moveTo>
                  <a:lnTo>
                    <a:pt x="0" y="5454"/>
                  </a:lnTo>
                  <a:lnTo>
                    <a:pt x="1644" y="545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3" name="Google Shape;4053;p56"/>
            <p:cNvSpPr/>
            <p:nvPr/>
          </p:nvSpPr>
          <p:spPr>
            <a:xfrm>
              <a:off x="2790597" y="3570721"/>
              <a:ext cx="24928" cy="163020"/>
            </a:xfrm>
            <a:custGeom>
              <a:avLst/>
              <a:gdLst/>
              <a:ahLst/>
              <a:cxnLst/>
              <a:rect l="l" t="t" r="r" b="b"/>
              <a:pathLst>
                <a:path w="834" h="5454" extrusionOk="0">
                  <a:moveTo>
                    <a:pt x="0" y="0"/>
                  </a:moveTo>
                  <a:lnTo>
                    <a:pt x="0" y="5454"/>
                  </a:lnTo>
                  <a:lnTo>
                    <a:pt x="834" y="545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4" name="Google Shape;4054;p56"/>
            <p:cNvSpPr/>
            <p:nvPr/>
          </p:nvSpPr>
          <p:spPr>
            <a:xfrm>
              <a:off x="2766386" y="3708486"/>
              <a:ext cx="49139" cy="147686"/>
            </a:xfrm>
            <a:custGeom>
              <a:avLst/>
              <a:gdLst/>
              <a:ahLst/>
              <a:cxnLst/>
              <a:rect l="l" t="t" r="r" b="b"/>
              <a:pathLst>
                <a:path w="1644" h="4941" extrusionOk="0">
                  <a:moveTo>
                    <a:pt x="894" y="0"/>
                  </a:moveTo>
                  <a:cubicBezTo>
                    <a:pt x="858" y="0"/>
                    <a:pt x="822" y="4"/>
                    <a:pt x="786" y="11"/>
                  </a:cubicBezTo>
                  <a:cubicBezTo>
                    <a:pt x="334" y="35"/>
                    <a:pt x="0" y="392"/>
                    <a:pt x="0" y="845"/>
                  </a:cubicBezTo>
                  <a:lnTo>
                    <a:pt x="0" y="4941"/>
                  </a:lnTo>
                  <a:lnTo>
                    <a:pt x="1644" y="4941"/>
                  </a:lnTo>
                  <a:lnTo>
                    <a:pt x="1644" y="845"/>
                  </a:lnTo>
                  <a:cubicBezTo>
                    <a:pt x="1644" y="606"/>
                    <a:pt x="1548" y="416"/>
                    <a:pt x="1405" y="249"/>
                  </a:cubicBezTo>
                  <a:cubicBezTo>
                    <a:pt x="1284" y="108"/>
                    <a:pt x="1094" y="0"/>
                    <a:pt x="894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5" name="Google Shape;4055;p56"/>
            <p:cNvSpPr/>
            <p:nvPr/>
          </p:nvSpPr>
          <p:spPr>
            <a:xfrm>
              <a:off x="2790597" y="3708814"/>
              <a:ext cx="24928" cy="147358"/>
            </a:xfrm>
            <a:custGeom>
              <a:avLst/>
              <a:gdLst/>
              <a:ahLst/>
              <a:cxnLst/>
              <a:rect l="l" t="t" r="r" b="b"/>
              <a:pathLst>
                <a:path w="834" h="4930" extrusionOk="0">
                  <a:moveTo>
                    <a:pt x="0" y="0"/>
                  </a:moveTo>
                  <a:lnTo>
                    <a:pt x="0" y="4930"/>
                  </a:lnTo>
                  <a:lnTo>
                    <a:pt x="834" y="4930"/>
                  </a:lnTo>
                  <a:lnTo>
                    <a:pt x="834" y="834"/>
                  </a:lnTo>
                  <a:cubicBezTo>
                    <a:pt x="834" y="595"/>
                    <a:pt x="738" y="405"/>
                    <a:pt x="595" y="238"/>
                  </a:cubicBezTo>
                  <a:cubicBezTo>
                    <a:pt x="453" y="71"/>
                    <a:pt x="238" y="0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6" name="Google Shape;4056;p56"/>
            <p:cNvSpPr/>
            <p:nvPr/>
          </p:nvSpPr>
          <p:spPr>
            <a:xfrm>
              <a:off x="2745732" y="3826253"/>
              <a:ext cx="89012" cy="89012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501" y="0"/>
                  </a:moveTo>
                  <a:cubicBezTo>
                    <a:pt x="668" y="0"/>
                    <a:pt x="1" y="667"/>
                    <a:pt x="1" y="1477"/>
                  </a:cubicBezTo>
                  <a:cubicBezTo>
                    <a:pt x="1" y="2310"/>
                    <a:pt x="668" y="2977"/>
                    <a:pt x="1501" y="2977"/>
                  </a:cubicBezTo>
                  <a:cubicBezTo>
                    <a:pt x="2335" y="2977"/>
                    <a:pt x="2978" y="2287"/>
                    <a:pt x="2978" y="1477"/>
                  </a:cubicBezTo>
                  <a:cubicBezTo>
                    <a:pt x="2978" y="643"/>
                    <a:pt x="2335" y="0"/>
                    <a:pt x="1501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7" name="Google Shape;4057;p56"/>
            <p:cNvSpPr/>
            <p:nvPr/>
          </p:nvSpPr>
          <p:spPr>
            <a:xfrm>
              <a:off x="2790597" y="3826941"/>
              <a:ext cx="44148" cy="88325"/>
            </a:xfrm>
            <a:custGeom>
              <a:avLst/>
              <a:gdLst/>
              <a:ahLst/>
              <a:cxnLst/>
              <a:rect l="l" t="t" r="r" b="b"/>
              <a:pathLst>
                <a:path w="1477" h="2955" extrusionOk="0">
                  <a:moveTo>
                    <a:pt x="45" y="1"/>
                  </a:moveTo>
                  <a:cubicBezTo>
                    <a:pt x="30" y="1"/>
                    <a:pt x="15" y="1"/>
                    <a:pt x="0" y="1"/>
                  </a:cubicBezTo>
                  <a:lnTo>
                    <a:pt x="0" y="2954"/>
                  </a:lnTo>
                  <a:cubicBezTo>
                    <a:pt x="834" y="2954"/>
                    <a:pt x="1477" y="2264"/>
                    <a:pt x="1477" y="1454"/>
                  </a:cubicBezTo>
                  <a:cubicBezTo>
                    <a:pt x="1477" y="635"/>
                    <a:pt x="857" y="1"/>
                    <a:pt x="45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58" name="Google Shape;4058;p56"/>
          <p:cNvGrpSpPr/>
          <p:nvPr/>
        </p:nvGrpSpPr>
        <p:grpSpPr>
          <a:xfrm>
            <a:off x="1799229" y="3571409"/>
            <a:ext cx="343110" cy="343856"/>
            <a:chOff x="2065929" y="3571409"/>
            <a:chExt cx="343110" cy="343856"/>
          </a:xfrm>
        </p:grpSpPr>
        <p:sp>
          <p:nvSpPr>
            <p:cNvPr id="4059" name="Google Shape;4059;p56"/>
            <p:cNvSpPr/>
            <p:nvPr/>
          </p:nvSpPr>
          <p:spPr>
            <a:xfrm>
              <a:off x="2065929" y="3646164"/>
              <a:ext cx="56970" cy="96844"/>
            </a:xfrm>
            <a:custGeom>
              <a:avLst/>
              <a:gdLst/>
              <a:ahLst/>
              <a:cxnLst/>
              <a:rect l="l" t="t" r="r" b="b"/>
              <a:pathLst>
                <a:path w="1906" h="3240" extrusionOk="0">
                  <a:moveTo>
                    <a:pt x="0" y="0"/>
                  </a:moveTo>
                  <a:lnTo>
                    <a:pt x="0" y="3239"/>
                  </a:lnTo>
                  <a:lnTo>
                    <a:pt x="1905" y="3239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0" name="Google Shape;4060;p56"/>
            <p:cNvSpPr/>
            <p:nvPr/>
          </p:nvSpPr>
          <p:spPr>
            <a:xfrm>
              <a:off x="2089392" y="3646164"/>
              <a:ext cx="33507" cy="96844"/>
            </a:xfrm>
            <a:custGeom>
              <a:avLst/>
              <a:gdLst/>
              <a:ahLst/>
              <a:cxnLst/>
              <a:rect l="l" t="t" r="r" b="b"/>
              <a:pathLst>
                <a:path w="1121" h="3240" extrusionOk="0">
                  <a:moveTo>
                    <a:pt x="1" y="0"/>
                  </a:moveTo>
                  <a:lnTo>
                    <a:pt x="1" y="3239"/>
                  </a:lnTo>
                  <a:lnTo>
                    <a:pt x="1120" y="3239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1" name="Google Shape;4061;p56"/>
            <p:cNvSpPr/>
            <p:nvPr/>
          </p:nvSpPr>
          <p:spPr>
            <a:xfrm>
              <a:off x="2153477" y="3621954"/>
              <a:ext cx="69076" cy="121055"/>
            </a:xfrm>
            <a:custGeom>
              <a:avLst/>
              <a:gdLst/>
              <a:ahLst/>
              <a:cxnLst/>
              <a:rect l="l" t="t" r="r" b="b"/>
              <a:pathLst>
                <a:path w="2311" h="4050" extrusionOk="0">
                  <a:moveTo>
                    <a:pt x="334" y="1"/>
                  </a:moveTo>
                  <a:lnTo>
                    <a:pt x="0" y="4049"/>
                  </a:lnTo>
                  <a:lnTo>
                    <a:pt x="2310" y="4049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2" name="Google Shape;4062;p56"/>
            <p:cNvSpPr/>
            <p:nvPr/>
          </p:nvSpPr>
          <p:spPr>
            <a:xfrm>
              <a:off x="2188359" y="3621954"/>
              <a:ext cx="34194" cy="121055"/>
            </a:xfrm>
            <a:custGeom>
              <a:avLst/>
              <a:gdLst/>
              <a:ahLst/>
              <a:cxnLst/>
              <a:rect l="l" t="t" r="r" b="b"/>
              <a:pathLst>
                <a:path w="1144" h="4050" extrusionOk="0">
                  <a:moveTo>
                    <a:pt x="0" y="1"/>
                  </a:moveTo>
                  <a:lnTo>
                    <a:pt x="0" y="4049"/>
                  </a:lnTo>
                  <a:lnTo>
                    <a:pt x="1143" y="4049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3" name="Google Shape;4063;p56"/>
            <p:cNvSpPr/>
            <p:nvPr/>
          </p:nvSpPr>
          <p:spPr>
            <a:xfrm>
              <a:off x="2115038" y="3599895"/>
              <a:ext cx="48422" cy="144518"/>
            </a:xfrm>
            <a:custGeom>
              <a:avLst/>
              <a:gdLst/>
              <a:ahLst/>
              <a:cxnLst/>
              <a:rect l="l" t="t" r="r" b="b"/>
              <a:pathLst>
                <a:path w="1620" h="4835" extrusionOk="0">
                  <a:moveTo>
                    <a:pt x="0" y="0"/>
                  </a:moveTo>
                  <a:lnTo>
                    <a:pt x="0" y="4835"/>
                  </a:lnTo>
                  <a:lnTo>
                    <a:pt x="1620" y="4835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4" name="Google Shape;4064;p56"/>
            <p:cNvSpPr/>
            <p:nvPr/>
          </p:nvSpPr>
          <p:spPr>
            <a:xfrm>
              <a:off x="2138532" y="3599895"/>
              <a:ext cx="24928" cy="144518"/>
            </a:xfrm>
            <a:custGeom>
              <a:avLst/>
              <a:gdLst/>
              <a:ahLst/>
              <a:cxnLst/>
              <a:rect l="l" t="t" r="r" b="b"/>
              <a:pathLst>
                <a:path w="834" h="4835" extrusionOk="0">
                  <a:moveTo>
                    <a:pt x="0" y="0"/>
                  </a:moveTo>
                  <a:lnTo>
                    <a:pt x="0" y="4835"/>
                  </a:lnTo>
                  <a:lnTo>
                    <a:pt x="834" y="4835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5" name="Google Shape;4065;p56"/>
            <p:cNvSpPr/>
            <p:nvPr/>
          </p:nvSpPr>
          <p:spPr>
            <a:xfrm>
              <a:off x="2212540" y="3571409"/>
              <a:ext cx="49169" cy="171598"/>
            </a:xfrm>
            <a:custGeom>
              <a:avLst/>
              <a:gdLst/>
              <a:ahLst/>
              <a:cxnLst/>
              <a:rect l="l" t="t" r="r" b="b"/>
              <a:pathLst>
                <a:path w="1645" h="5741" extrusionOk="0">
                  <a:moveTo>
                    <a:pt x="1" y="1"/>
                  </a:moveTo>
                  <a:lnTo>
                    <a:pt x="1" y="5740"/>
                  </a:lnTo>
                  <a:lnTo>
                    <a:pt x="1644" y="5740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6" name="Google Shape;4066;p56"/>
            <p:cNvSpPr/>
            <p:nvPr/>
          </p:nvSpPr>
          <p:spPr>
            <a:xfrm>
              <a:off x="2237469" y="3571409"/>
              <a:ext cx="24928" cy="171598"/>
            </a:xfrm>
            <a:custGeom>
              <a:avLst/>
              <a:gdLst/>
              <a:ahLst/>
              <a:cxnLst/>
              <a:rect l="l" t="t" r="r" b="b"/>
              <a:pathLst>
                <a:path w="834" h="5741" extrusionOk="0">
                  <a:moveTo>
                    <a:pt x="0" y="1"/>
                  </a:moveTo>
                  <a:lnTo>
                    <a:pt x="0" y="5740"/>
                  </a:lnTo>
                  <a:lnTo>
                    <a:pt x="834" y="5740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7" name="Google Shape;4067;p56"/>
            <p:cNvSpPr/>
            <p:nvPr/>
          </p:nvSpPr>
          <p:spPr>
            <a:xfrm>
              <a:off x="2212540" y="3742979"/>
              <a:ext cx="57000" cy="97531"/>
            </a:xfrm>
            <a:custGeom>
              <a:avLst/>
              <a:gdLst/>
              <a:ahLst/>
              <a:cxnLst/>
              <a:rect l="l" t="t" r="r" b="b"/>
              <a:pathLst>
                <a:path w="1907" h="3263" extrusionOk="0">
                  <a:moveTo>
                    <a:pt x="1" y="0"/>
                  </a:moveTo>
                  <a:lnTo>
                    <a:pt x="1" y="3263"/>
                  </a:lnTo>
                  <a:lnTo>
                    <a:pt x="1644" y="3263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8" name="Google Shape;4068;p56"/>
            <p:cNvSpPr/>
            <p:nvPr/>
          </p:nvSpPr>
          <p:spPr>
            <a:xfrm>
              <a:off x="2237469" y="3742979"/>
              <a:ext cx="32759" cy="97531"/>
            </a:xfrm>
            <a:custGeom>
              <a:avLst/>
              <a:gdLst/>
              <a:ahLst/>
              <a:cxnLst/>
              <a:rect l="l" t="t" r="r" b="b"/>
              <a:pathLst>
                <a:path w="1096" h="3263" extrusionOk="0">
                  <a:moveTo>
                    <a:pt x="0" y="0"/>
                  </a:moveTo>
                  <a:lnTo>
                    <a:pt x="0" y="3263"/>
                  </a:lnTo>
                  <a:lnTo>
                    <a:pt x="834" y="3263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9" name="Google Shape;4069;p56"/>
            <p:cNvSpPr/>
            <p:nvPr/>
          </p:nvSpPr>
          <p:spPr>
            <a:xfrm>
              <a:off x="2301523" y="3742979"/>
              <a:ext cx="68358" cy="121025"/>
            </a:xfrm>
            <a:custGeom>
              <a:avLst/>
              <a:gdLst/>
              <a:ahLst/>
              <a:cxnLst/>
              <a:rect l="l" t="t" r="r" b="b"/>
              <a:pathLst>
                <a:path w="2287" h="4049" extrusionOk="0">
                  <a:moveTo>
                    <a:pt x="1" y="0"/>
                  </a:moveTo>
                  <a:lnTo>
                    <a:pt x="334" y="4049"/>
                  </a:lnTo>
                  <a:lnTo>
                    <a:pt x="1977" y="4049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0" name="Google Shape;4070;p56"/>
            <p:cNvSpPr/>
            <p:nvPr/>
          </p:nvSpPr>
          <p:spPr>
            <a:xfrm>
              <a:off x="2335688" y="3742979"/>
              <a:ext cx="33507" cy="121025"/>
            </a:xfrm>
            <a:custGeom>
              <a:avLst/>
              <a:gdLst/>
              <a:ahLst/>
              <a:cxnLst/>
              <a:rect l="l" t="t" r="r" b="b"/>
              <a:pathLst>
                <a:path w="1121" h="4049" extrusionOk="0">
                  <a:moveTo>
                    <a:pt x="1" y="0"/>
                  </a:moveTo>
                  <a:lnTo>
                    <a:pt x="1" y="4049"/>
                  </a:lnTo>
                  <a:lnTo>
                    <a:pt x="834" y="4049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1" name="Google Shape;4071;p56"/>
            <p:cNvSpPr/>
            <p:nvPr/>
          </p:nvSpPr>
          <p:spPr>
            <a:xfrm>
              <a:off x="2262367" y="3742979"/>
              <a:ext cx="49169" cy="144518"/>
            </a:xfrm>
            <a:custGeom>
              <a:avLst/>
              <a:gdLst/>
              <a:ahLst/>
              <a:cxnLst/>
              <a:rect l="l" t="t" r="r" b="b"/>
              <a:pathLst>
                <a:path w="1645" h="4835" extrusionOk="0">
                  <a:moveTo>
                    <a:pt x="1" y="0"/>
                  </a:moveTo>
                  <a:lnTo>
                    <a:pt x="1" y="4834"/>
                  </a:lnTo>
                  <a:lnTo>
                    <a:pt x="1644" y="4834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2" name="Google Shape;4072;p56"/>
            <p:cNvSpPr/>
            <p:nvPr/>
          </p:nvSpPr>
          <p:spPr>
            <a:xfrm>
              <a:off x="2286578" y="3742979"/>
              <a:ext cx="24958" cy="144518"/>
            </a:xfrm>
            <a:custGeom>
              <a:avLst/>
              <a:gdLst/>
              <a:ahLst/>
              <a:cxnLst/>
              <a:rect l="l" t="t" r="r" b="b"/>
              <a:pathLst>
                <a:path w="835" h="4835" extrusionOk="0">
                  <a:moveTo>
                    <a:pt x="1" y="0"/>
                  </a:moveTo>
                  <a:lnTo>
                    <a:pt x="1" y="4834"/>
                  </a:lnTo>
                  <a:lnTo>
                    <a:pt x="834" y="4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3" name="Google Shape;4073;p56"/>
            <p:cNvSpPr/>
            <p:nvPr/>
          </p:nvSpPr>
          <p:spPr>
            <a:xfrm>
              <a:off x="2360616" y="3742979"/>
              <a:ext cx="48422" cy="172286"/>
            </a:xfrm>
            <a:custGeom>
              <a:avLst/>
              <a:gdLst/>
              <a:ahLst/>
              <a:cxnLst/>
              <a:rect l="l" t="t" r="r" b="b"/>
              <a:pathLst>
                <a:path w="1620" h="5764" extrusionOk="0">
                  <a:moveTo>
                    <a:pt x="0" y="0"/>
                  </a:moveTo>
                  <a:lnTo>
                    <a:pt x="0" y="5763"/>
                  </a:lnTo>
                  <a:lnTo>
                    <a:pt x="1620" y="5763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4" name="Google Shape;4074;p56"/>
            <p:cNvSpPr/>
            <p:nvPr/>
          </p:nvSpPr>
          <p:spPr>
            <a:xfrm>
              <a:off x="2384110" y="3742979"/>
              <a:ext cx="24928" cy="172286"/>
            </a:xfrm>
            <a:custGeom>
              <a:avLst/>
              <a:gdLst/>
              <a:ahLst/>
              <a:cxnLst/>
              <a:rect l="l" t="t" r="r" b="b"/>
              <a:pathLst>
                <a:path w="834" h="5764" extrusionOk="0">
                  <a:moveTo>
                    <a:pt x="0" y="0"/>
                  </a:moveTo>
                  <a:lnTo>
                    <a:pt x="0" y="5763"/>
                  </a:lnTo>
                  <a:lnTo>
                    <a:pt x="834" y="5763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5" name="Google Shape;4075;p56"/>
            <p:cNvSpPr/>
            <p:nvPr/>
          </p:nvSpPr>
          <p:spPr>
            <a:xfrm>
              <a:off x="2065929" y="3733713"/>
              <a:ext cx="343107" cy="19967"/>
            </a:xfrm>
            <a:custGeom>
              <a:avLst/>
              <a:gdLst/>
              <a:ahLst/>
              <a:cxnLst/>
              <a:rect l="l" t="t" r="r" b="b"/>
              <a:pathLst>
                <a:path w="11479" h="668" extrusionOk="0">
                  <a:moveTo>
                    <a:pt x="0" y="1"/>
                  </a:moveTo>
                  <a:lnTo>
                    <a:pt x="0" y="667"/>
                  </a:lnTo>
                  <a:lnTo>
                    <a:pt x="11479" y="667"/>
                  </a:lnTo>
                  <a:lnTo>
                    <a:pt x="1147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6" name="Google Shape;4076;p56"/>
            <p:cNvSpPr/>
            <p:nvPr/>
          </p:nvSpPr>
          <p:spPr>
            <a:xfrm>
              <a:off x="2237469" y="3733713"/>
              <a:ext cx="171569" cy="19967"/>
            </a:xfrm>
            <a:custGeom>
              <a:avLst/>
              <a:gdLst/>
              <a:ahLst/>
              <a:cxnLst/>
              <a:rect l="l" t="t" r="r" b="b"/>
              <a:pathLst>
                <a:path w="5740" h="668" extrusionOk="0">
                  <a:moveTo>
                    <a:pt x="0" y="1"/>
                  </a:moveTo>
                  <a:lnTo>
                    <a:pt x="0" y="667"/>
                  </a:lnTo>
                  <a:lnTo>
                    <a:pt x="5740" y="667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77" name="Google Shape;4077;p56"/>
          <p:cNvGrpSpPr/>
          <p:nvPr/>
        </p:nvGrpSpPr>
        <p:grpSpPr>
          <a:xfrm>
            <a:off x="1048874" y="3641890"/>
            <a:ext cx="345979" cy="178684"/>
            <a:chOff x="1391774" y="3641890"/>
            <a:chExt cx="345979" cy="178684"/>
          </a:xfrm>
        </p:grpSpPr>
        <p:sp>
          <p:nvSpPr>
            <p:cNvPr id="4078" name="Google Shape;4078;p56"/>
            <p:cNvSpPr/>
            <p:nvPr/>
          </p:nvSpPr>
          <p:spPr>
            <a:xfrm>
              <a:off x="1522036" y="3641890"/>
              <a:ext cx="84051" cy="86860"/>
            </a:xfrm>
            <a:custGeom>
              <a:avLst/>
              <a:gdLst/>
              <a:ahLst/>
              <a:cxnLst/>
              <a:rect l="l" t="t" r="r" b="b"/>
              <a:pathLst>
                <a:path w="2812" h="2906" extrusionOk="0">
                  <a:moveTo>
                    <a:pt x="1" y="0"/>
                  </a:moveTo>
                  <a:lnTo>
                    <a:pt x="1" y="2263"/>
                  </a:lnTo>
                  <a:lnTo>
                    <a:pt x="763" y="2263"/>
                  </a:lnTo>
                  <a:lnTo>
                    <a:pt x="1406" y="2906"/>
                  </a:lnTo>
                  <a:lnTo>
                    <a:pt x="2073" y="2263"/>
                  </a:lnTo>
                  <a:lnTo>
                    <a:pt x="2811" y="2263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9" name="Google Shape;4079;p56"/>
            <p:cNvSpPr/>
            <p:nvPr/>
          </p:nvSpPr>
          <p:spPr>
            <a:xfrm>
              <a:off x="1564061" y="3641890"/>
              <a:ext cx="42025" cy="86860"/>
            </a:xfrm>
            <a:custGeom>
              <a:avLst/>
              <a:gdLst/>
              <a:ahLst/>
              <a:cxnLst/>
              <a:rect l="l" t="t" r="r" b="b"/>
              <a:pathLst>
                <a:path w="1406" h="2906" extrusionOk="0">
                  <a:moveTo>
                    <a:pt x="0" y="0"/>
                  </a:moveTo>
                  <a:lnTo>
                    <a:pt x="0" y="2906"/>
                  </a:lnTo>
                  <a:lnTo>
                    <a:pt x="667" y="2263"/>
                  </a:lnTo>
                  <a:lnTo>
                    <a:pt x="1405" y="2263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0" name="Google Shape;4080;p56"/>
            <p:cNvSpPr/>
            <p:nvPr/>
          </p:nvSpPr>
          <p:spPr>
            <a:xfrm>
              <a:off x="1391774" y="3641890"/>
              <a:ext cx="83333" cy="86860"/>
            </a:xfrm>
            <a:custGeom>
              <a:avLst/>
              <a:gdLst/>
              <a:ahLst/>
              <a:cxnLst/>
              <a:rect l="l" t="t" r="r" b="b"/>
              <a:pathLst>
                <a:path w="2788" h="2906" extrusionOk="0">
                  <a:moveTo>
                    <a:pt x="1" y="0"/>
                  </a:moveTo>
                  <a:lnTo>
                    <a:pt x="1" y="2263"/>
                  </a:lnTo>
                  <a:lnTo>
                    <a:pt x="739" y="2263"/>
                  </a:lnTo>
                  <a:lnTo>
                    <a:pt x="1406" y="2906"/>
                  </a:lnTo>
                  <a:lnTo>
                    <a:pt x="2049" y="2263"/>
                  </a:lnTo>
                  <a:lnTo>
                    <a:pt x="2787" y="2263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1" name="Google Shape;4081;p56"/>
            <p:cNvSpPr/>
            <p:nvPr/>
          </p:nvSpPr>
          <p:spPr>
            <a:xfrm>
              <a:off x="1434487" y="3641890"/>
              <a:ext cx="42025" cy="86860"/>
            </a:xfrm>
            <a:custGeom>
              <a:avLst/>
              <a:gdLst/>
              <a:ahLst/>
              <a:cxnLst/>
              <a:rect l="l" t="t" r="r" b="b"/>
              <a:pathLst>
                <a:path w="1406" h="2906" extrusionOk="0">
                  <a:moveTo>
                    <a:pt x="1" y="0"/>
                  </a:moveTo>
                  <a:lnTo>
                    <a:pt x="1" y="2906"/>
                  </a:lnTo>
                  <a:lnTo>
                    <a:pt x="644" y="2263"/>
                  </a:lnTo>
                  <a:lnTo>
                    <a:pt x="1406" y="2263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2" name="Google Shape;4082;p56"/>
            <p:cNvSpPr/>
            <p:nvPr/>
          </p:nvSpPr>
          <p:spPr>
            <a:xfrm>
              <a:off x="1497854" y="3774274"/>
              <a:ext cx="133847" cy="46300"/>
            </a:xfrm>
            <a:custGeom>
              <a:avLst/>
              <a:gdLst/>
              <a:ahLst/>
              <a:cxnLst/>
              <a:rect l="l" t="t" r="r" b="b"/>
              <a:pathLst>
                <a:path w="4478" h="1549" extrusionOk="0">
                  <a:moveTo>
                    <a:pt x="310" y="1"/>
                  </a:moveTo>
                  <a:lnTo>
                    <a:pt x="0" y="787"/>
                  </a:lnTo>
                  <a:lnTo>
                    <a:pt x="310" y="1549"/>
                  </a:lnTo>
                  <a:lnTo>
                    <a:pt x="4168" y="1549"/>
                  </a:lnTo>
                  <a:lnTo>
                    <a:pt x="4477" y="787"/>
                  </a:lnTo>
                  <a:lnTo>
                    <a:pt x="4168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3" name="Google Shape;4083;p56"/>
            <p:cNvSpPr/>
            <p:nvPr/>
          </p:nvSpPr>
          <p:spPr>
            <a:xfrm>
              <a:off x="1564061" y="3774274"/>
              <a:ext cx="66924" cy="46300"/>
            </a:xfrm>
            <a:custGeom>
              <a:avLst/>
              <a:gdLst/>
              <a:ahLst/>
              <a:cxnLst/>
              <a:rect l="l" t="t" r="r" b="b"/>
              <a:pathLst>
                <a:path w="2239" h="1549" extrusionOk="0">
                  <a:moveTo>
                    <a:pt x="0" y="1"/>
                  </a:moveTo>
                  <a:lnTo>
                    <a:pt x="0" y="1549"/>
                  </a:lnTo>
                  <a:lnTo>
                    <a:pt x="1905" y="1549"/>
                  </a:lnTo>
                  <a:lnTo>
                    <a:pt x="2239" y="787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4" name="Google Shape;4084;p56"/>
            <p:cNvSpPr/>
            <p:nvPr/>
          </p:nvSpPr>
          <p:spPr>
            <a:xfrm>
              <a:off x="1392491" y="3774274"/>
              <a:ext cx="114628" cy="46300"/>
            </a:xfrm>
            <a:custGeom>
              <a:avLst/>
              <a:gdLst/>
              <a:ahLst/>
              <a:cxnLst/>
              <a:rect l="l" t="t" r="r" b="b"/>
              <a:pathLst>
                <a:path w="3835" h="1549" extrusionOk="0">
                  <a:moveTo>
                    <a:pt x="1" y="1"/>
                  </a:moveTo>
                  <a:lnTo>
                    <a:pt x="1" y="1549"/>
                  </a:lnTo>
                  <a:lnTo>
                    <a:pt x="3835" y="1549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5" name="Google Shape;4085;p56"/>
            <p:cNvSpPr/>
            <p:nvPr/>
          </p:nvSpPr>
          <p:spPr>
            <a:xfrm>
              <a:off x="1622407" y="3774274"/>
              <a:ext cx="114628" cy="46300"/>
            </a:xfrm>
            <a:custGeom>
              <a:avLst/>
              <a:gdLst/>
              <a:ahLst/>
              <a:cxnLst/>
              <a:rect l="l" t="t" r="r" b="b"/>
              <a:pathLst>
                <a:path w="3835" h="1549" extrusionOk="0">
                  <a:moveTo>
                    <a:pt x="1" y="1"/>
                  </a:moveTo>
                  <a:lnTo>
                    <a:pt x="1" y="1549"/>
                  </a:lnTo>
                  <a:lnTo>
                    <a:pt x="3835" y="1549"/>
                  </a:lnTo>
                  <a:lnTo>
                    <a:pt x="3835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6" name="Google Shape;4086;p56"/>
            <p:cNvSpPr/>
            <p:nvPr/>
          </p:nvSpPr>
          <p:spPr>
            <a:xfrm>
              <a:off x="1653015" y="3641890"/>
              <a:ext cx="84021" cy="86860"/>
            </a:xfrm>
            <a:custGeom>
              <a:avLst/>
              <a:gdLst/>
              <a:ahLst/>
              <a:cxnLst/>
              <a:rect l="l" t="t" r="r" b="b"/>
              <a:pathLst>
                <a:path w="2811" h="2906" extrusionOk="0">
                  <a:moveTo>
                    <a:pt x="1" y="0"/>
                  </a:moveTo>
                  <a:lnTo>
                    <a:pt x="1" y="2263"/>
                  </a:lnTo>
                  <a:lnTo>
                    <a:pt x="739" y="2263"/>
                  </a:lnTo>
                  <a:lnTo>
                    <a:pt x="1406" y="2906"/>
                  </a:lnTo>
                  <a:lnTo>
                    <a:pt x="2073" y="2263"/>
                  </a:lnTo>
                  <a:lnTo>
                    <a:pt x="2811" y="2263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7" name="Google Shape;4087;p56"/>
            <p:cNvSpPr/>
            <p:nvPr/>
          </p:nvSpPr>
          <p:spPr>
            <a:xfrm>
              <a:off x="1695728" y="3641890"/>
              <a:ext cx="42025" cy="86860"/>
            </a:xfrm>
            <a:custGeom>
              <a:avLst/>
              <a:gdLst/>
              <a:ahLst/>
              <a:cxnLst/>
              <a:rect l="l" t="t" r="r" b="b"/>
              <a:pathLst>
                <a:path w="1406" h="2906" extrusionOk="0">
                  <a:moveTo>
                    <a:pt x="1" y="0"/>
                  </a:moveTo>
                  <a:lnTo>
                    <a:pt x="1" y="2906"/>
                  </a:lnTo>
                  <a:lnTo>
                    <a:pt x="668" y="2263"/>
                  </a:lnTo>
                  <a:lnTo>
                    <a:pt x="1406" y="2263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88" name="Google Shape;4088;p56"/>
          <p:cNvGrpSpPr/>
          <p:nvPr/>
        </p:nvGrpSpPr>
        <p:grpSpPr>
          <a:xfrm>
            <a:off x="1050309" y="4143718"/>
            <a:ext cx="343826" cy="345261"/>
            <a:chOff x="1393209" y="4143718"/>
            <a:chExt cx="343826" cy="345261"/>
          </a:xfrm>
        </p:grpSpPr>
        <p:sp>
          <p:nvSpPr>
            <p:cNvPr id="4089" name="Google Shape;4089;p56"/>
            <p:cNvSpPr/>
            <p:nvPr/>
          </p:nvSpPr>
          <p:spPr>
            <a:xfrm>
              <a:off x="1393209" y="4144435"/>
              <a:ext cx="199336" cy="181552"/>
            </a:xfrm>
            <a:custGeom>
              <a:avLst/>
              <a:gdLst/>
              <a:ahLst/>
              <a:cxnLst/>
              <a:rect l="l" t="t" r="r" b="b"/>
              <a:pathLst>
                <a:path w="6669" h="6074" extrusionOk="0">
                  <a:moveTo>
                    <a:pt x="5764" y="0"/>
                  </a:moveTo>
                  <a:cubicBezTo>
                    <a:pt x="2573" y="0"/>
                    <a:pt x="1" y="2572"/>
                    <a:pt x="1" y="5740"/>
                  </a:cubicBezTo>
                  <a:lnTo>
                    <a:pt x="2906" y="6073"/>
                  </a:lnTo>
                  <a:lnTo>
                    <a:pt x="5764" y="5740"/>
                  </a:lnTo>
                  <a:lnTo>
                    <a:pt x="6669" y="3072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0" name="Google Shape;4090;p56"/>
            <p:cNvSpPr/>
            <p:nvPr/>
          </p:nvSpPr>
          <p:spPr>
            <a:xfrm>
              <a:off x="1565466" y="4143718"/>
              <a:ext cx="171569" cy="199336"/>
            </a:xfrm>
            <a:custGeom>
              <a:avLst/>
              <a:gdLst/>
              <a:ahLst/>
              <a:cxnLst/>
              <a:rect l="l" t="t" r="r" b="b"/>
              <a:pathLst>
                <a:path w="5740" h="6669" extrusionOk="0">
                  <a:moveTo>
                    <a:pt x="1" y="1"/>
                  </a:moveTo>
                  <a:lnTo>
                    <a:pt x="1" y="2144"/>
                  </a:lnTo>
                  <a:lnTo>
                    <a:pt x="906" y="3096"/>
                  </a:lnTo>
                  <a:lnTo>
                    <a:pt x="1" y="4025"/>
                  </a:lnTo>
                  <a:lnTo>
                    <a:pt x="1" y="5740"/>
                  </a:lnTo>
                  <a:lnTo>
                    <a:pt x="2668" y="6669"/>
                  </a:lnTo>
                  <a:lnTo>
                    <a:pt x="5740" y="5740"/>
                  </a:lnTo>
                  <a:cubicBezTo>
                    <a:pt x="5740" y="2549"/>
                    <a:pt x="3144" y="1"/>
                    <a:pt x="1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1" name="Google Shape;4091;p56"/>
            <p:cNvSpPr/>
            <p:nvPr/>
          </p:nvSpPr>
          <p:spPr>
            <a:xfrm>
              <a:off x="1537698" y="4315975"/>
              <a:ext cx="199336" cy="172286"/>
            </a:xfrm>
            <a:custGeom>
              <a:avLst/>
              <a:gdLst/>
              <a:ahLst/>
              <a:cxnLst/>
              <a:rect l="l" t="t" r="r" b="b"/>
              <a:pathLst>
                <a:path w="6669" h="5764" extrusionOk="0">
                  <a:moveTo>
                    <a:pt x="930" y="1"/>
                  </a:moveTo>
                  <a:lnTo>
                    <a:pt x="1" y="2858"/>
                  </a:lnTo>
                  <a:lnTo>
                    <a:pt x="930" y="5764"/>
                  </a:lnTo>
                  <a:cubicBezTo>
                    <a:pt x="4073" y="5764"/>
                    <a:pt x="6669" y="3192"/>
                    <a:pt x="6669" y="1"/>
                  </a:cubicBezTo>
                  <a:lnTo>
                    <a:pt x="4526" y="1"/>
                  </a:lnTo>
                  <a:lnTo>
                    <a:pt x="3597" y="929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2" name="Google Shape;4092;p56"/>
            <p:cNvSpPr/>
            <p:nvPr/>
          </p:nvSpPr>
          <p:spPr>
            <a:xfrm>
              <a:off x="1393209" y="4288925"/>
              <a:ext cx="172286" cy="199336"/>
            </a:xfrm>
            <a:custGeom>
              <a:avLst/>
              <a:gdLst/>
              <a:ahLst/>
              <a:cxnLst/>
              <a:rect l="l" t="t" r="r" b="b"/>
              <a:pathLst>
                <a:path w="5764" h="6669" extrusionOk="0">
                  <a:moveTo>
                    <a:pt x="2906" y="1"/>
                  </a:moveTo>
                  <a:lnTo>
                    <a:pt x="1977" y="906"/>
                  </a:lnTo>
                  <a:lnTo>
                    <a:pt x="1" y="906"/>
                  </a:lnTo>
                  <a:cubicBezTo>
                    <a:pt x="1" y="4097"/>
                    <a:pt x="2573" y="6669"/>
                    <a:pt x="5764" y="6669"/>
                  </a:cubicBezTo>
                  <a:lnTo>
                    <a:pt x="5549" y="4906"/>
                  </a:lnTo>
                  <a:lnTo>
                    <a:pt x="4692" y="3763"/>
                  </a:lnTo>
                  <a:lnTo>
                    <a:pt x="5430" y="2858"/>
                  </a:lnTo>
                  <a:lnTo>
                    <a:pt x="5764" y="906"/>
                  </a:lnTo>
                  <a:lnTo>
                    <a:pt x="3811" y="906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3" name="Google Shape;4093;p56"/>
            <p:cNvSpPr/>
            <p:nvPr/>
          </p:nvSpPr>
          <p:spPr>
            <a:xfrm>
              <a:off x="1564061" y="4194262"/>
              <a:ext cx="172973" cy="149510"/>
            </a:xfrm>
            <a:custGeom>
              <a:avLst/>
              <a:gdLst/>
              <a:ahLst/>
              <a:cxnLst/>
              <a:rect l="l" t="t" r="r" b="b"/>
              <a:pathLst>
                <a:path w="5787" h="5002" extrusionOk="0">
                  <a:moveTo>
                    <a:pt x="4072" y="0"/>
                  </a:moveTo>
                  <a:lnTo>
                    <a:pt x="0" y="4073"/>
                  </a:lnTo>
                  <a:lnTo>
                    <a:pt x="2715" y="5001"/>
                  </a:lnTo>
                  <a:lnTo>
                    <a:pt x="5787" y="4073"/>
                  </a:lnTo>
                  <a:cubicBezTo>
                    <a:pt x="5787" y="2501"/>
                    <a:pt x="5120" y="1048"/>
                    <a:pt x="4072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4" name="Google Shape;4094;p56"/>
            <p:cNvSpPr/>
            <p:nvPr/>
          </p:nvSpPr>
          <p:spPr>
            <a:xfrm>
              <a:off x="1443036" y="4315975"/>
              <a:ext cx="122459" cy="173003"/>
            </a:xfrm>
            <a:custGeom>
              <a:avLst/>
              <a:gdLst/>
              <a:ahLst/>
              <a:cxnLst/>
              <a:rect l="l" t="t" r="r" b="b"/>
              <a:pathLst>
                <a:path w="4097" h="5788" extrusionOk="0">
                  <a:moveTo>
                    <a:pt x="4097" y="1"/>
                  </a:moveTo>
                  <a:lnTo>
                    <a:pt x="1" y="4097"/>
                  </a:lnTo>
                  <a:cubicBezTo>
                    <a:pt x="1048" y="5121"/>
                    <a:pt x="2477" y="5788"/>
                    <a:pt x="4097" y="5788"/>
                  </a:cubicBezTo>
                  <a:lnTo>
                    <a:pt x="4097" y="3811"/>
                  </a:lnTo>
                  <a:lnTo>
                    <a:pt x="3168" y="2882"/>
                  </a:lnTo>
                  <a:lnTo>
                    <a:pt x="4097" y="1977"/>
                  </a:lnTo>
                  <a:lnTo>
                    <a:pt x="4097" y="1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95" name="Google Shape;4095;p56"/>
          <p:cNvGrpSpPr/>
          <p:nvPr/>
        </p:nvGrpSpPr>
        <p:grpSpPr>
          <a:xfrm>
            <a:off x="1834828" y="4149427"/>
            <a:ext cx="272628" cy="345949"/>
            <a:chOff x="2101528" y="4149427"/>
            <a:chExt cx="272628" cy="345949"/>
          </a:xfrm>
        </p:grpSpPr>
        <p:sp>
          <p:nvSpPr>
            <p:cNvPr id="4096" name="Google Shape;4096;p56"/>
            <p:cNvSpPr/>
            <p:nvPr/>
          </p:nvSpPr>
          <p:spPr>
            <a:xfrm>
              <a:off x="2188359" y="4149427"/>
              <a:ext cx="99683" cy="345947"/>
            </a:xfrm>
            <a:custGeom>
              <a:avLst/>
              <a:gdLst/>
              <a:ahLst/>
              <a:cxnLst/>
              <a:rect l="l" t="t" r="r" b="b"/>
              <a:pathLst>
                <a:path w="3335" h="11574" extrusionOk="0">
                  <a:moveTo>
                    <a:pt x="1381" y="0"/>
                  </a:moveTo>
                  <a:lnTo>
                    <a:pt x="1381" y="2596"/>
                  </a:lnTo>
                  <a:lnTo>
                    <a:pt x="72" y="2596"/>
                  </a:lnTo>
                  <a:lnTo>
                    <a:pt x="405" y="3286"/>
                  </a:lnTo>
                  <a:lnTo>
                    <a:pt x="1358" y="3286"/>
                  </a:lnTo>
                  <a:lnTo>
                    <a:pt x="1358" y="6740"/>
                  </a:lnTo>
                  <a:lnTo>
                    <a:pt x="48" y="6740"/>
                  </a:lnTo>
                  <a:lnTo>
                    <a:pt x="357" y="7430"/>
                  </a:lnTo>
                  <a:lnTo>
                    <a:pt x="1310" y="7430"/>
                  </a:lnTo>
                  <a:lnTo>
                    <a:pt x="1310" y="10883"/>
                  </a:lnTo>
                  <a:lnTo>
                    <a:pt x="0" y="10883"/>
                  </a:lnTo>
                  <a:lnTo>
                    <a:pt x="334" y="11574"/>
                  </a:lnTo>
                  <a:lnTo>
                    <a:pt x="1977" y="11574"/>
                  </a:lnTo>
                  <a:lnTo>
                    <a:pt x="1977" y="9359"/>
                  </a:lnTo>
                  <a:lnTo>
                    <a:pt x="2929" y="9359"/>
                  </a:lnTo>
                  <a:lnTo>
                    <a:pt x="3239" y="8669"/>
                  </a:lnTo>
                  <a:lnTo>
                    <a:pt x="2072" y="8669"/>
                  </a:lnTo>
                  <a:lnTo>
                    <a:pt x="2072" y="5215"/>
                  </a:lnTo>
                  <a:lnTo>
                    <a:pt x="3025" y="5215"/>
                  </a:lnTo>
                  <a:lnTo>
                    <a:pt x="3334" y="4525"/>
                  </a:lnTo>
                  <a:lnTo>
                    <a:pt x="2072" y="4525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7" name="Google Shape;4097;p56"/>
            <p:cNvSpPr/>
            <p:nvPr/>
          </p:nvSpPr>
          <p:spPr>
            <a:xfrm>
              <a:off x="2237469" y="4151549"/>
              <a:ext cx="47704" cy="343825"/>
            </a:xfrm>
            <a:custGeom>
              <a:avLst/>
              <a:gdLst/>
              <a:ahLst/>
              <a:cxnLst/>
              <a:rect l="l" t="t" r="r" b="b"/>
              <a:pathLst>
                <a:path w="1596" h="11503" extrusionOk="0">
                  <a:moveTo>
                    <a:pt x="0" y="1"/>
                  </a:moveTo>
                  <a:lnTo>
                    <a:pt x="0" y="11503"/>
                  </a:lnTo>
                  <a:lnTo>
                    <a:pt x="334" y="11503"/>
                  </a:lnTo>
                  <a:lnTo>
                    <a:pt x="334" y="9288"/>
                  </a:lnTo>
                  <a:lnTo>
                    <a:pt x="1286" y="9288"/>
                  </a:lnTo>
                  <a:lnTo>
                    <a:pt x="1596" y="8598"/>
                  </a:lnTo>
                  <a:lnTo>
                    <a:pt x="334" y="8598"/>
                  </a:lnTo>
                  <a:lnTo>
                    <a:pt x="334" y="5216"/>
                  </a:lnTo>
                  <a:lnTo>
                    <a:pt x="1286" y="5216"/>
                  </a:lnTo>
                  <a:lnTo>
                    <a:pt x="1596" y="4525"/>
                  </a:lnTo>
                  <a:lnTo>
                    <a:pt x="334" y="4525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8" name="Google Shape;4098;p56"/>
            <p:cNvSpPr/>
            <p:nvPr/>
          </p:nvSpPr>
          <p:spPr>
            <a:xfrm>
              <a:off x="2101528" y="4150054"/>
              <a:ext cx="98966" cy="97621"/>
            </a:xfrm>
            <a:custGeom>
              <a:avLst/>
              <a:gdLst/>
              <a:ahLst/>
              <a:cxnLst/>
              <a:rect l="l" t="t" r="r" b="b"/>
              <a:pathLst>
                <a:path w="3311" h="3266" extrusionOk="0">
                  <a:moveTo>
                    <a:pt x="1632" y="1"/>
                  </a:moveTo>
                  <a:cubicBezTo>
                    <a:pt x="718" y="1"/>
                    <a:pt x="1" y="769"/>
                    <a:pt x="24" y="1694"/>
                  </a:cubicBezTo>
                  <a:cubicBezTo>
                    <a:pt x="47" y="2575"/>
                    <a:pt x="786" y="3265"/>
                    <a:pt x="1667" y="3265"/>
                  </a:cubicBezTo>
                  <a:lnTo>
                    <a:pt x="3310" y="3265"/>
                  </a:lnTo>
                  <a:lnTo>
                    <a:pt x="3310" y="1622"/>
                  </a:lnTo>
                  <a:cubicBezTo>
                    <a:pt x="3310" y="765"/>
                    <a:pt x="2596" y="27"/>
                    <a:pt x="1714" y="3"/>
                  </a:cubicBezTo>
                  <a:cubicBezTo>
                    <a:pt x="1687" y="2"/>
                    <a:pt x="1660" y="1"/>
                    <a:pt x="1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9" name="Google Shape;4099;p56"/>
            <p:cNvSpPr/>
            <p:nvPr/>
          </p:nvSpPr>
          <p:spPr>
            <a:xfrm>
              <a:off x="2101528" y="4273262"/>
              <a:ext cx="98966" cy="98278"/>
            </a:xfrm>
            <a:custGeom>
              <a:avLst/>
              <a:gdLst/>
              <a:ahLst/>
              <a:cxnLst/>
              <a:rect l="l" t="t" r="r" b="b"/>
              <a:pathLst>
                <a:path w="3311" h="3288" extrusionOk="0">
                  <a:moveTo>
                    <a:pt x="1672" y="0"/>
                  </a:moveTo>
                  <a:cubicBezTo>
                    <a:pt x="740" y="0"/>
                    <a:pt x="0" y="777"/>
                    <a:pt x="24" y="1715"/>
                  </a:cubicBezTo>
                  <a:cubicBezTo>
                    <a:pt x="47" y="2597"/>
                    <a:pt x="786" y="3287"/>
                    <a:pt x="1667" y="3287"/>
                  </a:cubicBezTo>
                  <a:lnTo>
                    <a:pt x="3310" y="3287"/>
                  </a:lnTo>
                  <a:lnTo>
                    <a:pt x="3310" y="1644"/>
                  </a:lnTo>
                  <a:cubicBezTo>
                    <a:pt x="3310" y="787"/>
                    <a:pt x="2596" y="48"/>
                    <a:pt x="1714" y="1"/>
                  </a:cubicBezTo>
                  <a:cubicBezTo>
                    <a:pt x="1700" y="0"/>
                    <a:pt x="1686" y="0"/>
                    <a:pt x="1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0" name="Google Shape;4100;p56"/>
            <p:cNvSpPr/>
            <p:nvPr/>
          </p:nvSpPr>
          <p:spPr>
            <a:xfrm>
              <a:off x="2101528" y="4397097"/>
              <a:ext cx="98966" cy="98278"/>
            </a:xfrm>
            <a:custGeom>
              <a:avLst/>
              <a:gdLst/>
              <a:ahLst/>
              <a:cxnLst/>
              <a:rect l="l" t="t" r="r" b="b"/>
              <a:pathLst>
                <a:path w="3311" h="3288" extrusionOk="0">
                  <a:moveTo>
                    <a:pt x="1671" y="1"/>
                  </a:moveTo>
                  <a:cubicBezTo>
                    <a:pt x="739" y="1"/>
                    <a:pt x="0" y="754"/>
                    <a:pt x="24" y="1692"/>
                  </a:cubicBezTo>
                  <a:cubicBezTo>
                    <a:pt x="47" y="2597"/>
                    <a:pt x="786" y="3288"/>
                    <a:pt x="1667" y="3288"/>
                  </a:cubicBezTo>
                  <a:lnTo>
                    <a:pt x="3310" y="3288"/>
                  </a:lnTo>
                  <a:lnTo>
                    <a:pt x="3310" y="1645"/>
                  </a:lnTo>
                  <a:cubicBezTo>
                    <a:pt x="3310" y="787"/>
                    <a:pt x="2596" y="25"/>
                    <a:pt x="1714" y="2"/>
                  </a:cubicBezTo>
                  <a:cubicBezTo>
                    <a:pt x="1700" y="1"/>
                    <a:pt x="1685" y="1"/>
                    <a:pt x="1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1" name="Google Shape;4101;p56"/>
            <p:cNvSpPr/>
            <p:nvPr/>
          </p:nvSpPr>
          <p:spPr>
            <a:xfrm>
              <a:off x="2275907" y="4209177"/>
              <a:ext cx="98248" cy="97591"/>
            </a:xfrm>
            <a:custGeom>
              <a:avLst/>
              <a:gdLst/>
              <a:ahLst/>
              <a:cxnLst/>
              <a:rect l="l" t="t" r="r" b="b"/>
              <a:pathLst>
                <a:path w="3287" h="3265" extrusionOk="0">
                  <a:moveTo>
                    <a:pt x="1614" y="1"/>
                  </a:moveTo>
                  <a:cubicBezTo>
                    <a:pt x="1600" y="1"/>
                    <a:pt x="1586" y="1"/>
                    <a:pt x="1572" y="2"/>
                  </a:cubicBezTo>
                  <a:cubicBezTo>
                    <a:pt x="667" y="49"/>
                    <a:pt x="0" y="787"/>
                    <a:pt x="0" y="1645"/>
                  </a:cubicBezTo>
                  <a:lnTo>
                    <a:pt x="0" y="3264"/>
                  </a:lnTo>
                  <a:lnTo>
                    <a:pt x="1596" y="3264"/>
                  </a:lnTo>
                  <a:cubicBezTo>
                    <a:pt x="2453" y="3264"/>
                    <a:pt x="3215" y="2573"/>
                    <a:pt x="3263" y="1716"/>
                  </a:cubicBezTo>
                  <a:cubicBezTo>
                    <a:pt x="3286" y="778"/>
                    <a:pt x="2547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2" name="Google Shape;4102;p56"/>
            <p:cNvSpPr/>
            <p:nvPr/>
          </p:nvSpPr>
          <p:spPr>
            <a:xfrm>
              <a:off x="2275907" y="4332325"/>
              <a:ext cx="98248" cy="96873"/>
            </a:xfrm>
            <a:custGeom>
              <a:avLst/>
              <a:gdLst/>
              <a:ahLst/>
              <a:cxnLst/>
              <a:rect l="l" t="t" r="r" b="b"/>
              <a:pathLst>
                <a:path w="3287" h="3241" extrusionOk="0">
                  <a:moveTo>
                    <a:pt x="1616" y="1"/>
                  </a:moveTo>
                  <a:cubicBezTo>
                    <a:pt x="1601" y="1"/>
                    <a:pt x="1587" y="1"/>
                    <a:pt x="1572" y="1"/>
                  </a:cubicBezTo>
                  <a:cubicBezTo>
                    <a:pt x="667" y="25"/>
                    <a:pt x="0" y="763"/>
                    <a:pt x="0" y="1645"/>
                  </a:cubicBezTo>
                  <a:lnTo>
                    <a:pt x="0" y="3240"/>
                  </a:lnTo>
                  <a:lnTo>
                    <a:pt x="1596" y="3240"/>
                  </a:lnTo>
                  <a:cubicBezTo>
                    <a:pt x="2453" y="3240"/>
                    <a:pt x="3215" y="2550"/>
                    <a:pt x="3263" y="1692"/>
                  </a:cubicBezTo>
                  <a:cubicBezTo>
                    <a:pt x="3286" y="754"/>
                    <a:pt x="2548" y="1"/>
                    <a:pt x="1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03" name="Google Shape;4103;p56"/>
          <p:cNvGrpSpPr/>
          <p:nvPr/>
        </p:nvGrpSpPr>
        <p:grpSpPr>
          <a:xfrm>
            <a:off x="2555232" y="4133047"/>
            <a:ext cx="344545" cy="344545"/>
            <a:chOff x="2745732" y="4133047"/>
            <a:chExt cx="344545" cy="344545"/>
          </a:xfrm>
        </p:grpSpPr>
        <p:sp>
          <p:nvSpPr>
            <p:cNvPr id="4104" name="Google Shape;4104;p56"/>
            <p:cNvSpPr/>
            <p:nvPr/>
          </p:nvSpPr>
          <p:spPr>
            <a:xfrm>
              <a:off x="2745732" y="4456908"/>
              <a:ext cx="343855" cy="20684"/>
            </a:xfrm>
            <a:custGeom>
              <a:avLst/>
              <a:gdLst/>
              <a:ahLst/>
              <a:cxnLst/>
              <a:rect l="l" t="t" r="r" b="b"/>
              <a:pathLst>
                <a:path w="1150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1503" y="692"/>
                  </a:lnTo>
                  <a:lnTo>
                    <a:pt x="115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5" name="Google Shape;4105;p56"/>
            <p:cNvSpPr/>
            <p:nvPr/>
          </p:nvSpPr>
          <p:spPr>
            <a:xfrm>
              <a:off x="2918707" y="4456908"/>
              <a:ext cx="171569" cy="20684"/>
            </a:xfrm>
            <a:custGeom>
              <a:avLst/>
              <a:gdLst/>
              <a:ahLst/>
              <a:cxnLst/>
              <a:rect l="l" t="t" r="r" b="b"/>
              <a:pathLst>
                <a:path w="5740" h="692" extrusionOk="0">
                  <a:moveTo>
                    <a:pt x="1" y="1"/>
                  </a:moveTo>
                  <a:lnTo>
                    <a:pt x="1" y="692"/>
                  </a:lnTo>
                  <a:lnTo>
                    <a:pt x="5740" y="692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6" name="Google Shape;4106;p56"/>
            <p:cNvSpPr/>
            <p:nvPr/>
          </p:nvSpPr>
          <p:spPr>
            <a:xfrm>
              <a:off x="3026192" y="4369359"/>
              <a:ext cx="64084" cy="64114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7" name="Google Shape;4107;p56"/>
            <p:cNvSpPr/>
            <p:nvPr/>
          </p:nvSpPr>
          <p:spPr>
            <a:xfrm>
              <a:off x="3026192" y="4290359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8" name="Google Shape;4108;p56"/>
            <p:cNvSpPr/>
            <p:nvPr/>
          </p:nvSpPr>
          <p:spPr>
            <a:xfrm>
              <a:off x="3026192" y="4212047"/>
              <a:ext cx="64084" cy="64114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9" name="Google Shape;4109;p56"/>
            <p:cNvSpPr/>
            <p:nvPr/>
          </p:nvSpPr>
          <p:spPr>
            <a:xfrm>
              <a:off x="3026192" y="4133047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0" name="Google Shape;4110;p56"/>
            <p:cNvSpPr/>
            <p:nvPr/>
          </p:nvSpPr>
          <p:spPr>
            <a:xfrm>
              <a:off x="3058235" y="4369359"/>
              <a:ext cx="32042" cy="64114"/>
            </a:xfrm>
            <a:custGeom>
              <a:avLst/>
              <a:gdLst/>
              <a:ahLst/>
              <a:cxnLst/>
              <a:rect l="l" t="t" r="r" b="b"/>
              <a:pathLst>
                <a:path w="1072" h="2145" extrusionOk="0">
                  <a:moveTo>
                    <a:pt x="0" y="1"/>
                  </a:moveTo>
                  <a:lnTo>
                    <a:pt x="0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1" name="Google Shape;4111;p56"/>
            <p:cNvSpPr/>
            <p:nvPr/>
          </p:nvSpPr>
          <p:spPr>
            <a:xfrm>
              <a:off x="3058235" y="4290359"/>
              <a:ext cx="32042" cy="64084"/>
            </a:xfrm>
            <a:custGeom>
              <a:avLst/>
              <a:gdLst/>
              <a:ahLst/>
              <a:cxnLst/>
              <a:rect l="l" t="t" r="r" b="b"/>
              <a:pathLst>
                <a:path w="1072" h="2144" extrusionOk="0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477"/>
                    <a:pt x="59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2" name="Google Shape;4112;p56"/>
            <p:cNvSpPr/>
            <p:nvPr/>
          </p:nvSpPr>
          <p:spPr>
            <a:xfrm>
              <a:off x="3058235" y="4211925"/>
              <a:ext cx="32042" cy="64114"/>
            </a:xfrm>
            <a:custGeom>
              <a:avLst/>
              <a:gdLst/>
              <a:ahLst/>
              <a:cxnLst/>
              <a:rect l="l" t="t" r="r" b="b"/>
              <a:pathLst>
                <a:path w="1072" h="2145" extrusionOk="0">
                  <a:moveTo>
                    <a:pt x="0" y="1"/>
                  </a:moveTo>
                  <a:lnTo>
                    <a:pt x="0" y="2144"/>
                  </a:lnTo>
                  <a:cubicBezTo>
                    <a:pt x="596" y="2144"/>
                    <a:pt x="1072" y="1668"/>
                    <a:pt x="1072" y="1073"/>
                  </a:cubicBezTo>
                  <a:cubicBezTo>
                    <a:pt x="1072" y="501"/>
                    <a:pt x="596" y="2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3" name="Google Shape;4113;p56"/>
            <p:cNvSpPr/>
            <p:nvPr/>
          </p:nvSpPr>
          <p:spPr>
            <a:xfrm>
              <a:off x="3058235" y="4133047"/>
              <a:ext cx="32042" cy="64084"/>
            </a:xfrm>
            <a:custGeom>
              <a:avLst/>
              <a:gdLst/>
              <a:ahLst/>
              <a:cxnLst/>
              <a:rect l="l" t="t" r="r" b="b"/>
              <a:pathLst>
                <a:path w="1072" h="2144" extrusionOk="0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44"/>
                    <a:pt x="1072" y="1072"/>
                  </a:cubicBezTo>
                  <a:cubicBezTo>
                    <a:pt x="1072" y="477"/>
                    <a:pt x="59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4" name="Google Shape;4114;p56"/>
            <p:cNvSpPr/>
            <p:nvPr/>
          </p:nvSpPr>
          <p:spPr>
            <a:xfrm>
              <a:off x="2932935" y="4369359"/>
              <a:ext cx="64114" cy="64114"/>
            </a:xfrm>
            <a:custGeom>
              <a:avLst/>
              <a:gdLst/>
              <a:ahLst/>
              <a:cxnLst/>
              <a:rect l="l" t="t" r="r" b="b"/>
              <a:pathLst>
                <a:path w="2145" h="2145" extrusionOk="0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5" name="Google Shape;4115;p56"/>
            <p:cNvSpPr/>
            <p:nvPr/>
          </p:nvSpPr>
          <p:spPr>
            <a:xfrm>
              <a:off x="2932935" y="4290359"/>
              <a:ext cx="64114" cy="64084"/>
            </a:xfrm>
            <a:custGeom>
              <a:avLst/>
              <a:gdLst/>
              <a:ahLst/>
              <a:cxnLst/>
              <a:rect l="l" t="t" r="r" b="b"/>
              <a:pathLst>
                <a:path w="2145" h="2144" extrusionOk="0"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6" name="Google Shape;4116;p56"/>
            <p:cNvSpPr/>
            <p:nvPr/>
          </p:nvSpPr>
          <p:spPr>
            <a:xfrm>
              <a:off x="2932935" y="4212047"/>
              <a:ext cx="64114" cy="64114"/>
            </a:xfrm>
            <a:custGeom>
              <a:avLst/>
              <a:gdLst/>
              <a:ahLst/>
              <a:cxnLst/>
              <a:rect l="l" t="t" r="r" b="b"/>
              <a:pathLst>
                <a:path w="2145" h="2145" extrusionOk="0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7" name="Google Shape;4117;p56"/>
            <p:cNvSpPr/>
            <p:nvPr/>
          </p:nvSpPr>
          <p:spPr>
            <a:xfrm>
              <a:off x="2964977" y="4369359"/>
              <a:ext cx="32072" cy="64114"/>
            </a:xfrm>
            <a:custGeom>
              <a:avLst/>
              <a:gdLst/>
              <a:ahLst/>
              <a:cxnLst/>
              <a:rect l="l" t="t" r="r" b="b"/>
              <a:pathLst>
                <a:path w="1073" h="2145" extrusionOk="0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8" name="Google Shape;4118;p56"/>
            <p:cNvSpPr/>
            <p:nvPr/>
          </p:nvSpPr>
          <p:spPr>
            <a:xfrm>
              <a:off x="2964977" y="4290359"/>
              <a:ext cx="32072" cy="64084"/>
            </a:xfrm>
            <a:custGeom>
              <a:avLst/>
              <a:gdLst/>
              <a:ahLst/>
              <a:cxnLst/>
              <a:rect l="l" t="t" r="r" b="b"/>
              <a:pathLst>
                <a:path w="1073" h="2144" extrusionOk="0">
                  <a:moveTo>
                    <a:pt x="1" y="0"/>
                  </a:moveTo>
                  <a:lnTo>
                    <a:pt x="1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477"/>
                    <a:pt x="59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9" name="Google Shape;4119;p56"/>
            <p:cNvSpPr/>
            <p:nvPr/>
          </p:nvSpPr>
          <p:spPr>
            <a:xfrm>
              <a:off x="2964977" y="4211925"/>
              <a:ext cx="32072" cy="64114"/>
            </a:xfrm>
            <a:custGeom>
              <a:avLst/>
              <a:gdLst/>
              <a:ahLst/>
              <a:cxnLst/>
              <a:rect l="l" t="t" r="r" b="b"/>
              <a:pathLst>
                <a:path w="1073" h="2145" extrusionOk="0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3"/>
                  </a:cubicBezTo>
                  <a:cubicBezTo>
                    <a:pt x="1072" y="501"/>
                    <a:pt x="596" y="2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0" name="Google Shape;4120;p56"/>
            <p:cNvSpPr/>
            <p:nvPr/>
          </p:nvSpPr>
          <p:spPr>
            <a:xfrm>
              <a:off x="2839707" y="4369359"/>
              <a:ext cx="64084" cy="64114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1" name="Google Shape;4121;p56"/>
            <p:cNvSpPr/>
            <p:nvPr/>
          </p:nvSpPr>
          <p:spPr>
            <a:xfrm>
              <a:off x="2839707" y="4290359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2" name="Google Shape;4122;p56"/>
            <p:cNvSpPr/>
            <p:nvPr/>
          </p:nvSpPr>
          <p:spPr>
            <a:xfrm>
              <a:off x="2871720" y="4369359"/>
              <a:ext cx="32072" cy="64114"/>
            </a:xfrm>
            <a:custGeom>
              <a:avLst/>
              <a:gdLst/>
              <a:ahLst/>
              <a:cxnLst/>
              <a:rect l="l" t="t" r="r" b="b"/>
              <a:pathLst>
                <a:path w="1073" h="2145" extrusionOk="0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3" y="1668"/>
                    <a:pt x="1073" y="1072"/>
                  </a:cubicBezTo>
                  <a:cubicBezTo>
                    <a:pt x="1073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3" name="Google Shape;4123;p56"/>
            <p:cNvSpPr/>
            <p:nvPr/>
          </p:nvSpPr>
          <p:spPr>
            <a:xfrm>
              <a:off x="2871720" y="4290359"/>
              <a:ext cx="32072" cy="64084"/>
            </a:xfrm>
            <a:custGeom>
              <a:avLst/>
              <a:gdLst/>
              <a:ahLst/>
              <a:cxnLst/>
              <a:rect l="l" t="t" r="r" b="b"/>
              <a:pathLst>
                <a:path w="1073" h="2144" extrusionOk="0">
                  <a:moveTo>
                    <a:pt x="1" y="0"/>
                  </a:moveTo>
                  <a:lnTo>
                    <a:pt x="1" y="2144"/>
                  </a:lnTo>
                  <a:cubicBezTo>
                    <a:pt x="596" y="2144"/>
                    <a:pt x="1073" y="1667"/>
                    <a:pt x="1073" y="1072"/>
                  </a:cubicBezTo>
                  <a:cubicBezTo>
                    <a:pt x="1073" y="477"/>
                    <a:pt x="59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4" name="Google Shape;4124;p56"/>
            <p:cNvSpPr/>
            <p:nvPr/>
          </p:nvSpPr>
          <p:spPr>
            <a:xfrm>
              <a:off x="2746449" y="4369359"/>
              <a:ext cx="64084" cy="64114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5" name="Google Shape;4125;p56"/>
            <p:cNvSpPr/>
            <p:nvPr/>
          </p:nvSpPr>
          <p:spPr>
            <a:xfrm>
              <a:off x="2746449" y="4290359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6" name="Google Shape;4126;p56"/>
            <p:cNvSpPr/>
            <p:nvPr/>
          </p:nvSpPr>
          <p:spPr>
            <a:xfrm>
              <a:off x="2746449" y="4212047"/>
              <a:ext cx="64084" cy="64114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7" name="Google Shape;4127;p56"/>
            <p:cNvSpPr/>
            <p:nvPr/>
          </p:nvSpPr>
          <p:spPr>
            <a:xfrm>
              <a:off x="2779209" y="4369359"/>
              <a:ext cx="32042" cy="64114"/>
            </a:xfrm>
            <a:custGeom>
              <a:avLst/>
              <a:gdLst/>
              <a:ahLst/>
              <a:cxnLst/>
              <a:rect l="l" t="t" r="r" b="b"/>
              <a:pathLst>
                <a:path w="1072" h="2145" extrusionOk="0">
                  <a:moveTo>
                    <a:pt x="0" y="1"/>
                  </a:moveTo>
                  <a:lnTo>
                    <a:pt x="0" y="2144"/>
                  </a:lnTo>
                  <a:cubicBezTo>
                    <a:pt x="595" y="2144"/>
                    <a:pt x="1072" y="1668"/>
                    <a:pt x="1072" y="1072"/>
                  </a:cubicBezTo>
                  <a:cubicBezTo>
                    <a:pt x="1072" y="477"/>
                    <a:pt x="57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8" name="Google Shape;4128;p56"/>
            <p:cNvSpPr/>
            <p:nvPr/>
          </p:nvSpPr>
          <p:spPr>
            <a:xfrm>
              <a:off x="2779209" y="4290359"/>
              <a:ext cx="32042" cy="64084"/>
            </a:xfrm>
            <a:custGeom>
              <a:avLst/>
              <a:gdLst/>
              <a:ahLst/>
              <a:cxnLst/>
              <a:rect l="l" t="t" r="r" b="b"/>
              <a:pathLst>
                <a:path w="1072" h="2144" extrusionOk="0">
                  <a:moveTo>
                    <a:pt x="0" y="0"/>
                  </a:moveTo>
                  <a:lnTo>
                    <a:pt x="0" y="2144"/>
                  </a:lnTo>
                  <a:cubicBezTo>
                    <a:pt x="595" y="2144"/>
                    <a:pt x="1072" y="1667"/>
                    <a:pt x="1072" y="1072"/>
                  </a:cubicBezTo>
                  <a:cubicBezTo>
                    <a:pt x="1072" y="477"/>
                    <a:pt x="57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9" name="Google Shape;4129;p56"/>
            <p:cNvSpPr/>
            <p:nvPr/>
          </p:nvSpPr>
          <p:spPr>
            <a:xfrm>
              <a:off x="2779209" y="4211925"/>
              <a:ext cx="32042" cy="64114"/>
            </a:xfrm>
            <a:custGeom>
              <a:avLst/>
              <a:gdLst/>
              <a:ahLst/>
              <a:cxnLst/>
              <a:rect l="l" t="t" r="r" b="b"/>
              <a:pathLst>
                <a:path w="1072" h="2145" extrusionOk="0">
                  <a:moveTo>
                    <a:pt x="0" y="1"/>
                  </a:moveTo>
                  <a:lnTo>
                    <a:pt x="0" y="2144"/>
                  </a:lnTo>
                  <a:cubicBezTo>
                    <a:pt x="595" y="2144"/>
                    <a:pt x="1072" y="1668"/>
                    <a:pt x="1072" y="1073"/>
                  </a:cubicBezTo>
                  <a:cubicBezTo>
                    <a:pt x="1072" y="501"/>
                    <a:pt x="572" y="2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30" name="Google Shape;4130;p56"/>
          <p:cNvGrpSpPr/>
          <p:nvPr/>
        </p:nvGrpSpPr>
        <p:grpSpPr>
          <a:xfrm>
            <a:off x="3264996" y="4149427"/>
            <a:ext cx="343826" cy="343827"/>
            <a:chOff x="3379296" y="4149427"/>
            <a:chExt cx="343826" cy="343827"/>
          </a:xfrm>
        </p:grpSpPr>
        <p:sp>
          <p:nvSpPr>
            <p:cNvPr id="4131" name="Google Shape;4131;p56"/>
            <p:cNvSpPr/>
            <p:nvPr/>
          </p:nvSpPr>
          <p:spPr>
            <a:xfrm>
              <a:off x="3389966" y="4395693"/>
              <a:ext cx="46300" cy="47017"/>
            </a:xfrm>
            <a:custGeom>
              <a:avLst/>
              <a:gdLst/>
              <a:ahLst/>
              <a:cxnLst/>
              <a:rect l="l" t="t" r="r" b="b"/>
              <a:pathLst>
                <a:path w="1549" h="1573" extrusionOk="0">
                  <a:moveTo>
                    <a:pt x="1168" y="1"/>
                  </a:moveTo>
                  <a:lnTo>
                    <a:pt x="1" y="763"/>
                  </a:lnTo>
                  <a:lnTo>
                    <a:pt x="1" y="1573"/>
                  </a:lnTo>
                  <a:lnTo>
                    <a:pt x="25" y="1573"/>
                  </a:lnTo>
                  <a:lnTo>
                    <a:pt x="1549" y="54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2" name="Google Shape;4132;p56"/>
            <p:cNvSpPr/>
            <p:nvPr/>
          </p:nvSpPr>
          <p:spPr>
            <a:xfrm>
              <a:off x="3457608" y="4333790"/>
              <a:ext cx="39156" cy="46270"/>
            </a:xfrm>
            <a:custGeom>
              <a:avLst/>
              <a:gdLst/>
              <a:ahLst/>
              <a:cxnLst/>
              <a:rect l="l" t="t" r="r" b="b"/>
              <a:pathLst>
                <a:path w="1310" h="1548" extrusionOk="0">
                  <a:moveTo>
                    <a:pt x="738" y="0"/>
                  </a:moveTo>
                  <a:lnTo>
                    <a:pt x="0" y="1191"/>
                  </a:lnTo>
                  <a:lnTo>
                    <a:pt x="572" y="1548"/>
                  </a:lnTo>
                  <a:lnTo>
                    <a:pt x="1310" y="357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3" name="Google Shape;4133;p56"/>
            <p:cNvSpPr/>
            <p:nvPr/>
          </p:nvSpPr>
          <p:spPr>
            <a:xfrm>
              <a:off x="3513832" y="4322371"/>
              <a:ext cx="44148" cy="39903"/>
            </a:xfrm>
            <a:custGeom>
              <a:avLst/>
              <a:gdLst/>
              <a:ahLst/>
              <a:cxnLst/>
              <a:rect l="l" t="t" r="r" b="b"/>
              <a:pathLst>
                <a:path w="1477" h="1335" extrusionOk="0">
                  <a:moveTo>
                    <a:pt x="381" y="1"/>
                  </a:moveTo>
                  <a:lnTo>
                    <a:pt x="0" y="573"/>
                  </a:lnTo>
                  <a:lnTo>
                    <a:pt x="1096" y="1335"/>
                  </a:lnTo>
                  <a:lnTo>
                    <a:pt x="1477" y="78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4" name="Google Shape;4134;p56"/>
            <p:cNvSpPr/>
            <p:nvPr/>
          </p:nvSpPr>
          <p:spPr>
            <a:xfrm>
              <a:off x="3580756" y="4312418"/>
              <a:ext cx="43430" cy="44177"/>
            </a:xfrm>
            <a:custGeom>
              <a:avLst/>
              <a:gdLst/>
              <a:ahLst/>
              <a:cxnLst/>
              <a:rect l="l" t="t" r="r" b="b"/>
              <a:pathLst>
                <a:path w="1453" h="1478" extrusionOk="0">
                  <a:moveTo>
                    <a:pt x="953" y="1"/>
                  </a:moveTo>
                  <a:lnTo>
                    <a:pt x="0" y="1025"/>
                  </a:lnTo>
                  <a:lnTo>
                    <a:pt x="500" y="1477"/>
                  </a:lnTo>
                  <a:lnTo>
                    <a:pt x="1453" y="4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5" name="Google Shape;4135;p56"/>
            <p:cNvSpPr/>
            <p:nvPr/>
          </p:nvSpPr>
          <p:spPr>
            <a:xfrm>
              <a:off x="3632705" y="4246211"/>
              <a:ext cx="39186" cy="43460"/>
            </a:xfrm>
            <a:custGeom>
              <a:avLst/>
              <a:gdLst/>
              <a:ahLst/>
              <a:cxnLst/>
              <a:rect l="l" t="t" r="r" b="b"/>
              <a:pathLst>
                <a:path w="1311" h="1454" extrusionOk="0">
                  <a:moveTo>
                    <a:pt x="763" y="1"/>
                  </a:moveTo>
                  <a:lnTo>
                    <a:pt x="0" y="1073"/>
                  </a:lnTo>
                  <a:lnTo>
                    <a:pt x="572" y="1454"/>
                  </a:lnTo>
                  <a:lnTo>
                    <a:pt x="1310" y="382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6" name="Google Shape;4136;p56"/>
            <p:cNvSpPr/>
            <p:nvPr/>
          </p:nvSpPr>
          <p:spPr>
            <a:xfrm>
              <a:off x="3379296" y="4149427"/>
              <a:ext cx="343825" cy="343825"/>
            </a:xfrm>
            <a:custGeom>
              <a:avLst/>
              <a:gdLst/>
              <a:ahLst/>
              <a:cxnLst/>
              <a:rect l="l" t="t" r="r" b="b"/>
              <a:pathLst>
                <a:path w="11503" h="11503" extrusionOk="0">
                  <a:moveTo>
                    <a:pt x="1" y="0"/>
                  </a:moveTo>
                  <a:lnTo>
                    <a:pt x="1" y="11502"/>
                  </a:lnTo>
                  <a:lnTo>
                    <a:pt x="11503" y="11502"/>
                  </a:lnTo>
                  <a:lnTo>
                    <a:pt x="11503" y="10288"/>
                  </a:lnTo>
                  <a:lnTo>
                    <a:pt x="10836" y="10288"/>
                  </a:lnTo>
                  <a:lnTo>
                    <a:pt x="10836" y="10812"/>
                  </a:lnTo>
                  <a:lnTo>
                    <a:pt x="691" y="10812"/>
                  </a:lnTo>
                  <a:lnTo>
                    <a:pt x="691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7" name="Google Shape;4137;p56"/>
            <p:cNvSpPr/>
            <p:nvPr/>
          </p:nvSpPr>
          <p:spPr>
            <a:xfrm>
              <a:off x="3550836" y="4456220"/>
              <a:ext cx="172286" cy="37034"/>
            </a:xfrm>
            <a:custGeom>
              <a:avLst/>
              <a:gdLst/>
              <a:ahLst/>
              <a:cxnLst/>
              <a:rect l="l" t="t" r="r" b="b"/>
              <a:pathLst>
                <a:path w="5764" h="1239" extrusionOk="0">
                  <a:moveTo>
                    <a:pt x="5097" y="0"/>
                  </a:moveTo>
                  <a:lnTo>
                    <a:pt x="5097" y="524"/>
                  </a:lnTo>
                  <a:lnTo>
                    <a:pt x="1" y="524"/>
                  </a:lnTo>
                  <a:lnTo>
                    <a:pt x="1" y="1238"/>
                  </a:lnTo>
                  <a:lnTo>
                    <a:pt x="5764" y="1238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8" name="Google Shape;4138;p56"/>
            <p:cNvSpPr/>
            <p:nvPr/>
          </p:nvSpPr>
          <p:spPr>
            <a:xfrm>
              <a:off x="3421291" y="4360811"/>
              <a:ext cx="64084" cy="64114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3"/>
                  </a:cubicBezTo>
                  <a:cubicBezTo>
                    <a:pt x="2144" y="477"/>
                    <a:pt x="1644" y="1"/>
                    <a:pt x="107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9" name="Google Shape;4139;p56"/>
            <p:cNvSpPr/>
            <p:nvPr/>
          </p:nvSpPr>
          <p:spPr>
            <a:xfrm>
              <a:off x="3452616" y="4360123"/>
              <a:ext cx="32072" cy="64084"/>
            </a:xfrm>
            <a:custGeom>
              <a:avLst/>
              <a:gdLst/>
              <a:ahLst/>
              <a:cxnLst/>
              <a:rect l="l" t="t" r="r" b="b"/>
              <a:pathLst>
                <a:path w="1073" h="2144" extrusionOk="0">
                  <a:moveTo>
                    <a:pt x="0" y="0"/>
                  </a:moveTo>
                  <a:lnTo>
                    <a:pt x="0" y="2143"/>
                  </a:lnTo>
                  <a:cubicBezTo>
                    <a:pt x="596" y="2143"/>
                    <a:pt x="1072" y="1667"/>
                    <a:pt x="1072" y="1072"/>
                  </a:cubicBezTo>
                  <a:cubicBezTo>
                    <a:pt x="1072" y="500"/>
                    <a:pt x="596" y="24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0" name="Google Shape;4140;p56"/>
            <p:cNvSpPr/>
            <p:nvPr/>
          </p:nvSpPr>
          <p:spPr>
            <a:xfrm>
              <a:off x="3468279" y="4288925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1" name="Google Shape;4141;p56"/>
            <p:cNvSpPr/>
            <p:nvPr/>
          </p:nvSpPr>
          <p:spPr>
            <a:xfrm>
              <a:off x="3500291" y="4288925"/>
              <a:ext cx="32072" cy="64084"/>
            </a:xfrm>
            <a:custGeom>
              <a:avLst/>
              <a:gdLst/>
              <a:ahLst/>
              <a:cxnLst/>
              <a:rect l="l" t="t" r="r" b="b"/>
              <a:pathLst>
                <a:path w="1073" h="2144" extrusionOk="0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3" y="1668"/>
                    <a:pt x="1073" y="1072"/>
                  </a:cubicBezTo>
                  <a:cubicBezTo>
                    <a:pt x="1073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2" name="Google Shape;4142;p56"/>
            <p:cNvSpPr/>
            <p:nvPr/>
          </p:nvSpPr>
          <p:spPr>
            <a:xfrm>
              <a:off x="3539448" y="4332355"/>
              <a:ext cx="64114" cy="64084"/>
            </a:xfrm>
            <a:custGeom>
              <a:avLst/>
              <a:gdLst/>
              <a:ahLst/>
              <a:cxnLst/>
              <a:rect l="l" t="t" r="r" b="b"/>
              <a:pathLst>
                <a:path w="2145" h="2144" extrusionOk="0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3" name="Google Shape;4143;p56"/>
            <p:cNvSpPr/>
            <p:nvPr/>
          </p:nvSpPr>
          <p:spPr>
            <a:xfrm>
              <a:off x="3571490" y="4332355"/>
              <a:ext cx="32072" cy="64084"/>
            </a:xfrm>
            <a:custGeom>
              <a:avLst/>
              <a:gdLst/>
              <a:ahLst/>
              <a:cxnLst/>
              <a:rect l="l" t="t" r="r" b="b"/>
              <a:pathLst>
                <a:path w="1073" h="2144" extrusionOk="0">
                  <a:moveTo>
                    <a:pt x="0" y="0"/>
                  </a:moveTo>
                  <a:lnTo>
                    <a:pt x="0" y="2144"/>
                  </a:lnTo>
                  <a:cubicBezTo>
                    <a:pt x="596" y="2144"/>
                    <a:pt x="1072" y="1667"/>
                    <a:pt x="1072" y="1072"/>
                  </a:cubicBezTo>
                  <a:cubicBezTo>
                    <a:pt x="1072" y="500"/>
                    <a:pt x="596" y="0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4" name="Google Shape;4144;p56"/>
            <p:cNvSpPr/>
            <p:nvPr/>
          </p:nvSpPr>
          <p:spPr>
            <a:xfrm>
              <a:off x="3598541" y="4271857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5" name="Google Shape;4145;p56"/>
            <p:cNvSpPr/>
            <p:nvPr/>
          </p:nvSpPr>
          <p:spPr>
            <a:xfrm>
              <a:off x="3630583" y="4271140"/>
              <a:ext cx="32042" cy="64084"/>
            </a:xfrm>
            <a:custGeom>
              <a:avLst/>
              <a:gdLst/>
              <a:ahLst/>
              <a:cxnLst/>
              <a:rect l="l" t="t" r="r" b="b"/>
              <a:pathLst>
                <a:path w="1072" h="2144" extrusionOk="0">
                  <a:moveTo>
                    <a:pt x="0" y="0"/>
                  </a:moveTo>
                  <a:lnTo>
                    <a:pt x="0" y="2144"/>
                  </a:lnTo>
                  <a:cubicBezTo>
                    <a:pt x="595" y="2144"/>
                    <a:pt x="1072" y="1667"/>
                    <a:pt x="1072" y="1072"/>
                  </a:cubicBezTo>
                  <a:cubicBezTo>
                    <a:pt x="1072" y="500"/>
                    <a:pt x="595" y="24"/>
                    <a:pt x="0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6" name="Google Shape;4146;p56"/>
            <p:cNvSpPr/>
            <p:nvPr/>
          </p:nvSpPr>
          <p:spPr>
            <a:xfrm>
              <a:off x="3642659" y="4201376"/>
              <a:ext cx="64114" cy="64084"/>
            </a:xfrm>
            <a:custGeom>
              <a:avLst/>
              <a:gdLst/>
              <a:ahLst/>
              <a:cxnLst/>
              <a:rect l="l" t="t" r="r" b="b"/>
              <a:pathLst>
                <a:path w="2145" h="2144" extrusionOk="0">
                  <a:moveTo>
                    <a:pt x="1073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3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3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7" name="Google Shape;4147;p56"/>
            <p:cNvSpPr/>
            <p:nvPr/>
          </p:nvSpPr>
          <p:spPr>
            <a:xfrm>
              <a:off x="3674701" y="4201376"/>
              <a:ext cx="32072" cy="64084"/>
            </a:xfrm>
            <a:custGeom>
              <a:avLst/>
              <a:gdLst/>
              <a:ahLst/>
              <a:cxnLst/>
              <a:rect l="l" t="t" r="r" b="b"/>
              <a:pathLst>
                <a:path w="1073" h="2144" extrusionOk="0">
                  <a:moveTo>
                    <a:pt x="1" y="1"/>
                  </a:moveTo>
                  <a:lnTo>
                    <a:pt x="1" y="2144"/>
                  </a:lnTo>
                  <a:cubicBezTo>
                    <a:pt x="596" y="2144"/>
                    <a:pt x="1072" y="1668"/>
                    <a:pt x="1072" y="1072"/>
                  </a:cubicBezTo>
                  <a:cubicBezTo>
                    <a:pt x="1072" y="477"/>
                    <a:pt x="596" y="1"/>
                    <a:pt x="1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48" name="Google Shape;4148;p56"/>
          <p:cNvGrpSpPr/>
          <p:nvPr/>
        </p:nvGrpSpPr>
        <p:grpSpPr>
          <a:xfrm>
            <a:off x="4038814" y="4146557"/>
            <a:ext cx="343826" cy="343139"/>
            <a:chOff x="4076914" y="4146557"/>
            <a:chExt cx="343826" cy="343139"/>
          </a:xfrm>
        </p:grpSpPr>
        <p:sp>
          <p:nvSpPr>
            <p:cNvPr id="4149" name="Google Shape;4149;p56"/>
            <p:cNvSpPr/>
            <p:nvPr/>
          </p:nvSpPr>
          <p:spPr>
            <a:xfrm>
              <a:off x="4076914" y="4146557"/>
              <a:ext cx="189383" cy="339580"/>
            </a:xfrm>
            <a:custGeom>
              <a:avLst/>
              <a:gdLst/>
              <a:ahLst/>
              <a:cxnLst/>
              <a:rect l="l" t="t" r="r" b="b"/>
              <a:pathLst>
                <a:path w="6336" h="11361" extrusionOk="0">
                  <a:moveTo>
                    <a:pt x="5740" y="1"/>
                  </a:moveTo>
                  <a:cubicBezTo>
                    <a:pt x="2549" y="1"/>
                    <a:pt x="1" y="2573"/>
                    <a:pt x="1" y="5740"/>
                  </a:cubicBezTo>
                  <a:cubicBezTo>
                    <a:pt x="1" y="8526"/>
                    <a:pt x="1977" y="10860"/>
                    <a:pt x="4597" y="11360"/>
                  </a:cubicBezTo>
                  <a:lnTo>
                    <a:pt x="6335" y="5740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0" name="Google Shape;4150;p56"/>
            <p:cNvSpPr/>
            <p:nvPr/>
          </p:nvSpPr>
          <p:spPr>
            <a:xfrm>
              <a:off x="4215724" y="4318127"/>
              <a:ext cx="175126" cy="171569"/>
            </a:xfrm>
            <a:custGeom>
              <a:avLst/>
              <a:gdLst/>
              <a:ahLst/>
              <a:cxnLst/>
              <a:rect l="l" t="t" r="r" b="b"/>
              <a:pathLst>
                <a:path w="5859" h="5740" extrusionOk="0">
                  <a:moveTo>
                    <a:pt x="1120" y="0"/>
                  </a:moveTo>
                  <a:lnTo>
                    <a:pt x="0" y="5620"/>
                  </a:lnTo>
                  <a:cubicBezTo>
                    <a:pt x="358" y="5716"/>
                    <a:pt x="739" y="5739"/>
                    <a:pt x="1120" y="5739"/>
                  </a:cubicBezTo>
                  <a:cubicBezTo>
                    <a:pt x="3096" y="5739"/>
                    <a:pt x="4811" y="4763"/>
                    <a:pt x="5859" y="3239"/>
                  </a:cubicBezTo>
                  <a:lnTo>
                    <a:pt x="1715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1" name="Google Shape;4151;p56"/>
            <p:cNvSpPr/>
            <p:nvPr/>
          </p:nvSpPr>
          <p:spPr>
            <a:xfrm>
              <a:off x="4249171" y="4318127"/>
              <a:ext cx="141679" cy="171569"/>
            </a:xfrm>
            <a:custGeom>
              <a:avLst/>
              <a:gdLst/>
              <a:ahLst/>
              <a:cxnLst/>
              <a:rect l="l" t="t" r="r" b="b"/>
              <a:pathLst>
                <a:path w="4740" h="5740" extrusionOk="0">
                  <a:moveTo>
                    <a:pt x="1" y="0"/>
                  </a:moveTo>
                  <a:lnTo>
                    <a:pt x="1" y="5739"/>
                  </a:lnTo>
                  <a:cubicBezTo>
                    <a:pt x="1977" y="5739"/>
                    <a:pt x="3692" y="4763"/>
                    <a:pt x="4740" y="3239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2" name="Google Shape;4152;p56"/>
            <p:cNvSpPr/>
            <p:nvPr/>
          </p:nvSpPr>
          <p:spPr>
            <a:xfrm>
              <a:off x="4249171" y="4146557"/>
              <a:ext cx="171569" cy="268382"/>
            </a:xfrm>
            <a:custGeom>
              <a:avLst/>
              <a:gdLst/>
              <a:ahLst/>
              <a:cxnLst/>
              <a:rect l="l" t="t" r="r" b="b"/>
              <a:pathLst>
                <a:path w="5740" h="8979" extrusionOk="0">
                  <a:moveTo>
                    <a:pt x="1" y="1"/>
                  </a:moveTo>
                  <a:lnTo>
                    <a:pt x="1" y="5740"/>
                  </a:lnTo>
                  <a:lnTo>
                    <a:pt x="4740" y="8979"/>
                  </a:lnTo>
                  <a:cubicBezTo>
                    <a:pt x="5359" y="8050"/>
                    <a:pt x="5740" y="6931"/>
                    <a:pt x="5740" y="5740"/>
                  </a:cubicBezTo>
                  <a:cubicBezTo>
                    <a:pt x="5740" y="2549"/>
                    <a:pt x="3168" y="1"/>
                    <a:pt x="1" y="1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3" name="Google Shape;4153;p56"/>
            <p:cNvSpPr/>
            <p:nvPr/>
          </p:nvSpPr>
          <p:spPr>
            <a:xfrm>
              <a:off x="4121062" y="4190705"/>
              <a:ext cx="144518" cy="252003"/>
            </a:xfrm>
            <a:custGeom>
              <a:avLst/>
              <a:gdLst/>
              <a:ahLst/>
              <a:cxnLst/>
              <a:rect l="l" t="t" r="r" b="b"/>
              <a:pathLst>
                <a:path w="4835" h="8431" extrusionOk="0">
                  <a:moveTo>
                    <a:pt x="4263" y="0"/>
                  </a:moveTo>
                  <a:cubicBezTo>
                    <a:pt x="1905" y="0"/>
                    <a:pt x="0" y="1905"/>
                    <a:pt x="0" y="4263"/>
                  </a:cubicBezTo>
                  <a:cubicBezTo>
                    <a:pt x="0" y="6311"/>
                    <a:pt x="1453" y="8050"/>
                    <a:pt x="3406" y="8431"/>
                  </a:cubicBezTo>
                  <a:lnTo>
                    <a:pt x="4834" y="4263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4" name="Google Shape;4154;p56"/>
            <p:cNvSpPr/>
            <p:nvPr/>
          </p:nvSpPr>
          <p:spPr>
            <a:xfrm>
              <a:off x="4223555" y="4318127"/>
              <a:ext cx="129573" cy="127421"/>
            </a:xfrm>
            <a:custGeom>
              <a:avLst/>
              <a:gdLst/>
              <a:ahLst/>
              <a:cxnLst/>
              <a:rect l="l" t="t" r="r" b="b"/>
              <a:pathLst>
                <a:path w="4335" h="4263" extrusionOk="0">
                  <a:moveTo>
                    <a:pt x="834" y="0"/>
                  </a:moveTo>
                  <a:lnTo>
                    <a:pt x="0" y="4168"/>
                  </a:lnTo>
                  <a:cubicBezTo>
                    <a:pt x="262" y="4215"/>
                    <a:pt x="524" y="4263"/>
                    <a:pt x="834" y="4263"/>
                  </a:cubicBezTo>
                  <a:cubicBezTo>
                    <a:pt x="2287" y="4263"/>
                    <a:pt x="3573" y="3501"/>
                    <a:pt x="4335" y="2405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5" name="Google Shape;4155;p56"/>
            <p:cNvSpPr/>
            <p:nvPr/>
          </p:nvSpPr>
          <p:spPr>
            <a:xfrm>
              <a:off x="4248454" y="4318127"/>
              <a:ext cx="104675" cy="127421"/>
            </a:xfrm>
            <a:custGeom>
              <a:avLst/>
              <a:gdLst/>
              <a:ahLst/>
              <a:cxnLst/>
              <a:rect l="l" t="t" r="r" b="b"/>
              <a:pathLst>
                <a:path w="3502" h="4263" extrusionOk="0">
                  <a:moveTo>
                    <a:pt x="1" y="0"/>
                  </a:moveTo>
                  <a:lnTo>
                    <a:pt x="1" y="4263"/>
                  </a:lnTo>
                  <a:cubicBezTo>
                    <a:pt x="1454" y="4263"/>
                    <a:pt x="2740" y="3501"/>
                    <a:pt x="3502" y="2405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6" name="Google Shape;4156;p56"/>
            <p:cNvSpPr/>
            <p:nvPr/>
          </p:nvSpPr>
          <p:spPr>
            <a:xfrm>
              <a:off x="4248454" y="4190705"/>
              <a:ext cx="127451" cy="199336"/>
            </a:xfrm>
            <a:custGeom>
              <a:avLst/>
              <a:gdLst/>
              <a:ahLst/>
              <a:cxnLst/>
              <a:rect l="l" t="t" r="r" b="b"/>
              <a:pathLst>
                <a:path w="4264" h="6669" extrusionOk="0">
                  <a:moveTo>
                    <a:pt x="1" y="0"/>
                  </a:moveTo>
                  <a:lnTo>
                    <a:pt x="1" y="4263"/>
                  </a:lnTo>
                  <a:lnTo>
                    <a:pt x="3502" y="6668"/>
                  </a:lnTo>
                  <a:cubicBezTo>
                    <a:pt x="3978" y="5978"/>
                    <a:pt x="4264" y="5144"/>
                    <a:pt x="4264" y="4263"/>
                  </a:cubicBezTo>
                  <a:cubicBezTo>
                    <a:pt x="4264" y="1905"/>
                    <a:pt x="2335" y="0"/>
                    <a:pt x="1" y="0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57" name="Google Shape;4157;p56"/>
          <p:cNvGrpSpPr/>
          <p:nvPr/>
        </p:nvGrpSpPr>
        <p:grpSpPr>
          <a:xfrm>
            <a:off x="4782742" y="4143718"/>
            <a:ext cx="344544" cy="344544"/>
            <a:chOff x="4744642" y="4143718"/>
            <a:chExt cx="344544" cy="344544"/>
          </a:xfrm>
        </p:grpSpPr>
        <p:sp>
          <p:nvSpPr>
            <p:cNvPr id="4158" name="Google Shape;4158;p56"/>
            <p:cNvSpPr/>
            <p:nvPr/>
          </p:nvSpPr>
          <p:spPr>
            <a:xfrm>
              <a:off x="4766701" y="4337346"/>
              <a:ext cx="20684" cy="56970"/>
            </a:xfrm>
            <a:custGeom>
              <a:avLst/>
              <a:gdLst/>
              <a:ahLst/>
              <a:cxnLst/>
              <a:rect l="l" t="t" r="r" b="b"/>
              <a:pathLst>
                <a:path w="692" h="1906" extrusionOk="0">
                  <a:moveTo>
                    <a:pt x="1" y="0"/>
                  </a:moveTo>
                  <a:lnTo>
                    <a:pt x="1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9" name="Google Shape;4159;p56"/>
            <p:cNvSpPr/>
            <p:nvPr/>
          </p:nvSpPr>
          <p:spPr>
            <a:xfrm>
              <a:off x="4766701" y="4143718"/>
              <a:ext cx="20684" cy="49857"/>
            </a:xfrm>
            <a:custGeom>
              <a:avLst/>
              <a:gdLst/>
              <a:ahLst/>
              <a:cxnLst/>
              <a:rect l="l" t="t" r="r" b="b"/>
              <a:pathLst>
                <a:path w="692" h="1668" extrusionOk="0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0" name="Google Shape;4160;p56"/>
            <p:cNvSpPr/>
            <p:nvPr/>
          </p:nvSpPr>
          <p:spPr>
            <a:xfrm>
              <a:off x="4766701" y="4236975"/>
              <a:ext cx="20684" cy="56970"/>
            </a:xfrm>
            <a:custGeom>
              <a:avLst/>
              <a:gdLst/>
              <a:ahLst/>
              <a:cxnLst/>
              <a:rect l="l" t="t" r="r" b="b"/>
              <a:pathLst>
                <a:path w="692" h="1906" extrusionOk="0">
                  <a:moveTo>
                    <a:pt x="1" y="0"/>
                  </a:moveTo>
                  <a:lnTo>
                    <a:pt x="1" y="1905"/>
                  </a:lnTo>
                  <a:lnTo>
                    <a:pt x="691" y="190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1" name="Google Shape;4161;p56"/>
            <p:cNvSpPr/>
            <p:nvPr/>
          </p:nvSpPr>
          <p:spPr>
            <a:xfrm>
              <a:off x="5022263" y="4184309"/>
              <a:ext cx="66924" cy="60527"/>
            </a:xfrm>
            <a:custGeom>
              <a:avLst/>
              <a:gdLst/>
              <a:ahLst/>
              <a:cxnLst/>
              <a:rect l="l" t="t" r="r" b="b"/>
              <a:pathLst>
                <a:path w="2239" h="2025" extrusionOk="0">
                  <a:moveTo>
                    <a:pt x="333" y="0"/>
                  </a:moveTo>
                  <a:lnTo>
                    <a:pt x="0" y="1024"/>
                  </a:lnTo>
                  <a:lnTo>
                    <a:pt x="333" y="2024"/>
                  </a:lnTo>
                  <a:lnTo>
                    <a:pt x="2239" y="2024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2" name="Google Shape;4162;p56"/>
            <p:cNvSpPr/>
            <p:nvPr/>
          </p:nvSpPr>
          <p:spPr>
            <a:xfrm>
              <a:off x="5022263" y="4215604"/>
              <a:ext cx="66924" cy="30637"/>
            </a:xfrm>
            <a:custGeom>
              <a:avLst/>
              <a:gdLst/>
              <a:ahLst/>
              <a:cxnLst/>
              <a:rect l="l" t="t" r="r" b="b"/>
              <a:pathLst>
                <a:path w="2239" h="1025" extrusionOk="0">
                  <a:moveTo>
                    <a:pt x="0" y="1"/>
                  </a:moveTo>
                  <a:lnTo>
                    <a:pt x="333" y="1025"/>
                  </a:lnTo>
                  <a:lnTo>
                    <a:pt x="2239" y="102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3" name="Google Shape;4163;p56"/>
            <p:cNvSpPr/>
            <p:nvPr/>
          </p:nvSpPr>
          <p:spPr>
            <a:xfrm>
              <a:off x="4766701" y="4438405"/>
              <a:ext cx="20684" cy="49857"/>
            </a:xfrm>
            <a:custGeom>
              <a:avLst/>
              <a:gdLst/>
              <a:ahLst/>
              <a:cxnLst/>
              <a:rect l="l" t="t" r="r" b="b"/>
              <a:pathLst>
                <a:path w="692" h="1668" extrusionOk="0">
                  <a:moveTo>
                    <a:pt x="1" y="1"/>
                  </a:moveTo>
                  <a:lnTo>
                    <a:pt x="1" y="1668"/>
                  </a:lnTo>
                  <a:lnTo>
                    <a:pt x="691" y="1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4" name="Google Shape;4164;p56"/>
            <p:cNvSpPr/>
            <p:nvPr/>
          </p:nvSpPr>
          <p:spPr>
            <a:xfrm>
              <a:off x="4828633" y="4184309"/>
              <a:ext cx="203611" cy="60527"/>
            </a:xfrm>
            <a:custGeom>
              <a:avLst/>
              <a:gdLst/>
              <a:ahLst/>
              <a:cxnLst/>
              <a:rect l="l" t="t" r="r" b="b"/>
              <a:pathLst>
                <a:path w="6812" h="2025" extrusionOk="0">
                  <a:moveTo>
                    <a:pt x="882" y="0"/>
                  </a:moveTo>
                  <a:lnTo>
                    <a:pt x="1" y="1024"/>
                  </a:lnTo>
                  <a:lnTo>
                    <a:pt x="882" y="2024"/>
                  </a:lnTo>
                  <a:lnTo>
                    <a:pt x="6811" y="2024"/>
                  </a:lnTo>
                  <a:lnTo>
                    <a:pt x="6811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5" name="Google Shape;4165;p56"/>
            <p:cNvSpPr/>
            <p:nvPr/>
          </p:nvSpPr>
          <p:spPr>
            <a:xfrm>
              <a:off x="4828633" y="4215604"/>
              <a:ext cx="203611" cy="30637"/>
            </a:xfrm>
            <a:custGeom>
              <a:avLst/>
              <a:gdLst/>
              <a:ahLst/>
              <a:cxnLst/>
              <a:rect l="l" t="t" r="r" b="b"/>
              <a:pathLst>
                <a:path w="6812" h="1025" extrusionOk="0">
                  <a:moveTo>
                    <a:pt x="1" y="1"/>
                  </a:moveTo>
                  <a:lnTo>
                    <a:pt x="882" y="1025"/>
                  </a:lnTo>
                  <a:lnTo>
                    <a:pt x="6811" y="1025"/>
                  </a:lnTo>
                  <a:lnTo>
                    <a:pt x="681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6" name="Google Shape;4166;p56"/>
            <p:cNvSpPr/>
            <p:nvPr/>
          </p:nvSpPr>
          <p:spPr>
            <a:xfrm>
              <a:off x="5022263" y="4285368"/>
              <a:ext cx="66924" cy="60527"/>
            </a:xfrm>
            <a:custGeom>
              <a:avLst/>
              <a:gdLst/>
              <a:ahLst/>
              <a:cxnLst/>
              <a:rect l="l" t="t" r="r" b="b"/>
              <a:pathLst>
                <a:path w="2239" h="2025" extrusionOk="0">
                  <a:moveTo>
                    <a:pt x="333" y="1"/>
                  </a:moveTo>
                  <a:lnTo>
                    <a:pt x="0" y="1001"/>
                  </a:lnTo>
                  <a:lnTo>
                    <a:pt x="333" y="2025"/>
                  </a:lnTo>
                  <a:lnTo>
                    <a:pt x="2239" y="202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7" name="Google Shape;4167;p56"/>
            <p:cNvSpPr/>
            <p:nvPr/>
          </p:nvSpPr>
          <p:spPr>
            <a:xfrm>
              <a:off x="5022263" y="4315975"/>
              <a:ext cx="66924" cy="30637"/>
            </a:xfrm>
            <a:custGeom>
              <a:avLst/>
              <a:gdLst/>
              <a:ahLst/>
              <a:cxnLst/>
              <a:rect l="l" t="t" r="r" b="b"/>
              <a:pathLst>
                <a:path w="2239" h="1025" extrusionOk="0">
                  <a:moveTo>
                    <a:pt x="0" y="1"/>
                  </a:moveTo>
                  <a:lnTo>
                    <a:pt x="333" y="1025"/>
                  </a:lnTo>
                  <a:lnTo>
                    <a:pt x="2239" y="1025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8" name="Google Shape;4168;p56"/>
            <p:cNvSpPr/>
            <p:nvPr/>
          </p:nvSpPr>
          <p:spPr>
            <a:xfrm>
              <a:off x="4828633" y="4285368"/>
              <a:ext cx="203611" cy="60527"/>
            </a:xfrm>
            <a:custGeom>
              <a:avLst/>
              <a:gdLst/>
              <a:ahLst/>
              <a:cxnLst/>
              <a:rect l="l" t="t" r="r" b="b"/>
              <a:pathLst>
                <a:path w="6812" h="2025" extrusionOk="0">
                  <a:moveTo>
                    <a:pt x="882" y="1"/>
                  </a:moveTo>
                  <a:lnTo>
                    <a:pt x="1" y="1001"/>
                  </a:lnTo>
                  <a:lnTo>
                    <a:pt x="882" y="2025"/>
                  </a:lnTo>
                  <a:lnTo>
                    <a:pt x="6811" y="2025"/>
                  </a:lnTo>
                  <a:lnTo>
                    <a:pt x="6811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9" name="Google Shape;4169;p56"/>
            <p:cNvSpPr/>
            <p:nvPr/>
          </p:nvSpPr>
          <p:spPr>
            <a:xfrm>
              <a:off x="4828633" y="4315975"/>
              <a:ext cx="203611" cy="30637"/>
            </a:xfrm>
            <a:custGeom>
              <a:avLst/>
              <a:gdLst/>
              <a:ahLst/>
              <a:cxnLst/>
              <a:rect l="l" t="t" r="r" b="b"/>
              <a:pathLst>
                <a:path w="6812" h="1025" extrusionOk="0">
                  <a:moveTo>
                    <a:pt x="1" y="1"/>
                  </a:moveTo>
                  <a:lnTo>
                    <a:pt x="882" y="1025"/>
                  </a:lnTo>
                  <a:lnTo>
                    <a:pt x="6811" y="1025"/>
                  </a:lnTo>
                  <a:lnTo>
                    <a:pt x="6811" y="1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0" name="Google Shape;4170;p56"/>
            <p:cNvSpPr/>
            <p:nvPr/>
          </p:nvSpPr>
          <p:spPr>
            <a:xfrm>
              <a:off x="5022263" y="4386456"/>
              <a:ext cx="66924" cy="60527"/>
            </a:xfrm>
            <a:custGeom>
              <a:avLst/>
              <a:gdLst/>
              <a:ahLst/>
              <a:cxnLst/>
              <a:rect l="l" t="t" r="r" b="b"/>
              <a:pathLst>
                <a:path w="2239" h="2025" extrusionOk="0">
                  <a:moveTo>
                    <a:pt x="333" y="0"/>
                  </a:moveTo>
                  <a:lnTo>
                    <a:pt x="0" y="1024"/>
                  </a:lnTo>
                  <a:lnTo>
                    <a:pt x="333" y="2025"/>
                  </a:lnTo>
                  <a:lnTo>
                    <a:pt x="2239" y="202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1" name="Google Shape;4171;p56"/>
            <p:cNvSpPr/>
            <p:nvPr/>
          </p:nvSpPr>
          <p:spPr>
            <a:xfrm>
              <a:off x="5022263" y="4417064"/>
              <a:ext cx="66924" cy="29920"/>
            </a:xfrm>
            <a:custGeom>
              <a:avLst/>
              <a:gdLst/>
              <a:ahLst/>
              <a:cxnLst/>
              <a:rect l="l" t="t" r="r" b="b"/>
              <a:pathLst>
                <a:path w="2239" h="1001" extrusionOk="0">
                  <a:moveTo>
                    <a:pt x="0" y="0"/>
                  </a:moveTo>
                  <a:lnTo>
                    <a:pt x="333" y="1001"/>
                  </a:lnTo>
                  <a:lnTo>
                    <a:pt x="2239" y="1001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2" name="Google Shape;4172;p56"/>
            <p:cNvSpPr/>
            <p:nvPr/>
          </p:nvSpPr>
          <p:spPr>
            <a:xfrm>
              <a:off x="4828633" y="4386456"/>
              <a:ext cx="203611" cy="60527"/>
            </a:xfrm>
            <a:custGeom>
              <a:avLst/>
              <a:gdLst/>
              <a:ahLst/>
              <a:cxnLst/>
              <a:rect l="l" t="t" r="r" b="b"/>
              <a:pathLst>
                <a:path w="6812" h="2025" extrusionOk="0">
                  <a:moveTo>
                    <a:pt x="882" y="0"/>
                  </a:moveTo>
                  <a:lnTo>
                    <a:pt x="1" y="1024"/>
                  </a:lnTo>
                  <a:lnTo>
                    <a:pt x="882" y="2025"/>
                  </a:lnTo>
                  <a:lnTo>
                    <a:pt x="6811" y="2025"/>
                  </a:lnTo>
                  <a:lnTo>
                    <a:pt x="6811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3" name="Google Shape;4173;p56"/>
            <p:cNvSpPr/>
            <p:nvPr/>
          </p:nvSpPr>
          <p:spPr>
            <a:xfrm>
              <a:off x="4828633" y="4417064"/>
              <a:ext cx="203611" cy="29920"/>
            </a:xfrm>
            <a:custGeom>
              <a:avLst/>
              <a:gdLst/>
              <a:ahLst/>
              <a:cxnLst/>
              <a:rect l="l" t="t" r="r" b="b"/>
              <a:pathLst>
                <a:path w="6812" h="1001" extrusionOk="0">
                  <a:moveTo>
                    <a:pt x="1" y="0"/>
                  </a:moveTo>
                  <a:lnTo>
                    <a:pt x="882" y="1001"/>
                  </a:lnTo>
                  <a:lnTo>
                    <a:pt x="6811" y="1001"/>
                  </a:lnTo>
                  <a:lnTo>
                    <a:pt x="6811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4" name="Google Shape;4174;p56"/>
            <p:cNvSpPr/>
            <p:nvPr/>
          </p:nvSpPr>
          <p:spPr>
            <a:xfrm>
              <a:off x="4744642" y="4182874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5" name="Google Shape;4175;p56"/>
            <p:cNvSpPr/>
            <p:nvPr/>
          </p:nvSpPr>
          <p:spPr>
            <a:xfrm>
              <a:off x="4744642" y="4215604"/>
              <a:ext cx="64084" cy="32072"/>
            </a:xfrm>
            <a:custGeom>
              <a:avLst/>
              <a:gdLst/>
              <a:ahLst/>
              <a:cxnLst/>
              <a:rect l="l" t="t" r="r" b="b"/>
              <a:pathLst>
                <a:path w="2144" h="1073" extrusionOk="0">
                  <a:moveTo>
                    <a:pt x="0" y="1"/>
                  </a:moveTo>
                  <a:cubicBezTo>
                    <a:pt x="0" y="596"/>
                    <a:pt x="477" y="1072"/>
                    <a:pt x="1072" y="1072"/>
                  </a:cubicBezTo>
                  <a:cubicBezTo>
                    <a:pt x="1667" y="1072"/>
                    <a:pt x="2144" y="596"/>
                    <a:pt x="2144" y="1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6" name="Google Shape;4176;p56"/>
            <p:cNvSpPr/>
            <p:nvPr/>
          </p:nvSpPr>
          <p:spPr>
            <a:xfrm>
              <a:off x="4744642" y="4283963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19"/>
                    <a:pt x="2144" y="1643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7" name="Google Shape;4177;p56"/>
            <p:cNvSpPr/>
            <p:nvPr/>
          </p:nvSpPr>
          <p:spPr>
            <a:xfrm>
              <a:off x="4744642" y="4315975"/>
              <a:ext cx="64084" cy="32072"/>
            </a:xfrm>
            <a:custGeom>
              <a:avLst/>
              <a:gdLst/>
              <a:ahLst/>
              <a:cxnLst/>
              <a:rect l="l" t="t" r="r" b="b"/>
              <a:pathLst>
                <a:path w="2144" h="1073" extrusionOk="0">
                  <a:moveTo>
                    <a:pt x="0" y="1"/>
                  </a:moveTo>
                  <a:cubicBezTo>
                    <a:pt x="0" y="596"/>
                    <a:pt x="477" y="1072"/>
                    <a:pt x="1072" y="1072"/>
                  </a:cubicBezTo>
                  <a:cubicBezTo>
                    <a:pt x="1667" y="1072"/>
                    <a:pt x="2144" y="596"/>
                    <a:pt x="2144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8" name="Google Shape;4178;p56"/>
            <p:cNvSpPr/>
            <p:nvPr/>
          </p:nvSpPr>
          <p:spPr>
            <a:xfrm>
              <a:off x="4744642" y="4385021"/>
              <a:ext cx="64084" cy="6408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9" name="Google Shape;4179;p56"/>
            <p:cNvSpPr/>
            <p:nvPr/>
          </p:nvSpPr>
          <p:spPr>
            <a:xfrm>
              <a:off x="4744642" y="4416346"/>
              <a:ext cx="64084" cy="32759"/>
            </a:xfrm>
            <a:custGeom>
              <a:avLst/>
              <a:gdLst/>
              <a:ahLst/>
              <a:cxnLst/>
              <a:rect l="l" t="t" r="r" b="b"/>
              <a:pathLst>
                <a:path w="2144" h="1096" extrusionOk="0">
                  <a:moveTo>
                    <a:pt x="0" y="0"/>
                  </a:moveTo>
                  <a:cubicBezTo>
                    <a:pt x="0" y="596"/>
                    <a:pt x="477" y="1096"/>
                    <a:pt x="1072" y="1096"/>
                  </a:cubicBezTo>
                  <a:cubicBezTo>
                    <a:pt x="1667" y="1096"/>
                    <a:pt x="2144" y="620"/>
                    <a:pt x="2144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80" name="Google Shape;4180;p56"/>
          <p:cNvGrpSpPr/>
          <p:nvPr/>
        </p:nvGrpSpPr>
        <p:grpSpPr>
          <a:xfrm>
            <a:off x="5523800" y="4152266"/>
            <a:ext cx="343856" cy="344544"/>
            <a:chOff x="5409500" y="4152266"/>
            <a:chExt cx="343856" cy="344544"/>
          </a:xfrm>
        </p:grpSpPr>
        <p:sp>
          <p:nvSpPr>
            <p:cNvPr id="4181" name="Google Shape;4181;p56"/>
            <p:cNvSpPr/>
            <p:nvPr/>
          </p:nvSpPr>
          <p:spPr>
            <a:xfrm>
              <a:off x="5519855" y="4314570"/>
              <a:ext cx="162303" cy="20654"/>
            </a:xfrm>
            <a:custGeom>
              <a:avLst/>
              <a:gdLst/>
              <a:ahLst/>
              <a:cxnLst/>
              <a:rect l="l" t="t" r="r" b="b"/>
              <a:pathLst>
                <a:path w="5430" h="691" extrusionOk="0">
                  <a:moveTo>
                    <a:pt x="0" y="0"/>
                  </a:moveTo>
                  <a:lnTo>
                    <a:pt x="0" y="691"/>
                  </a:lnTo>
                  <a:lnTo>
                    <a:pt x="5430" y="691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2" name="Google Shape;4182;p56"/>
            <p:cNvSpPr/>
            <p:nvPr/>
          </p:nvSpPr>
          <p:spPr>
            <a:xfrm>
              <a:off x="5519855" y="4324524"/>
              <a:ext cx="162303" cy="9296"/>
            </a:xfrm>
            <a:custGeom>
              <a:avLst/>
              <a:gdLst/>
              <a:ahLst/>
              <a:cxnLst/>
              <a:rect l="l" t="t" r="r" b="b"/>
              <a:pathLst>
                <a:path w="5430" h="311" extrusionOk="0">
                  <a:moveTo>
                    <a:pt x="0" y="0"/>
                  </a:moveTo>
                  <a:lnTo>
                    <a:pt x="0" y="310"/>
                  </a:lnTo>
                  <a:lnTo>
                    <a:pt x="5430" y="310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3" name="Google Shape;4183;p56"/>
            <p:cNvSpPr/>
            <p:nvPr/>
          </p:nvSpPr>
          <p:spPr>
            <a:xfrm>
              <a:off x="5519855" y="4350140"/>
              <a:ext cx="92569" cy="103240"/>
            </a:xfrm>
            <a:custGeom>
              <a:avLst/>
              <a:gdLst/>
              <a:ahLst/>
              <a:cxnLst/>
              <a:rect l="l" t="t" r="r" b="b"/>
              <a:pathLst>
                <a:path w="3097" h="3454" extrusionOk="0">
                  <a:moveTo>
                    <a:pt x="0" y="1"/>
                  </a:moveTo>
                  <a:lnTo>
                    <a:pt x="524" y="644"/>
                  </a:lnTo>
                  <a:lnTo>
                    <a:pt x="1667" y="644"/>
                  </a:lnTo>
                  <a:cubicBezTo>
                    <a:pt x="2096" y="644"/>
                    <a:pt x="2429" y="977"/>
                    <a:pt x="2429" y="1406"/>
                  </a:cubicBezTo>
                  <a:lnTo>
                    <a:pt x="2429" y="3454"/>
                  </a:lnTo>
                  <a:lnTo>
                    <a:pt x="3096" y="3454"/>
                  </a:lnTo>
                  <a:lnTo>
                    <a:pt x="3096" y="1430"/>
                  </a:lnTo>
                  <a:cubicBezTo>
                    <a:pt x="3096" y="620"/>
                    <a:pt x="2453" y="1"/>
                    <a:pt x="1667" y="1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4" name="Google Shape;4184;p56"/>
            <p:cNvSpPr/>
            <p:nvPr/>
          </p:nvSpPr>
          <p:spPr>
            <a:xfrm>
              <a:off x="5519855" y="4196384"/>
              <a:ext cx="92569" cy="103240"/>
            </a:xfrm>
            <a:custGeom>
              <a:avLst/>
              <a:gdLst/>
              <a:ahLst/>
              <a:cxnLst/>
              <a:rect l="l" t="t" r="r" b="b"/>
              <a:pathLst>
                <a:path w="3097" h="3454" extrusionOk="0">
                  <a:moveTo>
                    <a:pt x="2429" y="1"/>
                  </a:moveTo>
                  <a:lnTo>
                    <a:pt x="2429" y="2025"/>
                  </a:lnTo>
                  <a:cubicBezTo>
                    <a:pt x="2429" y="2430"/>
                    <a:pt x="2096" y="2763"/>
                    <a:pt x="1667" y="2763"/>
                  </a:cubicBezTo>
                  <a:lnTo>
                    <a:pt x="524" y="2763"/>
                  </a:lnTo>
                  <a:lnTo>
                    <a:pt x="0" y="3454"/>
                  </a:lnTo>
                  <a:lnTo>
                    <a:pt x="1667" y="3454"/>
                  </a:lnTo>
                  <a:cubicBezTo>
                    <a:pt x="2453" y="3454"/>
                    <a:pt x="3096" y="2811"/>
                    <a:pt x="3096" y="2025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5" name="Google Shape;4185;p56"/>
            <p:cNvSpPr/>
            <p:nvPr/>
          </p:nvSpPr>
          <p:spPr>
            <a:xfrm>
              <a:off x="5559011" y="4434849"/>
              <a:ext cx="86860" cy="61962"/>
            </a:xfrm>
            <a:custGeom>
              <a:avLst/>
              <a:gdLst/>
              <a:ahLst/>
              <a:cxnLst/>
              <a:rect l="l" t="t" r="r" b="b"/>
              <a:pathLst>
                <a:path w="2906" h="2073" extrusionOk="0">
                  <a:moveTo>
                    <a:pt x="0" y="1"/>
                  </a:moveTo>
                  <a:lnTo>
                    <a:pt x="0" y="2073"/>
                  </a:lnTo>
                  <a:lnTo>
                    <a:pt x="2905" y="2073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6" name="Google Shape;4186;p56"/>
            <p:cNvSpPr/>
            <p:nvPr/>
          </p:nvSpPr>
          <p:spPr>
            <a:xfrm>
              <a:off x="5559011" y="4152266"/>
              <a:ext cx="86860" cy="62679"/>
            </a:xfrm>
            <a:custGeom>
              <a:avLst/>
              <a:gdLst/>
              <a:ahLst/>
              <a:cxnLst/>
              <a:rect l="l" t="t" r="r" b="b"/>
              <a:pathLst>
                <a:path w="2906" h="2097" extrusionOk="0">
                  <a:moveTo>
                    <a:pt x="0" y="0"/>
                  </a:moveTo>
                  <a:lnTo>
                    <a:pt x="0" y="2096"/>
                  </a:lnTo>
                  <a:lnTo>
                    <a:pt x="2905" y="2096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7" name="Google Shape;4187;p56"/>
            <p:cNvSpPr/>
            <p:nvPr/>
          </p:nvSpPr>
          <p:spPr>
            <a:xfrm>
              <a:off x="5667184" y="4293199"/>
              <a:ext cx="86173" cy="61962"/>
            </a:xfrm>
            <a:custGeom>
              <a:avLst/>
              <a:gdLst/>
              <a:ahLst/>
              <a:cxnLst/>
              <a:rect l="l" t="t" r="r" b="b"/>
              <a:pathLst>
                <a:path w="2883" h="2073" extrusionOk="0">
                  <a:moveTo>
                    <a:pt x="1" y="1"/>
                  </a:moveTo>
                  <a:lnTo>
                    <a:pt x="1" y="2072"/>
                  </a:lnTo>
                  <a:lnTo>
                    <a:pt x="2882" y="2072"/>
                  </a:lnTo>
                  <a:lnTo>
                    <a:pt x="2882" y="1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8" name="Google Shape;4188;p56"/>
            <p:cNvSpPr/>
            <p:nvPr/>
          </p:nvSpPr>
          <p:spPr>
            <a:xfrm>
              <a:off x="5667184" y="4324524"/>
              <a:ext cx="86173" cy="30637"/>
            </a:xfrm>
            <a:custGeom>
              <a:avLst/>
              <a:gdLst/>
              <a:ahLst/>
              <a:cxnLst/>
              <a:rect l="l" t="t" r="r" b="b"/>
              <a:pathLst>
                <a:path w="2883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2882" y="102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9" name="Google Shape;4189;p56"/>
            <p:cNvSpPr/>
            <p:nvPr/>
          </p:nvSpPr>
          <p:spPr>
            <a:xfrm>
              <a:off x="5409500" y="4278971"/>
              <a:ext cx="126046" cy="90417"/>
            </a:xfrm>
            <a:custGeom>
              <a:avLst/>
              <a:gdLst/>
              <a:ahLst/>
              <a:cxnLst/>
              <a:rect l="l" t="t" r="r" b="b"/>
              <a:pathLst>
                <a:path w="4217" h="3025" extrusionOk="0">
                  <a:moveTo>
                    <a:pt x="1" y="0"/>
                  </a:moveTo>
                  <a:lnTo>
                    <a:pt x="1" y="3025"/>
                  </a:lnTo>
                  <a:lnTo>
                    <a:pt x="4216" y="3025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0" name="Google Shape;4190;p56"/>
            <p:cNvSpPr/>
            <p:nvPr/>
          </p:nvSpPr>
          <p:spPr>
            <a:xfrm>
              <a:off x="5409500" y="4324524"/>
              <a:ext cx="126046" cy="44865"/>
            </a:xfrm>
            <a:custGeom>
              <a:avLst/>
              <a:gdLst/>
              <a:ahLst/>
              <a:cxnLst/>
              <a:rect l="l" t="t" r="r" b="b"/>
              <a:pathLst>
                <a:path w="4217" h="1501" extrusionOk="0">
                  <a:moveTo>
                    <a:pt x="1" y="0"/>
                  </a:moveTo>
                  <a:lnTo>
                    <a:pt x="1" y="1501"/>
                  </a:lnTo>
                  <a:lnTo>
                    <a:pt x="4216" y="1501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1" name="Google Shape;4191;p56"/>
            <p:cNvSpPr/>
            <p:nvPr/>
          </p:nvSpPr>
          <p:spPr>
            <a:xfrm>
              <a:off x="5442977" y="4314570"/>
              <a:ext cx="19967" cy="20654"/>
            </a:xfrm>
            <a:custGeom>
              <a:avLst/>
              <a:gdLst/>
              <a:ahLst/>
              <a:cxnLst/>
              <a:rect l="l" t="t" r="r" b="b"/>
              <a:pathLst>
                <a:path w="668" h="691" extrusionOk="0">
                  <a:moveTo>
                    <a:pt x="0" y="0"/>
                  </a:moveTo>
                  <a:lnTo>
                    <a:pt x="0" y="691"/>
                  </a:lnTo>
                  <a:lnTo>
                    <a:pt x="667" y="69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2" name="Google Shape;4192;p56"/>
            <p:cNvSpPr/>
            <p:nvPr/>
          </p:nvSpPr>
          <p:spPr>
            <a:xfrm>
              <a:off x="5482134" y="4314570"/>
              <a:ext cx="19937" cy="20654"/>
            </a:xfrm>
            <a:custGeom>
              <a:avLst/>
              <a:gdLst/>
              <a:ahLst/>
              <a:cxnLst/>
              <a:rect l="l" t="t" r="r" b="b"/>
              <a:pathLst>
                <a:path w="667" h="691" extrusionOk="0">
                  <a:moveTo>
                    <a:pt x="0" y="0"/>
                  </a:moveTo>
                  <a:lnTo>
                    <a:pt x="0" y="691"/>
                  </a:lnTo>
                  <a:lnTo>
                    <a:pt x="667" y="691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3" name="Google Shape;4193;p56"/>
            <p:cNvSpPr/>
            <p:nvPr/>
          </p:nvSpPr>
          <p:spPr>
            <a:xfrm>
              <a:off x="5442977" y="4324524"/>
              <a:ext cx="19967" cy="9296"/>
            </a:xfrm>
            <a:custGeom>
              <a:avLst/>
              <a:gdLst/>
              <a:ahLst/>
              <a:cxnLst/>
              <a:rect l="l" t="t" r="r" b="b"/>
              <a:pathLst>
                <a:path w="668" h="311" extrusionOk="0">
                  <a:moveTo>
                    <a:pt x="0" y="0"/>
                  </a:moveTo>
                  <a:lnTo>
                    <a:pt x="0" y="310"/>
                  </a:lnTo>
                  <a:lnTo>
                    <a:pt x="667" y="31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4" name="Google Shape;4194;p56"/>
            <p:cNvSpPr/>
            <p:nvPr/>
          </p:nvSpPr>
          <p:spPr>
            <a:xfrm>
              <a:off x="5482134" y="4324524"/>
              <a:ext cx="19937" cy="9296"/>
            </a:xfrm>
            <a:custGeom>
              <a:avLst/>
              <a:gdLst/>
              <a:ahLst/>
              <a:cxnLst/>
              <a:rect l="l" t="t" r="r" b="b"/>
              <a:pathLst>
                <a:path w="667" h="311" extrusionOk="0">
                  <a:moveTo>
                    <a:pt x="0" y="0"/>
                  </a:moveTo>
                  <a:lnTo>
                    <a:pt x="0" y="310"/>
                  </a:lnTo>
                  <a:lnTo>
                    <a:pt x="667" y="310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E3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95" name="Google Shape;4195;p56"/>
          <p:cNvGrpSpPr/>
          <p:nvPr/>
        </p:nvGrpSpPr>
        <p:grpSpPr>
          <a:xfrm>
            <a:off x="6273438" y="4160815"/>
            <a:ext cx="344544" cy="343109"/>
            <a:chOff x="6082938" y="4160815"/>
            <a:chExt cx="344544" cy="343109"/>
          </a:xfrm>
        </p:grpSpPr>
        <p:sp>
          <p:nvSpPr>
            <p:cNvPr id="4196" name="Google Shape;4196;p56"/>
            <p:cNvSpPr/>
            <p:nvPr/>
          </p:nvSpPr>
          <p:spPr>
            <a:xfrm>
              <a:off x="6082938" y="4160815"/>
              <a:ext cx="222830" cy="185079"/>
            </a:xfrm>
            <a:custGeom>
              <a:avLst/>
              <a:gdLst/>
              <a:ahLst/>
              <a:cxnLst/>
              <a:rect l="l" t="t" r="r" b="b"/>
              <a:pathLst>
                <a:path w="7455" h="6192" extrusionOk="0">
                  <a:moveTo>
                    <a:pt x="0" y="0"/>
                  </a:moveTo>
                  <a:lnTo>
                    <a:pt x="0" y="5739"/>
                  </a:lnTo>
                  <a:cubicBezTo>
                    <a:pt x="0" y="5739"/>
                    <a:pt x="2215" y="6192"/>
                    <a:pt x="2882" y="6192"/>
                  </a:cubicBezTo>
                  <a:cubicBezTo>
                    <a:pt x="3573" y="6192"/>
                    <a:pt x="5740" y="5739"/>
                    <a:pt x="5740" y="5739"/>
                  </a:cubicBezTo>
                  <a:cubicBezTo>
                    <a:pt x="5740" y="5739"/>
                    <a:pt x="7454" y="4311"/>
                    <a:pt x="7454" y="2858"/>
                  </a:cubicBezTo>
                  <a:cubicBezTo>
                    <a:pt x="7454" y="1238"/>
                    <a:pt x="5740" y="0"/>
                    <a:pt x="5740" y="0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7" name="Google Shape;4197;p56"/>
            <p:cNvSpPr/>
            <p:nvPr/>
          </p:nvSpPr>
          <p:spPr>
            <a:xfrm>
              <a:off x="6168364" y="4160815"/>
              <a:ext cx="137404" cy="185079"/>
            </a:xfrm>
            <a:custGeom>
              <a:avLst/>
              <a:gdLst/>
              <a:ahLst/>
              <a:cxnLst/>
              <a:rect l="l" t="t" r="r" b="b"/>
              <a:pathLst>
                <a:path w="4597" h="6192" extrusionOk="0">
                  <a:moveTo>
                    <a:pt x="0" y="0"/>
                  </a:moveTo>
                  <a:lnTo>
                    <a:pt x="0" y="6192"/>
                  </a:lnTo>
                  <a:lnTo>
                    <a:pt x="24" y="6192"/>
                  </a:lnTo>
                  <a:cubicBezTo>
                    <a:pt x="715" y="6192"/>
                    <a:pt x="2882" y="5739"/>
                    <a:pt x="2882" y="5739"/>
                  </a:cubicBezTo>
                  <a:cubicBezTo>
                    <a:pt x="2882" y="5739"/>
                    <a:pt x="4572" y="4334"/>
                    <a:pt x="4572" y="2858"/>
                  </a:cubicBezTo>
                  <a:cubicBezTo>
                    <a:pt x="4596" y="1238"/>
                    <a:pt x="2882" y="0"/>
                    <a:pt x="28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8" name="Google Shape;4198;p56"/>
            <p:cNvSpPr/>
            <p:nvPr/>
          </p:nvSpPr>
          <p:spPr>
            <a:xfrm>
              <a:off x="6254477" y="4160815"/>
              <a:ext cx="173003" cy="222830"/>
            </a:xfrm>
            <a:custGeom>
              <a:avLst/>
              <a:gdLst/>
              <a:ahLst/>
              <a:cxnLst/>
              <a:rect l="l" t="t" r="r" b="b"/>
              <a:pathLst>
                <a:path w="5788" h="7455" extrusionOk="0">
                  <a:moveTo>
                    <a:pt x="1" y="0"/>
                  </a:moveTo>
                  <a:lnTo>
                    <a:pt x="1" y="1739"/>
                  </a:lnTo>
                  <a:cubicBezTo>
                    <a:pt x="138" y="1687"/>
                    <a:pt x="263" y="1648"/>
                    <a:pt x="402" y="1648"/>
                  </a:cubicBezTo>
                  <a:cubicBezTo>
                    <a:pt x="456" y="1648"/>
                    <a:pt x="512" y="1654"/>
                    <a:pt x="572" y="1667"/>
                  </a:cubicBezTo>
                  <a:cubicBezTo>
                    <a:pt x="1191" y="1691"/>
                    <a:pt x="1668" y="2215"/>
                    <a:pt x="1715" y="2810"/>
                  </a:cubicBezTo>
                  <a:cubicBezTo>
                    <a:pt x="1739" y="3501"/>
                    <a:pt x="1168" y="4096"/>
                    <a:pt x="477" y="4096"/>
                  </a:cubicBezTo>
                  <a:cubicBezTo>
                    <a:pt x="310" y="4096"/>
                    <a:pt x="167" y="4072"/>
                    <a:pt x="1" y="4001"/>
                  </a:cubicBezTo>
                  <a:lnTo>
                    <a:pt x="1" y="5763"/>
                  </a:lnTo>
                  <a:cubicBezTo>
                    <a:pt x="1" y="5763"/>
                    <a:pt x="1239" y="7454"/>
                    <a:pt x="2906" y="7454"/>
                  </a:cubicBezTo>
                  <a:cubicBezTo>
                    <a:pt x="4454" y="7454"/>
                    <a:pt x="5788" y="5763"/>
                    <a:pt x="5788" y="5763"/>
                  </a:cubicBezTo>
                  <a:lnTo>
                    <a:pt x="5788" y="0"/>
                  </a:lnTo>
                  <a:close/>
                </a:path>
              </a:pathLst>
            </a:custGeom>
            <a:solidFill>
              <a:srgbClr val="E5E9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9" name="Google Shape;4199;p56"/>
            <p:cNvSpPr/>
            <p:nvPr/>
          </p:nvSpPr>
          <p:spPr>
            <a:xfrm>
              <a:off x="6341309" y="4160815"/>
              <a:ext cx="86173" cy="222113"/>
            </a:xfrm>
            <a:custGeom>
              <a:avLst/>
              <a:gdLst/>
              <a:ahLst/>
              <a:cxnLst/>
              <a:rect l="l" t="t" r="r" b="b"/>
              <a:pathLst>
                <a:path w="2883" h="7431" extrusionOk="0">
                  <a:moveTo>
                    <a:pt x="1" y="0"/>
                  </a:moveTo>
                  <a:lnTo>
                    <a:pt x="1" y="7430"/>
                  </a:lnTo>
                  <a:cubicBezTo>
                    <a:pt x="1549" y="7430"/>
                    <a:pt x="2883" y="5739"/>
                    <a:pt x="2883" y="5739"/>
                  </a:cubicBezTo>
                  <a:lnTo>
                    <a:pt x="2883" y="0"/>
                  </a:ln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0" name="Google Shape;4200;p56"/>
            <p:cNvSpPr/>
            <p:nvPr/>
          </p:nvSpPr>
          <p:spPr>
            <a:xfrm>
              <a:off x="6203933" y="4331638"/>
              <a:ext cx="222830" cy="172286"/>
            </a:xfrm>
            <a:custGeom>
              <a:avLst/>
              <a:gdLst/>
              <a:ahLst/>
              <a:cxnLst/>
              <a:rect l="l" t="t" r="r" b="b"/>
              <a:pathLst>
                <a:path w="7455" h="5764" extrusionOk="0">
                  <a:moveTo>
                    <a:pt x="1692" y="1"/>
                  </a:moveTo>
                  <a:cubicBezTo>
                    <a:pt x="1692" y="1"/>
                    <a:pt x="1" y="1239"/>
                    <a:pt x="1" y="2882"/>
                  </a:cubicBezTo>
                  <a:cubicBezTo>
                    <a:pt x="1" y="4597"/>
                    <a:pt x="1692" y="5764"/>
                    <a:pt x="1692" y="5764"/>
                  </a:cubicBezTo>
                  <a:lnTo>
                    <a:pt x="7455" y="5764"/>
                  </a:lnTo>
                  <a:lnTo>
                    <a:pt x="7455" y="24"/>
                  </a:lnTo>
                  <a:lnTo>
                    <a:pt x="7455" y="1"/>
                  </a:lnTo>
                  <a:lnTo>
                    <a:pt x="5740" y="1"/>
                  </a:lnTo>
                  <a:cubicBezTo>
                    <a:pt x="5812" y="143"/>
                    <a:pt x="5835" y="286"/>
                    <a:pt x="5835" y="477"/>
                  </a:cubicBezTo>
                  <a:cubicBezTo>
                    <a:pt x="5835" y="1130"/>
                    <a:pt x="5264" y="1692"/>
                    <a:pt x="4591" y="1692"/>
                  </a:cubicBezTo>
                  <a:cubicBezTo>
                    <a:pt x="4577" y="1692"/>
                    <a:pt x="4563" y="1692"/>
                    <a:pt x="4549" y="1691"/>
                  </a:cubicBezTo>
                  <a:cubicBezTo>
                    <a:pt x="3906" y="1691"/>
                    <a:pt x="3406" y="1144"/>
                    <a:pt x="3359" y="524"/>
                  </a:cubicBezTo>
                  <a:cubicBezTo>
                    <a:pt x="3359" y="310"/>
                    <a:pt x="3406" y="143"/>
                    <a:pt x="3454" y="1"/>
                  </a:cubicBez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1" name="Google Shape;4201;p56"/>
            <p:cNvSpPr/>
            <p:nvPr/>
          </p:nvSpPr>
          <p:spPr>
            <a:xfrm>
              <a:off x="6341309" y="4332355"/>
              <a:ext cx="86173" cy="171569"/>
            </a:xfrm>
            <a:custGeom>
              <a:avLst/>
              <a:gdLst/>
              <a:ahLst/>
              <a:cxnLst/>
              <a:rect l="l" t="t" r="r" b="b"/>
              <a:pathLst>
                <a:path w="2883" h="5740" extrusionOk="0">
                  <a:moveTo>
                    <a:pt x="1120" y="0"/>
                  </a:moveTo>
                  <a:cubicBezTo>
                    <a:pt x="1192" y="143"/>
                    <a:pt x="1216" y="286"/>
                    <a:pt x="1216" y="477"/>
                  </a:cubicBezTo>
                  <a:cubicBezTo>
                    <a:pt x="1216" y="1167"/>
                    <a:pt x="668" y="1691"/>
                    <a:pt x="1" y="1691"/>
                  </a:cubicBezTo>
                  <a:lnTo>
                    <a:pt x="1" y="5740"/>
                  </a:lnTo>
                  <a:lnTo>
                    <a:pt x="2883" y="5740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2" name="Google Shape;4202;p56"/>
            <p:cNvSpPr/>
            <p:nvPr/>
          </p:nvSpPr>
          <p:spPr>
            <a:xfrm>
              <a:off x="6082938" y="4280376"/>
              <a:ext cx="171569" cy="222830"/>
            </a:xfrm>
            <a:custGeom>
              <a:avLst/>
              <a:gdLst/>
              <a:ahLst/>
              <a:cxnLst/>
              <a:rect l="l" t="t" r="r" b="b"/>
              <a:pathLst>
                <a:path w="5740" h="7455" extrusionOk="0">
                  <a:moveTo>
                    <a:pt x="2912" y="0"/>
                  </a:moveTo>
                  <a:cubicBezTo>
                    <a:pt x="2239" y="0"/>
                    <a:pt x="1667" y="563"/>
                    <a:pt x="1667" y="1239"/>
                  </a:cubicBezTo>
                  <a:cubicBezTo>
                    <a:pt x="1667" y="1406"/>
                    <a:pt x="1691" y="1549"/>
                    <a:pt x="1763" y="1716"/>
                  </a:cubicBezTo>
                  <a:lnTo>
                    <a:pt x="0" y="1716"/>
                  </a:lnTo>
                  <a:lnTo>
                    <a:pt x="0" y="7455"/>
                  </a:lnTo>
                  <a:lnTo>
                    <a:pt x="3025" y="7455"/>
                  </a:lnTo>
                  <a:lnTo>
                    <a:pt x="4620" y="6859"/>
                  </a:lnTo>
                  <a:lnTo>
                    <a:pt x="4620" y="6859"/>
                  </a:lnTo>
                  <a:cubicBezTo>
                    <a:pt x="4615" y="6861"/>
                    <a:pt x="4611" y="6862"/>
                    <a:pt x="4607" y="6862"/>
                  </a:cubicBezTo>
                  <a:cubicBezTo>
                    <a:pt x="4493" y="6862"/>
                    <a:pt x="5115" y="6145"/>
                    <a:pt x="4930" y="6145"/>
                  </a:cubicBezTo>
                  <a:cubicBezTo>
                    <a:pt x="4263" y="6145"/>
                    <a:pt x="3787" y="5240"/>
                    <a:pt x="3787" y="4597"/>
                  </a:cubicBezTo>
                  <a:cubicBezTo>
                    <a:pt x="3787" y="3930"/>
                    <a:pt x="4382" y="3168"/>
                    <a:pt x="5073" y="3168"/>
                  </a:cubicBezTo>
                  <a:cubicBezTo>
                    <a:pt x="5240" y="3168"/>
                    <a:pt x="5597" y="3430"/>
                    <a:pt x="5740" y="3502"/>
                  </a:cubicBezTo>
                  <a:lnTo>
                    <a:pt x="4882" y="2597"/>
                  </a:lnTo>
                  <a:lnTo>
                    <a:pt x="4025" y="1739"/>
                  </a:lnTo>
                  <a:cubicBezTo>
                    <a:pt x="4073" y="1597"/>
                    <a:pt x="4096" y="1406"/>
                    <a:pt x="4096" y="1192"/>
                  </a:cubicBezTo>
                  <a:cubicBezTo>
                    <a:pt x="4073" y="572"/>
                    <a:pt x="3573" y="49"/>
                    <a:pt x="2953" y="1"/>
                  </a:cubicBezTo>
                  <a:cubicBezTo>
                    <a:pt x="2939" y="0"/>
                    <a:pt x="2926" y="0"/>
                    <a:pt x="2912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3" name="Google Shape;4203;p56"/>
            <p:cNvSpPr/>
            <p:nvPr/>
          </p:nvSpPr>
          <p:spPr>
            <a:xfrm>
              <a:off x="6168364" y="4280376"/>
              <a:ext cx="86143" cy="222830"/>
            </a:xfrm>
            <a:custGeom>
              <a:avLst/>
              <a:gdLst/>
              <a:ahLst/>
              <a:cxnLst/>
              <a:rect l="l" t="t" r="r" b="b"/>
              <a:pathLst>
                <a:path w="2882" h="7455" extrusionOk="0">
                  <a:moveTo>
                    <a:pt x="42" y="0"/>
                  </a:moveTo>
                  <a:cubicBezTo>
                    <a:pt x="28" y="0"/>
                    <a:pt x="14" y="0"/>
                    <a:pt x="0" y="1"/>
                  </a:cubicBezTo>
                  <a:lnTo>
                    <a:pt x="0" y="7455"/>
                  </a:lnTo>
                  <a:lnTo>
                    <a:pt x="2882" y="7455"/>
                  </a:lnTo>
                  <a:lnTo>
                    <a:pt x="2882" y="5693"/>
                  </a:lnTo>
                  <a:cubicBezTo>
                    <a:pt x="2739" y="5764"/>
                    <a:pt x="2596" y="5788"/>
                    <a:pt x="2405" y="5788"/>
                  </a:cubicBezTo>
                  <a:cubicBezTo>
                    <a:pt x="1739" y="5788"/>
                    <a:pt x="1167" y="5216"/>
                    <a:pt x="1191" y="4502"/>
                  </a:cubicBezTo>
                  <a:cubicBezTo>
                    <a:pt x="1215" y="3930"/>
                    <a:pt x="1739" y="3406"/>
                    <a:pt x="2358" y="3383"/>
                  </a:cubicBezTo>
                  <a:cubicBezTo>
                    <a:pt x="2524" y="3383"/>
                    <a:pt x="2715" y="3406"/>
                    <a:pt x="2882" y="3454"/>
                  </a:cubicBezTo>
                  <a:lnTo>
                    <a:pt x="2882" y="1716"/>
                  </a:lnTo>
                  <a:lnTo>
                    <a:pt x="1167" y="1716"/>
                  </a:lnTo>
                  <a:cubicBezTo>
                    <a:pt x="1215" y="1549"/>
                    <a:pt x="1262" y="1406"/>
                    <a:pt x="1262" y="1239"/>
                  </a:cubicBezTo>
                  <a:cubicBezTo>
                    <a:pt x="1262" y="563"/>
                    <a:pt x="714" y="0"/>
                    <a:pt x="42" y="0"/>
                  </a:cubicBezTo>
                  <a:close/>
                </a:path>
              </a:pathLst>
            </a:custGeom>
            <a:solidFill>
              <a:srgbClr val="B0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04" name="Google Shape;4204;p56"/>
          <p:cNvGrpSpPr/>
          <p:nvPr/>
        </p:nvGrpSpPr>
        <p:grpSpPr>
          <a:xfrm>
            <a:off x="7008816" y="4169334"/>
            <a:ext cx="343110" cy="291878"/>
            <a:chOff x="6742116" y="4169334"/>
            <a:chExt cx="343110" cy="291878"/>
          </a:xfrm>
        </p:grpSpPr>
        <p:sp>
          <p:nvSpPr>
            <p:cNvPr id="4205" name="Google Shape;4205;p56"/>
            <p:cNvSpPr/>
            <p:nvPr/>
          </p:nvSpPr>
          <p:spPr>
            <a:xfrm>
              <a:off x="6772007" y="4229861"/>
              <a:ext cx="282610" cy="160181"/>
            </a:xfrm>
            <a:custGeom>
              <a:avLst/>
              <a:gdLst/>
              <a:ahLst/>
              <a:cxnLst/>
              <a:rect l="l" t="t" r="r" b="b"/>
              <a:pathLst>
                <a:path w="9455" h="5359" extrusionOk="0">
                  <a:moveTo>
                    <a:pt x="4359" y="0"/>
                  </a:moveTo>
                  <a:lnTo>
                    <a:pt x="4359" y="2405"/>
                  </a:lnTo>
                  <a:lnTo>
                    <a:pt x="1" y="2405"/>
                  </a:lnTo>
                  <a:lnTo>
                    <a:pt x="1" y="5358"/>
                  </a:lnTo>
                  <a:lnTo>
                    <a:pt x="691" y="5358"/>
                  </a:lnTo>
                  <a:lnTo>
                    <a:pt x="691" y="3096"/>
                  </a:lnTo>
                  <a:lnTo>
                    <a:pt x="4382" y="3096"/>
                  </a:lnTo>
                  <a:lnTo>
                    <a:pt x="4382" y="5358"/>
                  </a:lnTo>
                  <a:lnTo>
                    <a:pt x="5073" y="5358"/>
                  </a:lnTo>
                  <a:lnTo>
                    <a:pt x="5073" y="3096"/>
                  </a:lnTo>
                  <a:lnTo>
                    <a:pt x="8764" y="3096"/>
                  </a:lnTo>
                  <a:lnTo>
                    <a:pt x="8764" y="5358"/>
                  </a:lnTo>
                  <a:lnTo>
                    <a:pt x="9455" y="5358"/>
                  </a:lnTo>
                  <a:lnTo>
                    <a:pt x="9455" y="2405"/>
                  </a:lnTo>
                  <a:lnTo>
                    <a:pt x="5049" y="2405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6" name="Google Shape;4206;p56"/>
            <p:cNvSpPr/>
            <p:nvPr/>
          </p:nvSpPr>
          <p:spPr>
            <a:xfrm>
              <a:off x="6913657" y="4230549"/>
              <a:ext cx="140961" cy="160210"/>
            </a:xfrm>
            <a:custGeom>
              <a:avLst/>
              <a:gdLst/>
              <a:ahLst/>
              <a:cxnLst/>
              <a:rect l="l" t="t" r="r" b="b"/>
              <a:pathLst>
                <a:path w="4716" h="5360" extrusionOk="0">
                  <a:moveTo>
                    <a:pt x="1" y="1"/>
                  </a:moveTo>
                  <a:lnTo>
                    <a:pt x="1" y="5359"/>
                  </a:lnTo>
                  <a:lnTo>
                    <a:pt x="334" y="5359"/>
                  </a:lnTo>
                  <a:lnTo>
                    <a:pt x="334" y="3073"/>
                  </a:lnTo>
                  <a:lnTo>
                    <a:pt x="4025" y="3073"/>
                  </a:lnTo>
                  <a:lnTo>
                    <a:pt x="4025" y="5335"/>
                  </a:lnTo>
                  <a:lnTo>
                    <a:pt x="4716" y="5335"/>
                  </a:lnTo>
                  <a:lnTo>
                    <a:pt x="4716" y="2406"/>
                  </a:lnTo>
                  <a:lnTo>
                    <a:pt x="334" y="240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7" name="Google Shape;4207;p56"/>
            <p:cNvSpPr/>
            <p:nvPr/>
          </p:nvSpPr>
          <p:spPr>
            <a:xfrm>
              <a:off x="6742116" y="4377908"/>
              <a:ext cx="83303" cy="83303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405" y="1"/>
                  </a:moveTo>
                  <a:cubicBezTo>
                    <a:pt x="620" y="1"/>
                    <a:pt x="0" y="620"/>
                    <a:pt x="0" y="1382"/>
                  </a:cubicBezTo>
                  <a:cubicBezTo>
                    <a:pt x="0" y="2168"/>
                    <a:pt x="620" y="2787"/>
                    <a:pt x="1405" y="2787"/>
                  </a:cubicBezTo>
                  <a:cubicBezTo>
                    <a:pt x="2168" y="2787"/>
                    <a:pt x="2787" y="2168"/>
                    <a:pt x="2787" y="1382"/>
                  </a:cubicBezTo>
                  <a:cubicBezTo>
                    <a:pt x="2787" y="620"/>
                    <a:pt x="2168" y="1"/>
                    <a:pt x="1405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8" name="Google Shape;4208;p56"/>
            <p:cNvSpPr/>
            <p:nvPr/>
          </p:nvSpPr>
          <p:spPr>
            <a:xfrm>
              <a:off x="6871661" y="4377908"/>
              <a:ext cx="84021" cy="83303"/>
            </a:xfrm>
            <a:custGeom>
              <a:avLst/>
              <a:gdLst/>
              <a:ahLst/>
              <a:cxnLst/>
              <a:rect l="l" t="t" r="r" b="b"/>
              <a:pathLst>
                <a:path w="2811" h="2787" extrusionOk="0">
                  <a:moveTo>
                    <a:pt x="1406" y="1"/>
                  </a:moveTo>
                  <a:cubicBezTo>
                    <a:pt x="620" y="1"/>
                    <a:pt x="1" y="620"/>
                    <a:pt x="1" y="1382"/>
                  </a:cubicBezTo>
                  <a:cubicBezTo>
                    <a:pt x="1" y="2168"/>
                    <a:pt x="644" y="2787"/>
                    <a:pt x="1406" y="2787"/>
                  </a:cubicBezTo>
                  <a:cubicBezTo>
                    <a:pt x="2192" y="2787"/>
                    <a:pt x="2811" y="2168"/>
                    <a:pt x="2811" y="1382"/>
                  </a:cubicBezTo>
                  <a:cubicBezTo>
                    <a:pt x="2811" y="620"/>
                    <a:pt x="2192" y="1"/>
                    <a:pt x="1406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9" name="Google Shape;4209;p56"/>
            <p:cNvSpPr/>
            <p:nvPr/>
          </p:nvSpPr>
          <p:spPr>
            <a:xfrm>
              <a:off x="6913657" y="4377908"/>
              <a:ext cx="42025" cy="83303"/>
            </a:xfrm>
            <a:custGeom>
              <a:avLst/>
              <a:gdLst/>
              <a:ahLst/>
              <a:cxnLst/>
              <a:rect l="l" t="t" r="r" b="b"/>
              <a:pathLst>
                <a:path w="1406" h="2787" extrusionOk="0">
                  <a:moveTo>
                    <a:pt x="1" y="1"/>
                  </a:moveTo>
                  <a:lnTo>
                    <a:pt x="1" y="2787"/>
                  </a:lnTo>
                  <a:cubicBezTo>
                    <a:pt x="787" y="2787"/>
                    <a:pt x="1406" y="2168"/>
                    <a:pt x="1406" y="1382"/>
                  </a:cubicBezTo>
                  <a:cubicBezTo>
                    <a:pt x="1406" y="620"/>
                    <a:pt x="787" y="1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0" name="Google Shape;4210;p56"/>
            <p:cNvSpPr/>
            <p:nvPr/>
          </p:nvSpPr>
          <p:spPr>
            <a:xfrm>
              <a:off x="7001923" y="4377908"/>
              <a:ext cx="83303" cy="83303"/>
            </a:xfrm>
            <a:custGeom>
              <a:avLst/>
              <a:gdLst/>
              <a:ahLst/>
              <a:cxnLst/>
              <a:rect l="l" t="t" r="r" b="b"/>
              <a:pathLst>
                <a:path w="2787" h="2787" extrusionOk="0">
                  <a:moveTo>
                    <a:pt x="1382" y="1"/>
                  </a:moveTo>
                  <a:cubicBezTo>
                    <a:pt x="620" y="1"/>
                    <a:pt x="1" y="620"/>
                    <a:pt x="1" y="1382"/>
                  </a:cubicBezTo>
                  <a:cubicBezTo>
                    <a:pt x="1" y="2168"/>
                    <a:pt x="620" y="2787"/>
                    <a:pt x="1382" y="2787"/>
                  </a:cubicBezTo>
                  <a:cubicBezTo>
                    <a:pt x="2168" y="2787"/>
                    <a:pt x="2787" y="2168"/>
                    <a:pt x="2787" y="1382"/>
                  </a:cubicBezTo>
                  <a:cubicBezTo>
                    <a:pt x="2787" y="620"/>
                    <a:pt x="2168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1" name="Google Shape;4211;p56"/>
            <p:cNvSpPr/>
            <p:nvPr/>
          </p:nvSpPr>
          <p:spPr>
            <a:xfrm>
              <a:off x="6863830" y="4169334"/>
              <a:ext cx="98966" cy="85456"/>
            </a:xfrm>
            <a:custGeom>
              <a:avLst/>
              <a:gdLst/>
              <a:ahLst/>
              <a:cxnLst/>
              <a:rect l="l" t="t" r="r" b="b"/>
              <a:pathLst>
                <a:path w="3311" h="2859" extrusionOk="0">
                  <a:moveTo>
                    <a:pt x="1668" y="1"/>
                  </a:moveTo>
                  <a:lnTo>
                    <a:pt x="1" y="2859"/>
                  </a:lnTo>
                  <a:lnTo>
                    <a:pt x="3311" y="285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A8B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2" name="Google Shape;4212;p56"/>
            <p:cNvSpPr/>
            <p:nvPr/>
          </p:nvSpPr>
          <p:spPr>
            <a:xfrm>
              <a:off x="6912940" y="4169334"/>
              <a:ext cx="49857" cy="85456"/>
            </a:xfrm>
            <a:custGeom>
              <a:avLst/>
              <a:gdLst/>
              <a:ahLst/>
              <a:cxnLst/>
              <a:rect l="l" t="t" r="r" b="b"/>
              <a:pathLst>
                <a:path w="1668" h="2859" extrusionOk="0">
                  <a:moveTo>
                    <a:pt x="1" y="1"/>
                  </a:moveTo>
                  <a:lnTo>
                    <a:pt x="1" y="2859"/>
                  </a:lnTo>
                  <a:lnTo>
                    <a:pt x="1668" y="28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13" name="Google Shape;4213;p56"/>
          <p:cNvGrpSpPr/>
          <p:nvPr/>
        </p:nvGrpSpPr>
        <p:grpSpPr>
          <a:xfrm>
            <a:off x="7749875" y="4153671"/>
            <a:ext cx="344574" cy="342421"/>
            <a:chOff x="7406975" y="4153671"/>
            <a:chExt cx="344574" cy="342421"/>
          </a:xfrm>
        </p:grpSpPr>
        <p:sp>
          <p:nvSpPr>
            <p:cNvPr id="4214" name="Google Shape;4214;p56"/>
            <p:cNvSpPr/>
            <p:nvPr/>
          </p:nvSpPr>
          <p:spPr>
            <a:xfrm>
              <a:off x="7518735" y="4264743"/>
              <a:ext cx="121055" cy="121025"/>
            </a:xfrm>
            <a:custGeom>
              <a:avLst/>
              <a:gdLst/>
              <a:ahLst/>
              <a:cxnLst/>
              <a:rect l="l" t="t" r="r" b="b"/>
              <a:pathLst>
                <a:path w="4050" h="4049" extrusionOk="0">
                  <a:moveTo>
                    <a:pt x="2025" y="0"/>
                  </a:moveTo>
                  <a:cubicBezTo>
                    <a:pt x="906" y="0"/>
                    <a:pt x="1" y="905"/>
                    <a:pt x="1" y="2024"/>
                  </a:cubicBezTo>
                  <a:cubicBezTo>
                    <a:pt x="1" y="3144"/>
                    <a:pt x="906" y="4048"/>
                    <a:pt x="2025" y="4048"/>
                  </a:cubicBezTo>
                  <a:cubicBezTo>
                    <a:pt x="3121" y="4048"/>
                    <a:pt x="4049" y="3144"/>
                    <a:pt x="4049" y="2024"/>
                  </a:cubicBezTo>
                  <a:cubicBezTo>
                    <a:pt x="4049" y="905"/>
                    <a:pt x="3121" y="0"/>
                    <a:pt x="2025" y="0"/>
                  </a:cubicBezTo>
                  <a:close/>
                </a:path>
              </a:pathLst>
            </a:custGeom>
            <a:solidFill>
              <a:srgbClr val="8D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5" name="Google Shape;4215;p56"/>
            <p:cNvSpPr/>
            <p:nvPr/>
          </p:nvSpPr>
          <p:spPr>
            <a:xfrm>
              <a:off x="7579950" y="4264026"/>
              <a:ext cx="60557" cy="121742"/>
            </a:xfrm>
            <a:custGeom>
              <a:avLst/>
              <a:gdLst/>
              <a:ahLst/>
              <a:cxnLst/>
              <a:rect l="l" t="t" r="r" b="b"/>
              <a:pathLst>
                <a:path w="2026" h="4073" extrusionOk="0">
                  <a:moveTo>
                    <a:pt x="1" y="0"/>
                  </a:moveTo>
                  <a:lnTo>
                    <a:pt x="1" y="4072"/>
                  </a:lnTo>
                  <a:cubicBezTo>
                    <a:pt x="1096" y="4072"/>
                    <a:pt x="2025" y="3168"/>
                    <a:pt x="2025" y="2048"/>
                  </a:cubicBezTo>
                  <a:cubicBezTo>
                    <a:pt x="2025" y="905"/>
                    <a:pt x="1096" y="0"/>
                    <a:pt x="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6" name="Google Shape;4216;p56"/>
            <p:cNvSpPr/>
            <p:nvPr/>
          </p:nvSpPr>
          <p:spPr>
            <a:xfrm>
              <a:off x="7406975" y="4347300"/>
              <a:ext cx="148822" cy="148792"/>
            </a:xfrm>
            <a:custGeom>
              <a:avLst/>
              <a:gdLst/>
              <a:ahLst/>
              <a:cxnLst/>
              <a:rect l="l" t="t" r="r" b="b"/>
              <a:pathLst>
                <a:path w="4979" h="4978" extrusionOk="0">
                  <a:moveTo>
                    <a:pt x="1" y="0"/>
                  </a:moveTo>
                  <a:cubicBezTo>
                    <a:pt x="358" y="2596"/>
                    <a:pt x="2382" y="4644"/>
                    <a:pt x="4978" y="4978"/>
                  </a:cubicBezTo>
                  <a:lnTo>
                    <a:pt x="4978" y="2620"/>
                  </a:lnTo>
                  <a:cubicBezTo>
                    <a:pt x="3692" y="2334"/>
                    <a:pt x="2668" y="1310"/>
                    <a:pt x="2359" y="0"/>
                  </a:cubicBezTo>
                  <a:close/>
                </a:path>
              </a:pathLst>
            </a:custGeom>
            <a:solidFill>
              <a:srgbClr val="B5C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7" name="Google Shape;4217;p56"/>
            <p:cNvSpPr/>
            <p:nvPr/>
          </p:nvSpPr>
          <p:spPr>
            <a:xfrm>
              <a:off x="7602727" y="4153671"/>
              <a:ext cx="148822" cy="147388"/>
            </a:xfrm>
            <a:custGeom>
              <a:avLst/>
              <a:gdLst/>
              <a:ahLst/>
              <a:cxnLst/>
              <a:rect l="l" t="t" r="r" b="b"/>
              <a:pathLst>
                <a:path w="4979" h="4931" extrusionOk="0">
                  <a:moveTo>
                    <a:pt x="1" y="1"/>
                  </a:moveTo>
                  <a:lnTo>
                    <a:pt x="1" y="2335"/>
                  </a:lnTo>
                  <a:cubicBezTo>
                    <a:pt x="1287" y="2644"/>
                    <a:pt x="2311" y="3645"/>
                    <a:pt x="2621" y="4931"/>
                  </a:cubicBezTo>
                  <a:lnTo>
                    <a:pt x="4978" y="4931"/>
                  </a:lnTo>
                  <a:cubicBezTo>
                    <a:pt x="4621" y="2382"/>
                    <a:pt x="2597" y="311"/>
                    <a:pt x="1" y="1"/>
                  </a:cubicBezTo>
                  <a:close/>
                </a:path>
              </a:pathLst>
            </a:custGeom>
            <a:solidFill>
              <a:srgbClr val="D4D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8" name="Google Shape;4218;p56"/>
            <p:cNvSpPr/>
            <p:nvPr/>
          </p:nvSpPr>
          <p:spPr>
            <a:xfrm>
              <a:off x="7406975" y="4153671"/>
              <a:ext cx="148822" cy="147388"/>
            </a:xfrm>
            <a:custGeom>
              <a:avLst/>
              <a:gdLst/>
              <a:ahLst/>
              <a:cxnLst/>
              <a:rect l="l" t="t" r="r" b="b"/>
              <a:pathLst>
                <a:path w="4979" h="4931" extrusionOk="0">
                  <a:moveTo>
                    <a:pt x="4978" y="1"/>
                  </a:moveTo>
                  <a:cubicBezTo>
                    <a:pt x="2430" y="358"/>
                    <a:pt x="358" y="2382"/>
                    <a:pt x="1" y="4931"/>
                  </a:cubicBezTo>
                  <a:lnTo>
                    <a:pt x="2359" y="4931"/>
                  </a:lnTo>
                  <a:cubicBezTo>
                    <a:pt x="2692" y="3645"/>
                    <a:pt x="3692" y="2644"/>
                    <a:pt x="4978" y="2335"/>
                  </a:cubicBezTo>
                  <a:lnTo>
                    <a:pt x="4978" y="1"/>
                  </a:ln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9" name="Google Shape;4219;p56"/>
            <p:cNvSpPr/>
            <p:nvPr/>
          </p:nvSpPr>
          <p:spPr>
            <a:xfrm>
              <a:off x="7602727" y="4347300"/>
              <a:ext cx="148822" cy="148792"/>
            </a:xfrm>
            <a:custGeom>
              <a:avLst/>
              <a:gdLst/>
              <a:ahLst/>
              <a:cxnLst/>
              <a:rect l="l" t="t" r="r" b="b"/>
              <a:pathLst>
                <a:path w="4979" h="4978" extrusionOk="0">
                  <a:moveTo>
                    <a:pt x="2621" y="0"/>
                  </a:moveTo>
                  <a:cubicBezTo>
                    <a:pt x="2335" y="1310"/>
                    <a:pt x="1311" y="2334"/>
                    <a:pt x="1" y="2620"/>
                  </a:cubicBezTo>
                  <a:lnTo>
                    <a:pt x="1" y="4978"/>
                  </a:lnTo>
                  <a:cubicBezTo>
                    <a:pt x="2597" y="4620"/>
                    <a:pt x="4621" y="2596"/>
                    <a:pt x="4978" y="0"/>
                  </a:cubicBezTo>
                  <a:close/>
                </a:path>
              </a:pathLst>
            </a:custGeom>
            <a:solidFill>
              <a:srgbClr val="76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4223" name="Shape 4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4" name="Google Shape;4224;p57"/>
          <p:cNvSpPr txBox="1"/>
          <p:nvPr>
            <p:ph type="title" idx="4294967295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Premium Icons</a:t>
            </a:r>
            <a:endParaRPr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25" name="Google Shape;4225;p57"/>
          <p:cNvSpPr/>
          <p:nvPr/>
        </p:nvSpPr>
        <p:spPr>
          <a:xfrm>
            <a:off x="1093550" y="1967431"/>
            <a:ext cx="339124" cy="338212"/>
          </a:xfrm>
          <a:custGeom>
            <a:avLst/>
            <a:gdLst/>
            <a:ahLst/>
            <a:cxnLst/>
            <a:rect l="l" t="t" r="r" b="b"/>
            <a:pathLst>
              <a:path w="11527" h="11496" extrusionOk="0">
                <a:moveTo>
                  <a:pt x="2906" y="723"/>
                </a:moveTo>
                <a:cubicBezTo>
                  <a:pt x="3430" y="723"/>
                  <a:pt x="3882" y="1152"/>
                  <a:pt x="3882" y="1700"/>
                </a:cubicBezTo>
                <a:cubicBezTo>
                  <a:pt x="3882" y="2224"/>
                  <a:pt x="3430" y="2676"/>
                  <a:pt x="2906" y="2676"/>
                </a:cubicBezTo>
                <a:cubicBezTo>
                  <a:pt x="2358" y="2676"/>
                  <a:pt x="1906" y="2224"/>
                  <a:pt x="1906" y="1700"/>
                </a:cubicBezTo>
                <a:cubicBezTo>
                  <a:pt x="1906" y="1152"/>
                  <a:pt x="2358" y="723"/>
                  <a:pt x="2906" y="723"/>
                </a:cubicBezTo>
                <a:close/>
                <a:moveTo>
                  <a:pt x="8740" y="723"/>
                </a:moveTo>
                <a:cubicBezTo>
                  <a:pt x="9264" y="723"/>
                  <a:pt x="9717" y="1152"/>
                  <a:pt x="9717" y="1700"/>
                </a:cubicBezTo>
                <a:cubicBezTo>
                  <a:pt x="9717" y="2224"/>
                  <a:pt x="9264" y="2676"/>
                  <a:pt x="8740" y="2676"/>
                </a:cubicBezTo>
                <a:cubicBezTo>
                  <a:pt x="8193" y="2676"/>
                  <a:pt x="7740" y="2224"/>
                  <a:pt x="7740" y="1700"/>
                </a:cubicBezTo>
                <a:cubicBezTo>
                  <a:pt x="7740" y="1152"/>
                  <a:pt x="8193" y="723"/>
                  <a:pt x="8740" y="723"/>
                </a:cubicBezTo>
                <a:close/>
                <a:moveTo>
                  <a:pt x="2906" y="5415"/>
                </a:moveTo>
                <a:cubicBezTo>
                  <a:pt x="3096" y="5415"/>
                  <a:pt x="3287" y="5605"/>
                  <a:pt x="3287" y="5796"/>
                </a:cubicBezTo>
                <a:cubicBezTo>
                  <a:pt x="3287" y="6010"/>
                  <a:pt x="3096" y="6201"/>
                  <a:pt x="2906" y="6201"/>
                </a:cubicBezTo>
                <a:cubicBezTo>
                  <a:pt x="2692" y="6201"/>
                  <a:pt x="2501" y="6010"/>
                  <a:pt x="2501" y="5796"/>
                </a:cubicBezTo>
                <a:cubicBezTo>
                  <a:pt x="2501" y="5605"/>
                  <a:pt x="2692" y="5415"/>
                  <a:pt x="2906" y="5415"/>
                </a:cubicBezTo>
                <a:close/>
                <a:moveTo>
                  <a:pt x="5811" y="5415"/>
                </a:moveTo>
                <a:cubicBezTo>
                  <a:pt x="6026" y="5415"/>
                  <a:pt x="6192" y="5605"/>
                  <a:pt x="6192" y="5796"/>
                </a:cubicBezTo>
                <a:cubicBezTo>
                  <a:pt x="6192" y="6010"/>
                  <a:pt x="6026" y="6201"/>
                  <a:pt x="5811" y="6201"/>
                </a:cubicBezTo>
                <a:cubicBezTo>
                  <a:pt x="5597" y="6201"/>
                  <a:pt x="5430" y="6010"/>
                  <a:pt x="5430" y="5796"/>
                </a:cubicBezTo>
                <a:cubicBezTo>
                  <a:pt x="5430" y="5605"/>
                  <a:pt x="5597" y="5415"/>
                  <a:pt x="5811" y="5415"/>
                </a:cubicBezTo>
                <a:close/>
                <a:moveTo>
                  <a:pt x="8740" y="5415"/>
                </a:moveTo>
                <a:cubicBezTo>
                  <a:pt x="8931" y="5415"/>
                  <a:pt x="9121" y="5605"/>
                  <a:pt x="9121" y="5796"/>
                </a:cubicBezTo>
                <a:cubicBezTo>
                  <a:pt x="9121" y="6010"/>
                  <a:pt x="8931" y="6201"/>
                  <a:pt x="8740" y="6201"/>
                </a:cubicBezTo>
                <a:cubicBezTo>
                  <a:pt x="8526" y="6201"/>
                  <a:pt x="8336" y="6010"/>
                  <a:pt x="8336" y="5796"/>
                </a:cubicBezTo>
                <a:cubicBezTo>
                  <a:pt x="8336" y="5605"/>
                  <a:pt x="8526" y="5415"/>
                  <a:pt x="8740" y="5415"/>
                </a:cubicBezTo>
                <a:close/>
                <a:moveTo>
                  <a:pt x="5811" y="8892"/>
                </a:moveTo>
                <a:cubicBezTo>
                  <a:pt x="6359" y="8892"/>
                  <a:pt x="6788" y="9344"/>
                  <a:pt x="6788" y="9892"/>
                </a:cubicBezTo>
                <a:cubicBezTo>
                  <a:pt x="6788" y="10416"/>
                  <a:pt x="6359" y="10868"/>
                  <a:pt x="5811" y="10868"/>
                </a:cubicBezTo>
                <a:cubicBezTo>
                  <a:pt x="5287" y="10868"/>
                  <a:pt x="4835" y="10416"/>
                  <a:pt x="4835" y="9892"/>
                </a:cubicBezTo>
                <a:cubicBezTo>
                  <a:pt x="4835" y="9344"/>
                  <a:pt x="5287" y="8892"/>
                  <a:pt x="5811" y="8892"/>
                </a:cubicBezTo>
                <a:close/>
                <a:moveTo>
                  <a:pt x="2813" y="1"/>
                </a:moveTo>
                <a:cubicBezTo>
                  <a:pt x="1912" y="1"/>
                  <a:pt x="1191" y="730"/>
                  <a:pt x="1191" y="1628"/>
                </a:cubicBezTo>
                <a:cubicBezTo>
                  <a:pt x="1191" y="2438"/>
                  <a:pt x="1763" y="3105"/>
                  <a:pt x="2501" y="3248"/>
                </a:cubicBezTo>
                <a:lnTo>
                  <a:pt x="2501" y="4700"/>
                </a:lnTo>
                <a:cubicBezTo>
                  <a:pt x="2191" y="4819"/>
                  <a:pt x="1953" y="5058"/>
                  <a:pt x="1834" y="5391"/>
                </a:cubicBezTo>
                <a:lnTo>
                  <a:pt x="0" y="5391"/>
                </a:lnTo>
                <a:lnTo>
                  <a:pt x="0" y="6082"/>
                </a:lnTo>
                <a:lnTo>
                  <a:pt x="1834" y="6082"/>
                </a:lnTo>
                <a:cubicBezTo>
                  <a:pt x="1977" y="6486"/>
                  <a:pt x="2358" y="6820"/>
                  <a:pt x="2834" y="6820"/>
                </a:cubicBezTo>
                <a:cubicBezTo>
                  <a:pt x="3311" y="6820"/>
                  <a:pt x="3692" y="6510"/>
                  <a:pt x="3858" y="6082"/>
                </a:cubicBezTo>
                <a:lnTo>
                  <a:pt x="4740" y="6082"/>
                </a:lnTo>
                <a:cubicBezTo>
                  <a:pt x="4859" y="6391"/>
                  <a:pt x="5097" y="6629"/>
                  <a:pt x="5430" y="6748"/>
                </a:cubicBezTo>
                <a:lnTo>
                  <a:pt x="5430" y="8201"/>
                </a:lnTo>
                <a:cubicBezTo>
                  <a:pt x="4621" y="8392"/>
                  <a:pt x="4049" y="9106"/>
                  <a:pt x="4120" y="9963"/>
                </a:cubicBezTo>
                <a:cubicBezTo>
                  <a:pt x="4168" y="10773"/>
                  <a:pt x="4835" y="11416"/>
                  <a:pt x="5645" y="11487"/>
                </a:cubicBezTo>
                <a:cubicBezTo>
                  <a:pt x="5699" y="11493"/>
                  <a:pt x="5752" y="11495"/>
                  <a:pt x="5805" y="11495"/>
                </a:cubicBezTo>
                <a:cubicBezTo>
                  <a:pt x="6708" y="11495"/>
                  <a:pt x="7431" y="10744"/>
                  <a:pt x="7431" y="9844"/>
                </a:cubicBezTo>
                <a:cubicBezTo>
                  <a:pt x="7431" y="9035"/>
                  <a:pt x="6859" y="8392"/>
                  <a:pt x="6121" y="8249"/>
                </a:cubicBezTo>
                <a:lnTo>
                  <a:pt x="6121" y="6772"/>
                </a:lnTo>
                <a:cubicBezTo>
                  <a:pt x="6430" y="6677"/>
                  <a:pt x="6669" y="6415"/>
                  <a:pt x="6788" y="6105"/>
                </a:cubicBezTo>
                <a:lnTo>
                  <a:pt x="7693" y="6105"/>
                </a:lnTo>
                <a:cubicBezTo>
                  <a:pt x="7835" y="6510"/>
                  <a:pt x="8216" y="6844"/>
                  <a:pt x="8693" y="6844"/>
                </a:cubicBezTo>
                <a:cubicBezTo>
                  <a:pt x="9169" y="6844"/>
                  <a:pt x="9574" y="6558"/>
                  <a:pt x="9717" y="6105"/>
                </a:cubicBezTo>
                <a:lnTo>
                  <a:pt x="11527" y="6105"/>
                </a:lnTo>
                <a:lnTo>
                  <a:pt x="11527" y="5439"/>
                </a:lnTo>
                <a:lnTo>
                  <a:pt x="9741" y="5439"/>
                </a:lnTo>
                <a:cubicBezTo>
                  <a:pt x="9622" y="5129"/>
                  <a:pt x="9383" y="4891"/>
                  <a:pt x="9050" y="4772"/>
                </a:cubicBezTo>
                <a:lnTo>
                  <a:pt x="9050" y="3295"/>
                </a:lnTo>
                <a:cubicBezTo>
                  <a:pt x="9860" y="3129"/>
                  <a:pt x="10431" y="2414"/>
                  <a:pt x="10360" y="1557"/>
                </a:cubicBezTo>
                <a:cubicBezTo>
                  <a:pt x="10312" y="747"/>
                  <a:pt x="9645" y="80"/>
                  <a:pt x="8859" y="33"/>
                </a:cubicBezTo>
                <a:cubicBezTo>
                  <a:pt x="8804" y="27"/>
                  <a:pt x="8750" y="25"/>
                  <a:pt x="8696" y="25"/>
                </a:cubicBezTo>
                <a:cubicBezTo>
                  <a:pt x="7775" y="25"/>
                  <a:pt x="7073" y="776"/>
                  <a:pt x="7073" y="1676"/>
                </a:cubicBezTo>
                <a:cubicBezTo>
                  <a:pt x="7073" y="2462"/>
                  <a:pt x="7621" y="3129"/>
                  <a:pt x="8383" y="3272"/>
                </a:cubicBezTo>
                <a:lnTo>
                  <a:pt x="8383" y="4724"/>
                </a:lnTo>
                <a:cubicBezTo>
                  <a:pt x="8050" y="4843"/>
                  <a:pt x="7812" y="5081"/>
                  <a:pt x="7693" y="5415"/>
                </a:cubicBezTo>
                <a:lnTo>
                  <a:pt x="6788" y="5415"/>
                </a:lnTo>
                <a:cubicBezTo>
                  <a:pt x="6645" y="5010"/>
                  <a:pt x="6264" y="4677"/>
                  <a:pt x="5787" y="4677"/>
                </a:cubicBezTo>
                <a:cubicBezTo>
                  <a:pt x="5311" y="4677"/>
                  <a:pt x="4930" y="4962"/>
                  <a:pt x="4763" y="5415"/>
                </a:cubicBezTo>
                <a:lnTo>
                  <a:pt x="3882" y="5415"/>
                </a:lnTo>
                <a:cubicBezTo>
                  <a:pt x="3763" y="5081"/>
                  <a:pt x="3525" y="4843"/>
                  <a:pt x="3192" y="4724"/>
                </a:cubicBezTo>
                <a:lnTo>
                  <a:pt x="3192" y="3272"/>
                </a:lnTo>
                <a:cubicBezTo>
                  <a:pt x="4001" y="3105"/>
                  <a:pt x="4573" y="2390"/>
                  <a:pt x="4501" y="1509"/>
                </a:cubicBezTo>
                <a:cubicBezTo>
                  <a:pt x="4454" y="723"/>
                  <a:pt x="3787" y="57"/>
                  <a:pt x="2977" y="9"/>
                </a:cubicBezTo>
                <a:cubicBezTo>
                  <a:pt x="2922" y="4"/>
                  <a:pt x="2867" y="1"/>
                  <a:pt x="28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226" name="Google Shape;4226;p57"/>
          <p:cNvGrpSpPr/>
          <p:nvPr/>
        </p:nvGrpSpPr>
        <p:grpSpPr>
          <a:xfrm>
            <a:off x="1833752" y="1922125"/>
            <a:ext cx="339154" cy="337032"/>
            <a:chOff x="2367152" y="1922125"/>
            <a:chExt cx="339154" cy="337032"/>
          </a:xfrm>
        </p:grpSpPr>
        <p:sp>
          <p:nvSpPr>
            <p:cNvPr id="4227" name="Google Shape;4227;p57"/>
            <p:cNvSpPr/>
            <p:nvPr/>
          </p:nvSpPr>
          <p:spPr>
            <a:xfrm>
              <a:off x="2367152" y="1922125"/>
              <a:ext cx="235448" cy="122652"/>
            </a:xfrm>
            <a:custGeom>
              <a:avLst/>
              <a:gdLst/>
              <a:ahLst/>
              <a:cxnLst/>
              <a:rect l="l" t="t" r="r" b="b"/>
              <a:pathLst>
                <a:path w="8003" h="4169" extrusionOk="0">
                  <a:moveTo>
                    <a:pt x="1096" y="1692"/>
                  </a:moveTo>
                  <a:cubicBezTo>
                    <a:pt x="1311" y="1692"/>
                    <a:pt x="1501" y="1859"/>
                    <a:pt x="1501" y="2073"/>
                  </a:cubicBezTo>
                  <a:cubicBezTo>
                    <a:pt x="1501" y="2287"/>
                    <a:pt x="1311" y="2454"/>
                    <a:pt x="1096" y="2454"/>
                  </a:cubicBezTo>
                  <a:cubicBezTo>
                    <a:pt x="906" y="2454"/>
                    <a:pt x="715" y="2287"/>
                    <a:pt x="715" y="2073"/>
                  </a:cubicBezTo>
                  <a:cubicBezTo>
                    <a:pt x="715" y="1859"/>
                    <a:pt x="906" y="1692"/>
                    <a:pt x="1096" y="1692"/>
                  </a:cubicBezTo>
                  <a:close/>
                  <a:moveTo>
                    <a:pt x="5716" y="1311"/>
                  </a:moveTo>
                  <a:lnTo>
                    <a:pt x="6859" y="2097"/>
                  </a:lnTo>
                  <a:lnTo>
                    <a:pt x="5716" y="2906"/>
                  </a:lnTo>
                  <a:lnTo>
                    <a:pt x="5716" y="2502"/>
                  </a:lnTo>
                  <a:lnTo>
                    <a:pt x="3930" y="2502"/>
                  </a:lnTo>
                  <a:lnTo>
                    <a:pt x="3930" y="1692"/>
                  </a:lnTo>
                  <a:lnTo>
                    <a:pt x="5716" y="1692"/>
                  </a:lnTo>
                  <a:lnTo>
                    <a:pt x="5716" y="1311"/>
                  </a:lnTo>
                  <a:close/>
                  <a:moveTo>
                    <a:pt x="5026" y="1"/>
                  </a:moveTo>
                  <a:lnTo>
                    <a:pt x="5026" y="1001"/>
                  </a:lnTo>
                  <a:lnTo>
                    <a:pt x="3240" y="1001"/>
                  </a:lnTo>
                  <a:lnTo>
                    <a:pt x="3240" y="1716"/>
                  </a:lnTo>
                  <a:lnTo>
                    <a:pt x="2120" y="1716"/>
                  </a:lnTo>
                  <a:cubicBezTo>
                    <a:pt x="1987" y="1294"/>
                    <a:pt x="1585" y="996"/>
                    <a:pt x="1126" y="996"/>
                  </a:cubicBezTo>
                  <a:cubicBezTo>
                    <a:pt x="1093" y="996"/>
                    <a:pt x="1059" y="998"/>
                    <a:pt x="1025" y="1001"/>
                  </a:cubicBezTo>
                  <a:cubicBezTo>
                    <a:pt x="501" y="1025"/>
                    <a:pt x="96" y="1477"/>
                    <a:pt x="25" y="1978"/>
                  </a:cubicBezTo>
                  <a:cubicBezTo>
                    <a:pt x="1" y="2644"/>
                    <a:pt x="477" y="3144"/>
                    <a:pt x="1096" y="3144"/>
                  </a:cubicBezTo>
                  <a:cubicBezTo>
                    <a:pt x="1573" y="3144"/>
                    <a:pt x="1977" y="2859"/>
                    <a:pt x="2120" y="2406"/>
                  </a:cubicBezTo>
                  <a:lnTo>
                    <a:pt x="3240" y="2406"/>
                  </a:lnTo>
                  <a:lnTo>
                    <a:pt x="3240" y="3144"/>
                  </a:lnTo>
                  <a:lnTo>
                    <a:pt x="5026" y="3144"/>
                  </a:lnTo>
                  <a:lnTo>
                    <a:pt x="5026" y="4169"/>
                  </a:lnTo>
                  <a:lnTo>
                    <a:pt x="8003" y="2073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28" name="Google Shape;4228;p57"/>
            <p:cNvSpPr/>
            <p:nvPr/>
          </p:nvSpPr>
          <p:spPr>
            <a:xfrm>
              <a:off x="2367152" y="2028624"/>
              <a:ext cx="286580" cy="122652"/>
            </a:xfrm>
            <a:custGeom>
              <a:avLst/>
              <a:gdLst/>
              <a:ahLst/>
              <a:cxnLst/>
              <a:rect l="l" t="t" r="r" b="b"/>
              <a:pathLst>
                <a:path w="9741" h="4169" extrusionOk="0">
                  <a:moveTo>
                    <a:pt x="1096" y="1739"/>
                  </a:moveTo>
                  <a:cubicBezTo>
                    <a:pt x="1311" y="1739"/>
                    <a:pt x="1501" y="1906"/>
                    <a:pt x="1501" y="2120"/>
                  </a:cubicBezTo>
                  <a:cubicBezTo>
                    <a:pt x="1501" y="2335"/>
                    <a:pt x="1311" y="2501"/>
                    <a:pt x="1096" y="2501"/>
                  </a:cubicBezTo>
                  <a:cubicBezTo>
                    <a:pt x="906" y="2501"/>
                    <a:pt x="715" y="2311"/>
                    <a:pt x="715" y="2120"/>
                  </a:cubicBezTo>
                  <a:cubicBezTo>
                    <a:pt x="715" y="1906"/>
                    <a:pt x="906" y="1739"/>
                    <a:pt x="1096" y="1739"/>
                  </a:cubicBezTo>
                  <a:close/>
                  <a:moveTo>
                    <a:pt x="7455" y="1311"/>
                  </a:moveTo>
                  <a:lnTo>
                    <a:pt x="8574" y="2120"/>
                  </a:lnTo>
                  <a:lnTo>
                    <a:pt x="7455" y="2930"/>
                  </a:lnTo>
                  <a:lnTo>
                    <a:pt x="7455" y="2501"/>
                  </a:lnTo>
                  <a:lnTo>
                    <a:pt x="3930" y="2501"/>
                  </a:lnTo>
                  <a:lnTo>
                    <a:pt x="3930" y="1739"/>
                  </a:lnTo>
                  <a:lnTo>
                    <a:pt x="7455" y="1739"/>
                  </a:lnTo>
                  <a:lnTo>
                    <a:pt x="7455" y="1311"/>
                  </a:lnTo>
                  <a:close/>
                  <a:moveTo>
                    <a:pt x="6764" y="1"/>
                  </a:moveTo>
                  <a:lnTo>
                    <a:pt x="6764" y="1025"/>
                  </a:lnTo>
                  <a:lnTo>
                    <a:pt x="3240" y="1025"/>
                  </a:lnTo>
                  <a:lnTo>
                    <a:pt x="3240" y="1715"/>
                  </a:lnTo>
                  <a:lnTo>
                    <a:pt x="2120" y="1715"/>
                  </a:lnTo>
                  <a:cubicBezTo>
                    <a:pt x="1991" y="1326"/>
                    <a:pt x="1605" y="1015"/>
                    <a:pt x="1161" y="1015"/>
                  </a:cubicBezTo>
                  <a:cubicBezTo>
                    <a:pt x="1116" y="1015"/>
                    <a:pt x="1071" y="1018"/>
                    <a:pt x="1025" y="1025"/>
                  </a:cubicBezTo>
                  <a:cubicBezTo>
                    <a:pt x="501" y="1049"/>
                    <a:pt x="96" y="1501"/>
                    <a:pt x="25" y="2001"/>
                  </a:cubicBezTo>
                  <a:cubicBezTo>
                    <a:pt x="1" y="2644"/>
                    <a:pt x="477" y="3168"/>
                    <a:pt x="1096" y="3168"/>
                  </a:cubicBezTo>
                  <a:cubicBezTo>
                    <a:pt x="1573" y="3168"/>
                    <a:pt x="1977" y="2859"/>
                    <a:pt x="2120" y="2406"/>
                  </a:cubicBezTo>
                  <a:lnTo>
                    <a:pt x="3240" y="2406"/>
                  </a:lnTo>
                  <a:lnTo>
                    <a:pt x="3240" y="3168"/>
                  </a:lnTo>
                  <a:lnTo>
                    <a:pt x="6764" y="3168"/>
                  </a:lnTo>
                  <a:lnTo>
                    <a:pt x="6764" y="4168"/>
                  </a:lnTo>
                  <a:lnTo>
                    <a:pt x="9741" y="2096"/>
                  </a:lnTo>
                  <a:lnTo>
                    <a:pt x="6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29" name="Google Shape;4229;p57"/>
            <p:cNvSpPr/>
            <p:nvPr/>
          </p:nvSpPr>
          <p:spPr>
            <a:xfrm>
              <a:off x="2367152" y="2136535"/>
              <a:ext cx="339154" cy="122623"/>
            </a:xfrm>
            <a:custGeom>
              <a:avLst/>
              <a:gdLst/>
              <a:ahLst/>
              <a:cxnLst/>
              <a:rect l="l" t="t" r="r" b="b"/>
              <a:pathLst>
                <a:path w="11528" h="4168" extrusionOk="0">
                  <a:moveTo>
                    <a:pt x="1096" y="1715"/>
                  </a:moveTo>
                  <a:cubicBezTo>
                    <a:pt x="1311" y="1715"/>
                    <a:pt x="1501" y="1905"/>
                    <a:pt x="1501" y="2120"/>
                  </a:cubicBezTo>
                  <a:cubicBezTo>
                    <a:pt x="1501" y="2310"/>
                    <a:pt x="1311" y="2501"/>
                    <a:pt x="1096" y="2501"/>
                  </a:cubicBezTo>
                  <a:cubicBezTo>
                    <a:pt x="906" y="2501"/>
                    <a:pt x="715" y="2310"/>
                    <a:pt x="715" y="2120"/>
                  </a:cubicBezTo>
                  <a:cubicBezTo>
                    <a:pt x="715" y="1905"/>
                    <a:pt x="906" y="1715"/>
                    <a:pt x="1096" y="1715"/>
                  </a:cubicBezTo>
                  <a:close/>
                  <a:moveTo>
                    <a:pt x="9193" y="1286"/>
                  </a:moveTo>
                  <a:lnTo>
                    <a:pt x="10336" y="2072"/>
                  </a:lnTo>
                  <a:lnTo>
                    <a:pt x="9193" y="2882"/>
                  </a:lnTo>
                  <a:lnTo>
                    <a:pt x="9193" y="2477"/>
                  </a:lnTo>
                  <a:lnTo>
                    <a:pt x="3930" y="2477"/>
                  </a:lnTo>
                  <a:lnTo>
                    <a:pt x="3930" y="1691"/>
                  </a:lnTo>
                  <a:lnTo>
                    <a:pt x="9193" y="1691"/>
                  </a:lnTo>
                  <a:lnTo>
                    <a:pt x="9193" y="1286"/>
                  </a:lnTo>
                  <a:close/>
                  <a:moveTo>
                    <a:pt x="8550" y="0"/>
                  </a:moveTo>
                  <a:lnTo>
                    <a:pt x="8550" y="1000"/>
                  </a:lnTo>
                  <a:lnTo>
                    <a:pt x="3287" y="1000"/>
                  </a:lnTo>
                  <a:lnTo>
                    <a:pt x="3287" y="1762"/>
                  </a:lnTo>
                  <a:lnTo>
                    <a:pt x="2144" y="1762"/>
                  </a:lnTo>
                  <a:cubicBezTo>
                    <a:pt x="2014" y="1351"/>
                    <a:pt x="1629" y="1038"/>
                    <a:pt x="1184" y="1038"/>
                  </a:cubicBezTo>
                  <a:cubicBezTo>
                    <a:pt x="1139" y="1038"/>
                    <a:pt x="1094" y="1042"/>
                    <a:pt x="1049" y="1048"/>
                  </a:cubicBezTo>
                  <a:cubicBezTo>
                    <a:pt x="549" y="1072"/>
                    <a:pt x="120" y="1524"/>
                    <a:pt x="72" y="2024"/>
                  </a:cubicBezTo>
                  <a:cubicBezTo>
                    <a:pt x="1" y="2644"/>
                    <a:pt x="501" y="3191"/>
                    <a:pt x="1144" y="3191"/>
                  </a:cubicBezTo>
                  <a:cubicBezTo>
                    <a:pt x="1620" y="3191"/>
                    <a:pt x="2001" y="2882"/>
                    <a:pt x="2144" y="2429"/>
                  </a:cubicBezTo>
                  <a:lnTo>
                    <a:pt x="3287" y="2429"/>
                  </a:lnTo>
                  <a:lnTo>
                    <a:pt x="3287" y="3144"/>
                  </a:lnTo>
                  <a:lnTo>
                    <a:pt x="8550" y="3144"/>
                  </a:lnTo>
                  <a:lnTo>
                    <a:pt x="8550" y="4168"/>
                  </a:lnTo>
                  <a:lnTo>
                    <a:pt x="11527" y="2072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230" name="Google Shape;4230;p57"/>
          <p:cNvSpPr/>
          <p:nvPr/>
        </p:nvSpPr>
        <p:spPr>
          <a:xfrm>
            <a:off x="2599197" y="1955781"/>
            <a:ext cx="304115" cy="338418"/>
          </a:xfrm>
          <a:custGeom>
            <a:avLst/>
            <a:gdLst/>
            <a:ahLst/>
            <a:cxnLst/>
            <a:rect l="l" t="t" r="r" b="b"/>
            <a:pathLst>
              <a:path w="10337" h="11503" extrusionOk="0">
                <a:moveTo>
                  <a:pt x="5216" y="1643"/>
                </a:moveTo>
                <a:lnTo>
                  <a:pt x="5883" y="3215"/>
                </a:lnTo>
                <a:lnTo>
                  <a:pt x="4501" y="3215"/>
                </a:lnTo>
                <a:lnTo>
                  <a:pt x="5216" y="1643"/>
                </a:lnTo>
                <a:close/>
                <a:moveTo>
                  <a:pt x="6216" y="3882"/>
                </a:moveTo>
                <a:lnTo>
                  <a:pt x="6764" y="5120"/>
                </a:lnTo>
                <a:lnTo>
                  <a:pt x="3644" y="5120"/>
                </a:lnTo>
                <a:lnTo>
                  <a:pt x="4192" y="3882"/>
                </a:lnTo>
                <a:close/>
                <a:moveTo>
                  <a:pt x="7050" y="5811"/>
                </a:moveTo>
                <a:lnTo>
                  <a:pt x="7621" y="7073"/>
                </a:lnTo>
                <a:lnTo>
                  <a:pt x="2763" y="7073"/>
                </a:lnTo>
                <a:lnTo>
                  <a:pt x="3335" y="5811"/>
                </a:lnTo>
                <a:close/>
                <a:moveTo>
                  <a:pt x="7931" y="7716"/>
                </a:moveTo>
                <a:lnTo>
                  <a:pt x="8478" y="8978"/>
                </a:lnTo>
                <a:lnTo>
                  <a:pt x="1906" y="8978"/>
                </a:lnTo>
                <a:lnTo>
                  <a:pt x="2477" y="7716"/>
                </a:lnTo>
                <a:close/>
                <a:moveTo>
                  <a:pt x="8764" y="9597"/>
                </a:moveTo>
                <a:lnTo>
                  <a:pt x="9312" y="10836"/>
                </a:lnTo>
                <a:lnTo>
                  <a:pt x="1025" y="10836"/>
                </a:lnTo>
                <a:lnTo>
                  <a:pt x="1572" y="9597"/>
                </a:lnTo>
                <a:close/>
                <a:moveTo>
                  <a:pt x="5192" y="0"/>
                </a:moveTo>
                <a:lnTo>
                  <a:pt x="1" y="11502"/>
                </a:lnTo>
                <a:lnTo>
                  <a:pt x="10336" y="11502"/>
                </a:lnTo>
                <a:lnTo>
                  <a:pt x="51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231" name="Google Shape;4231;p57"/>
          <p:cNvSpPr/>
          <p:nvPr/>
        </p:nvSpPr>
        <p:spPr>
          <a:xfrm>
            <a:off x="3282649" y="1948073"/>
            <a:ext cx="337742" cy="339124"/>
          </a:xfrm>
          <a:custGeom>
            <a:avLst/>
            <a:gdLst/>
            <a:ahLst/>
            <a:cxnLst/>
            <a:rect l="l" t="t" r="r" b="b"/>
            <a:pathLst>
              <a:path w="11480" h="11527" extrusionOk="0">
                <a:moveTo>
                  <a:pt x="8336" y="667"/>
                </a:moveTo>
                <a:lnTo>
                  <a:pt x="8336" y="1762"/>
                </a:lnTo>
                <a:lnTo>
                  <a:pt x="6097" y="1762"/>
                </a:lnTo>
                <a:lnTo>
                  <a:pt x="6097" y="667"/>
                </a:lnTo>
                <a:close/>
                <a:moveTo>
                  <a:pt x="7669" y="4191"/>
                </a:moveTo>
                <a:lnTo>
                  <a:pt x="7669" y="4977"/>
                </a:lnTo>
                <a:lnTo>
                  <a:pt x="3764" y="4977"/>
                </a:lnTo>
                <a:lnTo>
                  <a:pt x="3764" y="4191"/>
                </a:lnTo>
                <a:close/>
                <a:moveTo>
                  <a:pt x="8503" y="5668"/>
                </a:moveTo>
                <a:lnTo>
                  <a:pt x="8503" y="6430"/>
                </a:lnTo>
                <a:lnTo>
                  <a:pt x="2978" y="6430"/>
                </a:lnTo>
                <a:lnTo>
                  <a:pt x="2978" y="5668"/>
                </a:lnTo>
                <a:close/>
                <a:moveTo>
                  <a:pt x="9241" y="7121"/>
                </a:moveTo>
                <a:lnTo>
                  <a:pt x="9241" y="7883"/>
                </a:lnTo>
                <a:lnTo>
                  <a:pt x="2168" y="7883"/>
                </a:lnTo>
                <a:lnTo>
                  <a:pt x="2168" y="7121"/>
                </a:lnTo>
                <a:close/>
                <a:moveTo>
                  <a:pt x="10003" y="8573"/>
                </a:moveTo>
                <a:lnTo>
                  <a:pt x="10003" y="9359"/>
                </a:lnTo>
                <a:lnTo>
                  <a:pt x="1454" y="9359"/>
                </a:lnTo>
                <a:lnTo>
                  <a:pt x="1454" y="8573"/>
                </a:lnTo>
                <a:close/>
                <a:moveTo>
                  <a:pt x="10789" y="10074"/>
                </a:moveTo>
                <a:lnTo>
                  <a:pt x="10789" y="10836"/>
                </a:lnTo>
                <a:lnTo>
                  <a:pt x="644" y="10836"/>
                </a:lnTo>
                <a:lnTo>
                  <a:pt x="644" y="10074"/>
                </a:lnTo>
                <a:close/>
                <a:moveTo>
                  <a:pt x="5383" y="0"/>
                </a:moveTo>
                <a:lnTo>
                  <a:pt x="5383" y="3548"/>
                </a:lnTo>
                <a:lnTo>
                  <a:pt x="3097" y="3548"/>
                </a:lnTo>
                <a:lnTo>
                  <a:pt x="3097" y="5001"/>
                </a:lnTo>
                <a:lnTo>
                  <a:pt x="2287" y="5001"/>
                </a:lnTo>
                <a:lnTo>
                  <a:pt x="2287" y="6454"/>
                </a:lnTo>
                <a:lnTo>
                  <a:pt x="1501" y="6454"/>
                </a:lnTo>
                <a:lnTo>
                  <a:pt x="1501" y="7930"/>
                </a:lnTo>
                <a:lnTo>
                  <a:pt x="787" y="7930"/>
                </a:lnTo>
                <a:lnTo>
                  <a:pt x="787" y="9383"/>
                </a:lnTo>
                <a:lnTo>
                  <a:pt x="1" y="9383"/>
                </a:lnTo>
                <a:lnTo>
                  <a:pt x="1" y="11526"/>
                </a:lnTo>
                <a:lnTo>
                  <a:pt x="11479" y="11526"/>
                </a:lnTo>
                <a:lnTo>
                  <a:pt x="11479" y="9383"/>
                </a:lnTo>
                <a:lnTo>
                  <a:pt x="10670" y="9383"/>
                </a:lnTo>
                <a:lnTo>
                  <a:pt x="10670" y="7930"/>
                </a:lnTo>
                <a:lnTo>
                  <a:pt x="9955" y="7930"/>
                </a:lnTo>
                <a:lnTo>
                  <a:pt x="9955" y="6454"/>
                </a:lnTo>
                <a:lnTo>
                  <a:pt x="9169" y="6454"/>
                </a:lnTo>
                <a:lnTo>
                  <a:pt x="9169" y="5001"/>
                </a:lnTo>
                <a:lnTo>
                  <a:pt x="8360" y="5001"/>
                </a:lnTo>
                <a:lnTo>
                  <a:pt x="8360" y="3548"/>
                </a:lnTo>
                <a:lnTo>
                  <a:pt x="6074" y="3548"/>
                </a:lnTo>
                <a:lnTo>
                  <a:pt x="6074" y="2453"/>
                </a:lnTo>
                <a:lnTo>
                  <a:pt x="8979" y="2453"/>
                </a:lnTo>
                <a:lnTo>
                  <a:pt x="8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232" name="Google Shape;4232;p57"/>
          <p:cNvGrpSpPr/>
          <p:nvPr/>
        </p:nvGrpSpPr>
        <p:grpSpPr>
          <a:xfrm>
            <a:off x="4046005" y="1953663"/>
            <a:ext cx="339830" cy="338418"/>
            <a:chOff x="4122205" y="1953663"/>
            <a:chExt cx="339830" cy="338418"/>
          </a:xfrm>
        </p:grpSpPr>
        <p:sp>
          <p:nvSpPr>
            <p:cNvPr id="4233" name="Google Shape;4233;p57"/>
            <p:cNvSpPr/>
            <p:nvPr/>
          </p:nvSpPr>
          <p:spPr>
            <a:xfrm>
              <a:off x="4122205" y="1953663"/>
              <a:ext cx="339830" cy="338418"/>
            </a:xfrm>
            <a:custGeom>
              <a:avLst/>
              <a:gdLst/>
              <a:ahLst/>
              <a:cxnLst/>
              <a:rect l="l" t="t" r="r" b="b"/>
              <a:pathLst>
                <a:path w="11551" h="11503" extrusionOk="0">
                  <a:moveTo>
                    <a:pt x="9621" y="1858"/>
                  </a:moveTo>
                  <a:lnTo>
                    <a:pt x="9621" y="2644"/>
                  </a:lnTo>
                  <a:cubicBezTo>
                    <a:pt x="9621" y="4168"/>
                    <a:pt x="8407" y="5383"/>
                    <a:pt x="6883" y="5383"/>
                  </a:cubicBezTo>
                  <a:lnTo>
                    <a:pt x="6097" y="5383"/>
                  </a:lnTo>
                  <a:lnTo>
                    <a:pt x="6097" y="4597"/>
                  </a:lnTo>
                  <a:cubicBezTo>
                    <a:pt x="6097" y="3120"/>
                    <a:pt x="7359" y="1858"/>
                    <a:pt x="8835" y="1858"/>
                  </a:cubicBezTo>
                  <a:close/>
                  <a:moveTo>
                    <a:pt x="1881" y="667"/>
                  </a:moveTo>
                  <a:cubicBezTo>
                    <a:pt x="3834" y="667"/>
                    <a:pt x="5430" y="2263"/>
                    <a:pt x="5430" y="4216"/>
                  </a:cubicBezTo>
                  <a:lnTo>
                    <a:pt x="5430" y="4597"/>
                  </a:lnTo>
                  <a:lnTo>
                    <a:pt x="5430" y="5407"/>
                  </a:lnTo>
                  <a:lnTo>
                    <a:pt x="4239" y="5407"/>
                  </a:lnTo>
                  <a:cubicBezTo>
                    <a:pt x="4225" y="5407"/>
                    <a:pt x="4210" y="5407"/>
                    <a:pt x="4196" y="5407"/>
                  </a:cubicBezTo>
                  <a:cubicBezTo>
                    <a:pt x="2263" y="5407"/>
                    <a:pt x="691" y="3820"/>
                    <a:pt x="691" y="1858"/>
                  </a:cubicBezTo>
                  <a:lnTo>
                    <a:pt x="691" y="667"/>
                  </a:lnTo>
                  <a:close/>
                  <a:moveTo>
                    <a:pt x="5430" y="6121"/>
                  </a:moveTo>
                  <a:lnTo>
                    <a:pt x="5430" y="6907"/>
                  </a:lnTo>
                  <a:cubicBezTo>
                    <a:pt x="5430" y="8383"/>
                    <a:pt x="4191" y="9645"/>
                    <a:pt x="2691" y="9645"/>
                  </a:cubicBezTo>
                  <a:lnTo>
                    <a:pt x="1905" y="9645"/>
                  </a:lnTo>
                  <a:lnTo>
                    <a:pt x="1905" y="8860"/>
                  </a:lnTo>
                  <a:cubicBezTo>
                    <a:pt x="1905" y="7335"/>
                    <a:pt x="3120" y="6121"/>
                    <a:pt x="4644" y="6121"/>
                  </a:cubicBezTo>
                  <a:close/>
                  <a:moveTo>
                    <a:pt x="7335" y="6097"/>
                  </a:moveTo>
                  <a:cubicBezTo>
                    <a:pt x="9288" y="6097"/>
                    <a:pt x="10860" y="7669"/>
                    <a:pt x="10860" y="9645"/>
                  </a:cubicBezTo>
                  <a:lnTo>
                    <a:pt x="10860" y="10836"/>
                  </a:lnTo>
                  <a:lnTo>
                    <a:pt x="9669" y="10836"/>
                  </a:lnTo>
                  <a:cubicBezTo>
                    <a:pt x="7716" y="10836"/>
                    <a:pt x="6144" y="9241"/>
                    <a:pt x="6144" y="7288"/>
                  </a:cubicBezTo>
                  <a:lnTo>
                    <a:pt x="6144" y="6097"/>
                  </a:lnTo>
                  <a:close/>
                  <a:moveTo>
                    <a:pt x="0" y="1"/>
                  </a:moveTo>
                  <a:lnTo>
                    <a:pt x="0" y="1858"/>
                  </a:lnTo>
                  <a:cubicBezTo>
                    <a:pt x="0" y="3740"/>
                    <a:pt x="1215" y="5311"/>
                    <a:pt x="2929" y="5883"/>
                  </a:cubicBezTo>
                  <a:cubicBezTo>
                    <a:pt x="1905" y="6478"/>
                    <a:pt x="1215" y="7574"/>
                    <a:pt x="1215" y="8836"/>
                  </a:cubicBezTo>
                  <a:lnTo>
                    <a:pt x="1215" y="10288"/>
                  </a:lnTo>
                  <a:lnTo>
                    <a:pt x="2644" y="10288"/>
                  </a:lnTo>
                  <a:cubicBezTo>
                    <a:pt x="3930" y="10288"/>
                    <a:pt x="5025" y="9598"/>
                    <a:pt x="5620" y="8598"/>
                  </a:cubicBezTo>
                  <a:cubicBezTo>
                    <a:pt x="6192" y="10288"/>
                    <a:pt x="7764" y="11503"/>
                    <a:pt x="9669" y="11503"/>
                  </a:cubicBezTo>
                  <a:lnTo>
                    <a:pt x="11550" y="11503"/>
                  </a:lnTo>
                  <a:lnTo>
                    <a:pt x="11550" y="9645"/>
                  </a:lnTo>
                  <a:cubicBezTo>
                    <a:pt x="11526" y="7764"/>
                    <a:pt x="10312" y="6145"/>
                    <a:pt x="8597" y="5621"/>
                  </a:cubicBezTo>
                  <a:cubicBezTo>
                    <a:pt x="9621" y="5025"/>
                    <a:pt x="10312" y="3930"/>
                    <a:pt x="10312" y="2644"/>
                  </a:cubicBezTo>
                  <a:lnTo>
                    <a:pt x="10312" y="1215"/>
                  </a:lnTo>
                  <a:lnTo>
                    <a:pt x="8835" y="1215"/>
                  </a:lnTo>
                  <a:cubicBezTo>
                    <a:pt x="7573" y="1215"/>
                    <a:pt x="6454" y="1906"/>
                    <a:pt x="5859" y="2906"/>
                  </a:cubicBezTo>
                  <a:cubicBezTo>
                    <a:pt x="5311" y="1215"/>
                    <a:pt x="3715" y="1"/>
                    <a:pt x="1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34" name="Google Shape;4234;p57"/>
            <p:cNvSpPr/>
            <p:nvPr/>
          </p:nvSpPr>
          <p:spPr>
            <a:xfrm>
              <a:off x="4190840" y="2014620"/>
              <a:ext cx="49073" cy="20359"/>
            </a:xfrm>
            <a:custGeom>
              <a:avLst/>
              <a:gdLst/>
              <a:ahLst/>
              <a:cxnLst/>
              <a:rect l="l" t="t" r="r" b="b"/>
              <a:pathLst>
                <a:path w="1668" h="692" extrusionOk="0">
                  <a:moveTo>
                    <a:pt x="1" y="0"/>
                  </a:moveTo>
                  <a:lnTo>
                    <a:pt x="1" y="691"/>
                  </a:lnTo>
                  <a:lnTo>
                    <a:pt x="1668" y="691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35" name="Google Shape;4235;p57"/>
            <p:cNvSpPr/>
            <p:nvPr/>
          </p:nvSpPr>
          <p:spPr>
            <a:xfrm>
              <a:off x="4190840" y="2053866"/>
              <a:ext cx="49073" cy="20329"/>
            </a:xfrm>
            <a:custGeom>
              <a:avLst/>
              <a:gdLst/>
              <a:ahLst/>
              <a:cxnLst/>
              <a:rect l="l" t="t" r="r" b="b"/>
              <a:pathLst>
                <a:path w="1668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668" y="691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36" name="Google Shape;4236;p57"/>
            <p:cNvSpPr/>
            <p:nvPr/>
          </p:nvSpPr>
          <p:spPr>
            <a:xfrm>
              <a:off x="4343587" y="2170867"/>
              <a:ext cx="49073" cy="19623"/>
            </a:xfrm>
            <a:custGeom>
              <a:avLst/>
              <a:gdLst/>
              <a:ahLst/>
              <a:cxnLst/>
              <a:rect l="l" t="t" r="r" b="b"/>
              <a:pathLst>
                <a:path w="1668" h="667" extrusionOk="0">
                  <a:moveTo>
                    <a:pt x="1" y="0"/>
                  </a:moveTo>
                  <a:lnTo>
                    <a:pt x="1" y="667"/>
                  </a:lnTo>
                  <a:lnTo>
                    <a:pt x="1668" y="667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37" name="Google Shape;4237;p57"/>
            <p:cNvSpPr/>
            <p:nvPr/>
          </p:nvSpPr>
          <p:spPr>
            <a:xfrm>
              <a:off x="4343587" y="2210083"/>
              <a:ext cx="49073" cy="20359"/>
            </a:xfrm>
            <a:custGeom>
              <a:avLst/>
              <a:gdLst/>
              <a:ahLst/>
              <a:cxnLst/>
              <a:rect l="l" t="t" r="r" b="b"/>
              <a:pathLst>
                <a:path w="1668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668" y="691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238" name="Google Shape;4238;p57"/>
          <p:cNvSpPr/>
          <p:nvPr/>
        </p:nvSpPr>
        <p:spPr>
          <a:xfrm>
            <a:off x="4780588" y="1943866"/>
            <a:ext cx="339154" cy="337712"/>
          </a:xfrm>
          <a:custGeom>
            <a:avLst/>
            <a:gdLst/>
            <a:ahLst/>
            <a:cxnLst/>
            <a:rect l="l" t="t" r="r" b="b"/>
            <a:pathLst>
              <a:path w="11528" h="11479" extrusionOk="0">
                <a:moveTo>
                  <a:pt x="1073" y="1953"/>
                </a:moveTo>
                <a:cubicBezTo>
                  <a:pt x="1287" y="1953"/>
                  <a:pt x="1477" y="2144"/>
                  <a:pt x="1477" y="2358"/>
                </a:cubicBezTo>
                <a:cubicBezTo>
                  <a:pt x="1477" y="2548"/>
                  <a:pt x="1287" y="2739"/>
                  <a:pt x="1073" y="2739"/>
                </a:cubicBezTo>
                <a:cubicBezTo>
                  <a:pt x="882" y="2739"/>
                  <a:pt x="692" y="2548"/>
                  <a:pt x="692" y="2358"/>
                </a:cubicBezTo>
                <a:cubicBezTo>
                  <a:pt x="692" y="2144"/>
                  <a:pt x="882" y="1953"/>
                  <a:pt x="1073" y="1953"/>
                </a:cubicBezTo>
                <a:close/>
                <a:moveTo>
                  <a:pt x="10456" y="1953"/>
                </a:moveTo>
                <a:cubicBezTo>
                  <a:pt x="10670" y="1953"/>
                  <a:pt x="10837" y="2144"/>
                  <a:pt x="10837" y="2358"/>
                </a:cubicBezTo>
                <a:cubicBezTo>
                  <a:pt x="10837" y="2548"/>
                  <a:pt x="10670" y="2739"/>
                  <a:pt x="10456" y="2739"/>
                </a:cubicBezTo>
                <a:cubicBezTo>
                  <a:pt x="10241" y="2739"/>
                  <a:pt x="10075" y="2548"/>
                  <a:pt x="10075" y="2358"/>
                </a:cubicBezTo>
                <a:cubicBezTo>
                  <a:pt x="10075" y="2144"/>
                  <a:pt x="10217" y="1953"/>
                  <a:pt x="10456" y="1953"/>
                </a:cubicBezTo>
                <a:close/>
                <a:moveTo>
                  <a:pt x="9408" y="2715"/>
                </a:moveTo>
                <a:cubicBezTo>
                  <a:pt x="9527" y="3025"/>
                  <a:pt x="9765" y="3263"/>
                  <a:pt x="10098" y="3382"/>
                </a:cubicBezTo>
                <a:lnTo>
                  <a:pt x="10098" y="4715"/>
                </a:lnTo>
                <a:cubicBezTo>
                  <a:pt x="9765" y="4835"/>
                  <a:pt x="9527" y="5097"/>
                  <a:pt x="9408" y="5406"/>
                </a:cubicBezTo>
                <a:lnTo>
                  <a:pt x="8217" y="5406"/>
                </a:lnTo>
                <a:cubicBezTo>
                  <a:pt x="7860" y="5406"/>
                  <a:pt x="7503" y="5263"/>
                  <a:pt x="7264" y="5025"/>
                </a:cubicBezTo>
                <a:lnTo>
                  <a:pt x="6764" y="4549"/>
                </a:lnTo>
                <a:lnTo>
                  <a:pt x="7431" y="3334"/>
                </a:lnTo>
                <a:cubicBezTo>
                  <a:pt x="7622" y="2953"/>
                  <a:pt x="8050" y="2715"/>
                  <a:pt x="8455" y="2715"/>
                </a:cubicBezTo>
                <a:close/>
                <a:moveTo>
                  <a:pt x="1073" y="5335"/>
                </a:moveTo>
                <a:cubicBezTo>
                  <a:pt x="1287" y="5335"/>
                  <a:pt x="1477" y="5501"/>
                  <a:pt x="1477" y="5716"/>
                </a:cubicBezTo>
                <a:cubicBezTo>
                  <a:pt x="1477" y="5930"/>
                  <a:pt x="1287" y="6097"/>
                  <a:pt x="1073" y="6097"/>
                </a:cubicBezTo>
                <a:cubicBezTo>
                  <a:pt x="882" y="6097"/>
                  <a:pt x="692" y="5906"/>
                  <a:pt x="692" y="5716"/>
                </a:cubicBezTo>
                <a:cubicBezTo>
                  <a:pt x="692" y="5501"/>
                  <a:pt x="882" y="5335"/>
                  <a:pt x="1073" y="5335"/>
                </a:cubicBezTo>
                <a:close/>
                <a:moveTo>
                  <a:pt x="10456" y="5358"/>
                </a:moveTo>
                <a:cubicBezTo>
                  <a:pt x="10670" y="5358"/>
                  <a:pt x="10837" y="5525"/>
                  <a:pt x="10837" y="5740"/>
                </a:cubicBezTo>
                <a:cubicBezTo>
                  <a:pt x="10837" y="5954"/>
                  <a:pt x="10670" y="6121"/>
                  <a:pt x="10456" y="6121"/>
                </a:cubicBezTo>
                <a:cubicBezTo>
                  <a:pt x="10241" y="6121"/>
                  <a:pt x="10075" y="5954"/>
                  <a:pt x="10075" y="5740"/>
                </a:cubicBezTo>
                <a:cubicBezTo>
                  <a:pt x="10075" y="5525"/>
                  <a:pt x="10241" y="5358"/>
                  <a:pt x="10456" y="5358"/>
                </a:cubicBezTo>
                <a:close/>
                <a:moveTo>
                  <a:pt x="3428" y="2707"/>
                </a:moveTo>
                <a:cubicBezTo>
                  <a:pt x="3726" y="2707"/>
                  <a:pt x="4032" y="2862"/>
                  <a:pt x="4264" y="3072"/>
                </a:cubicBezTo>
                <a:lnTo>
                  <a:pt x="5955" y="4668"/>
                </a:lnTo>
                <a:lnTo>
                  <a:pt x="5121" y="6240"/>
                </a:lnTo>
                <a:lnTo>
                  <a:pt x="4716" y="5859"/>
                </a:lnTo>
                <a:cubicBezTo>
                  <a:pt x="4335" y="5501"/>
                  <a:pt x="3811" y="5287"/>
                  <a:pt x="3287" y="5287"/>
                </a:cubicBezTo>
                <a:lnTo>
                  <a:pt x="2073" y="5287"/>
                </a:lnTo>
                <a:cubicBezTo>
                  <a:pt x="1954" y="5025"/>
                  <a:pt x="1716" y="4811"/>
                  <a:pt x="1430" y="4739"/>
                </a:cubicBezTo>
                <a:lnTo>
                  <a:pt x="1430" y="3382"/>
                </a:lnTo>
                <a:cubicBezTo>
                  <a:pt x="1763" y="3263"/>
                  <a:pt x="2001" y="3025"/>
                  <a:pt x="2120" y="2715"/>
                </a:cubicBezTo>
                <a:lnTo>
                  <a:pt x="3311" y="2715"/>
                </a:lnTo>
                <a:cubicBezTo>
                  <a:pt x="3350" y="2710"/>
                  <a:pt x="3389" y="2707"/>
                  <a:pt x="3428" y="2707"/>
                </a:cubicBezTo>
                <a:close/>
                <a:moveTo>
                  <a:pt x="6455" y="5168"/>
                </a:moveTo>
                <a:lnTo>
                  <a:pt x="6836" y="5525"/>
                </a:lnTo>
                <a:cubicBezTo>
                  <a:pt x="7217" y="5882"/>
                  <a:pt x="7717" y="6097"/>
                  <a:pt x="8241" y="6097"/>
                </a:cubicBezTo>
                <a:lnTo>
                  <a:pt x="9408" y="6097"/>
                </a:lnTo>
                <a:cubicBezTo>
                  <a:pt x="9527" y="6430"/>
                  <a:pt x="9765" y="6668"/>
                  <a:pt x="10098" y="6787"/>
                </a:cubicBezTo>
                <a:lnTo>
                  <a:pt x="10098" y="8121"/>
                </a:lnTo>
                <a:cubicBezTo>
                  <a:pt x="9836" y="8216"/>
                  <a:pt x="9598" y="8407"/>
                  <a:pt x="9479" y="8692"/>
                </a:cubicBezTo>
                <a:lnTo>
                  <a:pt x="8241" y="8692"/>
                </a:lnTo>
                <a:cubicBezTo>
                  <a:pt x="7931" y="8669"/>
                  <a:pt x="7574" y="8550"/>
                  <a:pt x="7312" y="8264"/>
                </a:cubicBezTo>
                <a:lnTo>
                  <a:pt x="5645" y="6716"/>
                </a:lnTo>
                <a:lnTo>
                  <a:pt x="6455" y="5168"/>
                </a:lnTo>
                <a:close/>
                <a:moveTo>
                  <a:pt x="3287" y="5954"/>
                </a:moveTo>
                <a:cubicBezTo>
                  <a:pt x="3645" y="5954"/>
                  <a:pt x="4002" y="6097"/>
                  <a:pt x="4240" y="6335"/>
                </a:cubicBezTo>
                <a:lnTo>
                  <a:pt x="4764" y="6835"/>
                </a:lnTo>
                <a:lnTo>
                  <a:pt x="4097" y="8121"/>
                </a:lnTo>
                <a:cubicBezTo>
                  <a:pt x="3883" y="8502"/>
                  <a:pt x="3502" y="8740"/>
                  <a:pt x="3049" y="8740"/>
                </a:cubicBezTo>
                <a:lnTo>
                  <a:pt x="2097" y="8740"/>
                </a:lnTo>
                <a:cubicBezTo>
                  <a:pt x="1978" y="8431"/>
                  <a:pt x="1739" y="8192"/>
                  <a:pt x="1406" y="8073"/>
                </a:cubicBezTo>
                <a:lnTo>
                  <a:pt x="1406" y="6716"/>
                </a:lnTo>
                <a:cubicBezTo>
                  <a:pt x="1763" y="6597"/>
                  <a:pt x="2025" y="6311"/>
                  <a:pt x="2120" y="5954"/>
                </a:cubicBezTo>
                <a:close/>
                <a:moveTo>
                  <a:pt x="1073" y="8716"/>
                </a:moveTo>
                <a:cubicBezTo>
                  <a:pt x="1287" y="8716"/>
                  <a:pt x="1477" y="8907"/>
                  <a:pt x="1477" y="9097"/>
                </a:cubicBezTo>
                <a:cubicBezTo>
                  <a:pt x="1477" y="9312"/>
                  <a:pt x="1287" y="9502"/>
                  <a:pt x="1073" y="9502"/>
                </a:cubicBezTo>
                <a:cubicBezTo>
                  <a:pt x="882" y="9502"/>
                  <a:pt x="692" y="9312"/>
                  <a:pt x="692" y="9097"/>
                </a:cubicBezTo>
                <a:cubicBezTo>
                  <a:pt x="692" y="8907"/>
                  <a:pt x="882" y="8716"/>
                  <a:pt x="1073" y="8716"/>
                </a:cubicBezTo>
                <a:close/>
                <a:moveTo>
                  <a:pt x="10456" y="8716"/>
                </a:moveTo>
                <a:cubicBezTo>
                  <a:pt x="10670" y="8716"/>
                  <a:pt x="10837" y="8907"/>
                  <a:pt x="10837" y="9097"/>
                </a:cubicBezTo>
                <a:cubicBezTo>
                  <a:pt x="10837" y="9312"/>
                  <a:pt x="10670" y="9502"/>
                  <a:pt x="10456" y="9502"/>
                </a:cubicBezTo>
                <a:cubicBezTo>
                  <a:pt x="10241" y="9502"/>
                  <a:pt x="10075" y="9312"/>
                  <a:pt x="10075" y="9097"/>
                </a:cubicBezTo>
                <a:cubicBezTo>
                  <a:pt x="10075" y="8907"/>
                  <a:pt x="10241" y="8716"/>
                  <a:pt x="10456" y="8716"/>
                </a:cubicBezTo>
                <a:close/>
                <a:moveTo>
                  <a:pt x="763" y="0"/>
                </a:moveTo>
                <a:lnTo>
                  <a:pt x="763" y="1358"/>
                </a:lnTo>
                <a:cubicBezTo>
                  <a:pt x="334" y="1524"/>
                  <a:pt x="1" y="1905"/>
                  <a:pt x="1" y="2382"/>
                </a:cubicBezTo>
                <a:cubicBezTo>
                  <a:pt x="1" y="2858"/>
                  <a:pt x="311" y="3239"/>
                  <a:pt x="763" y="3382"/>
                </a:cubicBezTo>
                <a:lnTo>
                  <a:pt x="763" y="4739"/>
                </a:lnTo>
                <a:cubicBezTo>
                  <a:pt x="334" y="4882"/>
                  <a:pt x="1" y="5263"/>
                  <a:pt x="1" y="5740"/>
                </a:cubicBezTo>
                <a:cubicBezTo>
                  <a:pt x="1" y="6216"/>
                  <a:pt x="311" y="6597"/>
                  <a:pt x="763" y="6764"/>
                </a:cubicBezTo>
                <a:lnTo>
                  <a:pt x="763" y="8097"/>
                </a:lnTo>
                <a:cubicBezTo>
                  <a:pt x="334" y="8240"/>
                  <a:pt x="1" y="8621"/>
                  <a:pt x="1" y="9097"/>
                </a:cubicBezTo>
                <a:cubicBezTo>
                  <a:pt x="1" y="9574"/>
                  <a:pt x="311" y="9955"/>
                  <a:pt x="763" y="10121"/>
                </a:cubicBezTo>
                <a:lnTo>
                  <a:pt x="763" y="11479"/>
                </a:lnTo>
                <a:lnTo>
                  <a:pt x="1430" y="11479"/>
                </a:lnTo>
                <a:lnTo>
                  <a:pt x="1430" y="10121"/>
                </a:lnTo>
                <a:cubicBezTo>
                  <a:pt x="1430" y="10121"/>
                  <a:pt x="2001" y="9764"/>
                  <a:pt x="2097" y="9455"/>
                </a:cubicBezTo>
                <a:lnTo>
                  <a:pt x="3049" y="9455"/>
                </a:lnTo>
                <a:cubicBezTo>
                  <a:pt x="3740" y="9455"/>
                  <a:pt x="4359" y="9074"/>
                  <a:pt x="4692" y="8454"/>
                </a:cubicBezTo>
                <a:lnTo>
                  <a:pt x="5288" y="7335"/>
                </a:lnTo>
                <a:lnTo>
                  <a:pt x="6836" y="8764"/>
                </a:lnTo>
                <a:cubicBezTo>
                  <a:pt x="7217" y="9121"/>
                  <a:pt x="8241" y="9335"/>
                  <a:pt x="8241" y="9335"/>
                </a:cubicBezTo>
                <a:lnTo>
                  <a:pt x="9408" y="9335"/>
                </a:lnTo>
                <a:cubicBezTo>
                  <a:pt x="9503" y="9693"/>
                  <a:pt x="9765" y="10002"/>
                  <a:pt x="10122" y="10121"/>
                </a:cubicBezTo>
                <a:lnTo>
                  <a:pt x="10122" y="11479"/>
                </a:lnTo>
                <a:lnTo>
                  <a:pt x="10789" y="11479"/>
                </a:lnTo>
                <a:lnTo>
                  <a:pt x="10789" y="10121"/>
                </a:lnTo>
                <a:cubicBezTo>
                  <a:pt x="11218" y="9955"/>
                  <a:pt x="11527" y="9574"/>
                  <a:pt x="11527" y="9097"/>
                </a:cubicBezTo>
                <a:cubicBezTo>
                  <a:pt x="11527" y="8621"/>
                  <a:pt x="11218" y="8240"/>
                  <a:pt x="10813" y="8097"/>
                </a:cubicBezTo>
                <a:lnTo>
                  <a:pt x="10813" y="6740"/>
                </a:lnTo>
                <a:cubicBezTo>
                  <a:pt x="11194" y="6597"/>
                  <a:pt x="11527" y="6192"/>
                  <a:pt x="11527" y="5740"/>
                </a:cubicBezTo>
                <a:cubicBezTo>
                  <a:pt x="11527" y="5263"/>
                  <a:pt x="11241" y="4882"/>
                  <a:pt x="10813" y="4739"/>
                </a:cubicBezTo>
                <a:lnTo>
                  <a:pt x="10813" y="3382"/>
                </a:lnTo>
                <a:cubicBezTo>
                  <a:pt x="11241" y="3239"/>
                  <a:pt x="11527" y="2858"/>
                  <a:pt x="11527" y="2382"/>
                </a:cubicBezTo>
                <a:cubicBezTo>
                  <a:pt x="11527" y="1905"/>
                  <a:pt x="11241" y="1524"/>
                  <a:pt x="10813" y="1358"/>
                </a:cubicBezTo>
                <a:lnTo>
                  <a:pt x="10813" y="0"/>
                </a:lnTo>
                <a:lnTo>
                  <a:pt x="10122" y="0"/>
                </a:lnTo>
                <a:lnTo>
                  <a:pt x="10122" y="1358"/>
                </a:lnTo>
                <a:cubicBezTo>
                  <a:pt x="9813" y="1477"/>
                  <a:pt x="9574" y="1715"/>
                  <a:pt x="9455" y="2048"/>
                </a:cubicBezTo>
                <a:lnTo>
                  <a:pt x="8503" y="2048"/>
                </a:lnTo>
                <a:cubicBezTo>
                  <a:pt x="7812" y="2048"/>
                  <a:pt x="7193" y="2429"/>
                  <a:pt x="6860" y="3025"/>
                </a:cubicBezTo>
                <a:lnTo>
                  <a:pt x="6288" y="4073"/>
                </a:lnTo>
                <a:lnTo>
                  <a:pt x="4716" y="2620"/>
                </a:lnTo>
                <a:cubicBezTo>
                  <a:pt x="4335" y="2263"/>
                  <a:pt x="3811" y="2048"/>
                  <a:pt x="3287" y="2048"/>
                </a:cubicBezTo>
                <a:lnTo>
                  <a:pt x="2097" y="2048"/>
                </a:lnTo>
                <a:cubicBezTo>
                  <a:pt x="1978" y="1715"/>
                  <a:pt x="1739" y="1477"/>
                  <a:pt x="1406" y="1358"/>
                </a:cubicBezTo>
                <a:lnTo>
                  <a:pt x="14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239" name="Google Shape;4239;p57"/>
          <p:cNvSpPr/>
          <p:nvPr/>
        </p:nvSpPr>
        <p:spPr>
          <a:xfrm>
            <a:off x="5513112" y="1934746"/>
            <a:ext cx="337712" cy="339124"/>
          </a:xfrm>
          <a:custGeom>
            <a:avLst/>
            <a:gdLst/>
            <a:ahLst/>
            <a:cxnLst/>
            <a:rect l="l" t="t" r="r" b="b"/>
            <a:pathLst>
              <a:path w="11479" h="11527" extrusionOk="0">
                <a:moveTo>
                  <a:pt x="4644" y="2430"/>
                </a:moveTo>
                <a:lnTo>
                  <a:pt x="4644" y="10812"/>
                </a:lnTo>
                <a:lnTo>
                  <a:pt x="3858" y="10812"/>
                </a:lnTo>
                <a:lnTo>
                  <a:pt x="3858" y="4692"/>
                </a:lnTo>
                <a:lnTo>
                  <a:pt x="3858" y="2430"/>
                </a:lnTo>
                <a:close/>
                <a:moveTo>
                  <a:pt x="3192" y="5359"/>
                </a:moveTo>
                <a:lnTo>
                  <a:pt x="3192" y="10836"/>
                </a:lnTo>
                <a:lnTo>
                  <a:pt x="2406" y="10836"/>
                </a:lnTo>
                <a:lnTo>
                  <a:pt x="2406" y="5359"/>
                </a:lnTo>
                <a:close/>
                <a:moveTo>
                  <a:pt x="6097" y="3906"/>
                </a:moveTo>
                <a:lnTo>
                  <a:pt x="6097" y="10836"/>
                </a:lnTo>
                <a:lnTo>
                  <a:pt x="5335" y="10836"/>
                </a:lnTo>
                <a:lnTo>
                  <a:pt x="5335" y="3906"/>
                </a:lnTo>
                <a:close/>
                <a:moveTo>
                  <a:pt x="7597" y="691"/>
                </a:moveTo>
                <a:lnTo>
                  <a:pt x="7597" y="10836"/>
                </a:lnTo>
                <a:lnTo>
                  <a:pt x="6811" y="10836"/>
                </a:lnTo>
                <a:lnTo>
                  <a:pt x="6811" y="691"/>
                </a:lnTo>
                <a:close/>
                <a:moveTo>
                  <a:pt x="9050" y="2454"/>
                </a:moveTo>
                <a:lnTo>
                  <a:pt x="9050" y="10836"/>
                </a:lnTo>
                <a:lnTo>
                  <a:pt x="8264" y="10836"/>
                </a:lnTo>
                <a:lnTo>
                  <a:pt x="8264" y="2454"/>
                </a:lnTo>
                <a:close/>
                <a:moveTo>
                  <a:pt x="6121" y="1"/>
                </a:moveTo>
                <a:lnTo>
                  <a:pt x="6121" y="3263"/>
                </a:lnTo>
                <a:lnTo>
                  <a:pt x="5359" y="3263"/>
                </a:lnTo>
                <a:lnTo>
                  <a:pt x="5359" y="1787"/>
                </a:lnTo>
                <a:lnTo>
                  <a:pt x="3215" y="1787"/>
                </a:lnTo>
                <a:lnTo>
                  <a:pt x="3215" y="4692"/>
                </a:lnTo>
                <a:lnTo>
                  <a:pt x="1739" y="4692"/>
                </a:lnTo>
                <a:lnTo>
                  <a:pt x="1739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9740" y="10836"/>
                </a:lnTo>
                <a:lnTo>
                  <a:pt x="9740" y="1763"/>
                </a:lnTo>
                <a:lnTo>
                  <a:pt x="8264" y="1763"/>
                </a:lnTo>
                <a:lnTo>
                  <a:pt x="826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240" name="Google Shape;4240;p57"/>
          <p:cNvGrpSpPr/>
          <p:nvPr/>
        </p:nvGrpSpPr>
        <p:grpSpPr>
          <a:xfrm>
            <a:off x="6252608" y="1967666"/>
            <a:ext cx="338448" cy="313908"/>
            <a:chOff x="5871608" y="1967666"/>
            <a:chExt cx="338448" cy="313908"/>
          </a:xfrm>
        </p:grpSpPr>
        <p:sp>
          <p:nvSpPr>
            <p:cNvPr id="4241" name="Google Shape;4241;p57"/>
            <p:cNvSpPr/>
            <p:nvPr/>
          </p:nvSpPr>
          <p:spPr>
            <a:xfrm>
              <a:off x="5871608" y="2046158"/>
              <a:ext cx="338448" cy="63076"/>
            </a:xfrm>
            <a:custGeom>
              <a:avLst/>
              <a:gdLst/>
              <a:ahLst/>
              <a:cxnLst/>
              <a:rect l="l" t="t" r="r" b="b"/>
              <a:pathLst>
                <a:path w="11504" h="2144" extrusionOk="0">
                  <a:moveTo>
                    <a:pt x="7693" y="691"/>
                  </a:moveTo>
                  <a:lnTo>
                    <a:pt x="8074" y="1072"/>
                  </a:lnTo>
                  <a:lnTo>
                    <a:pt x="7693" y="1453"/>
                  </a:lnTo>
                  <a:lnTo>
                    <a:pt x="668" y="1453"/>
                  </a:lnTo>
                  <a:lnTo>
                    <a:pt x="668" y="691"/>
                  </a:lnTo>
                  <a:close/>
                  <a:moveTo>
                    <a:pt x="10860" y="715"/>
                  </a:moveTo>
                  <a:lnTo>
                    <a:pt x="10860" y="1500"/>
                  </a:lnTo>
                  <a:lnTo>
                    <a:pt x="8669" y="1500"/>
                  </a:lnTo>
                  <a:lnTo>
                    <a:pt x="9074" y="1096"/>
                  </a:lnTo>
                  <a:lnTo>
                    <a:pt x="8669" y="715"/>
                  </a:lnTo>
                  <a:close/>
                  <a:moveTo>
                    <a:pt x="1" y="0"/>
                  </a:moveTo>
                  <a:lnTo>
                    <a:pt x="1" y="2143"/>
                  </a:lnTo>
                  <a:lnTo>
                    <a:pt x="11503" y="2143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42" name="Google Shape;4242;p57"/>
            <p:cNvSpPr/>
            <p:nvPr/>
          </p:nvSpPr>
          <p:spPr>
            <a:xfrm>
              <a:off x="5871608" y="2133034"/>
              <a:ext cx="338448" cy="63076"/>
            </a:xfrm>
            <a:custGeom>
              <a:avLst/>
              <a:gdLst/>
              <a:ahLst/>
              <a:cxnLst/>
              <a:rect l="l" t="t" r="r" b="b"/>
              <a:pathLst>
                <a:path w="11504" h="2144" extrusionOk="0">
                  <a:moveTo>
                    <a:pt x="5955" y="643"/>
                  </a:moveTo>
                  <a:lnTo>
                    <a:pt x="6359" y="1048"/>
                  </a:lnTo>
                  <a:lnTo>
                    <a:pt x="5955" y="1429"/>
                  </a:lnTo>
                  <a:lnTo>
                    <a:pt x="668" y="1429"/>
                  </a:lnTo>
                  <a:lnTo>
                    <a:pt x="668" y="643"/>
                  </a:lnTo>
                  <a:close/>
                  <a:moveTo>
                    <a:pt x="10860" y="691"/>
                  </a:moveTo>
                  <a:lnTo>
                    <a:pt x="10860" y="1453"/>
                  </a:lnTo>
                  <a:lnTo>
                    <a:pt x="6955" y="1453"/>
                  </a:lnTo>
                  <a:lnTo>
                    <a:pt x="7336" y="1072"/>
                  </a:lnTo>
                  <a:lnTo>
                    <a:pt x="6955" y="691"/>
                  </a:lnTo>
                  <a:close/>
                  <a:moveTo>
                    <a:pt x="1" y="0"/>
                  </a:moveTo>
                  <a:lnTo>
                    <a:pt x="1" y="2143"/>
                  </a:lnTo>
                  <a:lnTo>
                    <a:pt x="11503" y="2143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43" name="Google Shape;4243;p57"/>
            <p:cNvSpPr/>
            <p:nvPr/>
          </p:nvSpPr>
          <p:spPr>
            <a:xfrm>
              <a:off x="5871608" y="2218497"/>
              <a:ext cx="338448" cy="63076"/>
            </a:xfrm>
            <a:custGeom>
              <a:avLst/>
              <a:gdLst/>
              <a:ahLst/>
              <a:cxnLst/>
              <a:rect l="l" t="t" r="r" b="b"/>
              <a:pathLst>
                <a:path w="11504" h="2144" extrusionOk="0">
                  <a:moveTo>
                    <a:pt x="4002" y="691"/>
                  </a:moveTo>
                  <a:lnTo>
                    <a:pt x="4383" y="1072"/>
                  </a:lnTo>
                  <a:lnTo>
                    <a:pt x="4002" y="1453"/>
                  </a:lnTo>
                  <a:lnTo>
                    <a:pt x="668" y="1453"/>
                  </a:lnTo>
                  <a:lnTo>
                    <a:pt x="668" y="691"/>
                  </a:lnTo>
                  <a:close/>
                  <a:moveTo>
                    <a:pt x="10860" y="691"/>
                  </a:moveTo>
                  <a:lnTo>
                    <a:pt x="10860" y="1477"/>
                  </a:lnTo>
                  <a:lnTo>
                    <a:pt x="4978" y="1477"/>
                  </a:lnTo>
                  <a:lnTo>
                    <a:pt x="5359" y="1072"/>
                  </a:lnTo>
                  <a:lnTo>
                    <a:pt x="4978" y="691"/>
                  </a:lnTo>
                  <a:close/>
                  <a:moveTo>
                    <a:pt x="1" y="0"/>
                  </a:moveTo>
                  <a:lnTo>
                    <a:pt x="1" y="2144"/>
                  </a:lnTo>
                  <a:lnTo>
                    <a:pt x="11503" y="2144"/>
                  </a:lnTo>
                  <a:lnTo>
                    <a:pt x="1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44" name="Google Shape;4244;p57"/>
            <p:cNvSpPr/>
            <p:nvPr/>
          </p:nvSpPr>
          <p:spPr>
            <a:xfrm>
              <a:off x="6149770" y="2006912"/>
              <a:ext cx="60282" cy="19653"/>
            </a:xfrm>
            <a:custGeom>
              <a:avLst/>
              <a:gdLst/>
              <a:ahLst/>
              <a:cxnLst/>
              <a:rect l="l" t="t" r="r" b="b"/>
              <a:pathLst>
                <a:path w="2049" h="668" extrusionOk="0">
                  <a:moveTo>
                    <a:pt x="0" y="1"/>
                  </a:moveTo>
                  <a:lnTo>
                    <a:pt x="0" y="667"/>
                  </a:lnTo>
                  <a:lnTo>
                    <a:pt x="2048" y="667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45" name="Google Shape;4245;p57"/>
            <p:cNvSpPr/>
            <p:nvPr/>
          </p:nvSpPr>
          <p:spPr>
            <a:xfrm>
              <a:off x="6149770" y="1967666"/>
              <a:ext cx="60282" cy="19653"/>
            </a:xfrm>
            <a:custGeom>
              <a:avLst/>
              <a:gdLst/>
              <a:ahLst/>
              <a:cxnLst/>
              <a:rect l="l" t="t" r="r" b="b"/>
              <a:pathLst>
                <a:path w="2049" h="668" extrusionOk="0">
                  <a:moveTo>
                    <a:pt x="0" y="1"/>
                  </a:moveTo>
                  <a:lnTo>
                    <a:pt x="0" y="668"/>
                  </a:lnTo>
                  <a:lnTo>
                    <a:pt x="2048" y="66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46" name="Google Shape;4246;p57"/>
            <p:cNvSpPr/>
            <p:nvPr/>
          </p:nvSpPr>
          <p:spPr>
            <a:xfrm>
              <a:off x="6109141" y="2006912"/>
              <a:ext cx="20329" cy="19653"/>
            </a:xfrm>
            <a:custGeom>
              <a:avLst/>
              <a:gdLst/>
              <a:ahLst/>
              <a:cxnLst/>
              <a:rect l="l" t="t" r="r" b="b"/>
              <a:pathLst>
                <a:path w="691" h="668" extrusionOk="0">
                  <a:moveTo>
                    <a:pt x="0" y="1"/>
                  </a:moveTo>
                  <a:lnTo>
                    <a:pt x="0" y="667"/>
                  </a:lnTo>
                  <a:lnTo>
                    <a:pt x="691" y="66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47" name="Google Shape;4247;p57"/>
            <p:cNvSpPr/>
            <p:nvPr/>
          </p:nvSpPr>
          <p:spPr>
            <a:xfrm>
              <a:off x="6109141" y="1967666"/>
              <a:ext cx="20329" cy="19653"/>
            </a:xfrm>
            <a:custGeom>
              <a:avLst/>
              <a:gdLst/>
              <a:ahLst/>
              <a:cxnLst/>
              <a:rect l="l" t="t" r="r" b="b"/>
              <a:pathLst>
                <a:path w="691" h="668" extrusionOk="0">
                  <a:moveTo>
                    <a:pt x="0" y="1"/>
                  </a:moveTo>
                  <a:lnTo>
                    <a:pt x="0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248" name="Google Shape;4248;p57"/>
          <p:cNvSpPr/>
          <p:nvPr/>
        </p:nvSpPr>
        <p:spPr>
          <a:xfrm>
            <a:off x="6974629" y="1923508"/>
            <a:ext cx="343331" cy="337065"/>
          </a:xfrm>
          <a:custGeom>
            <a:avLst/>
            <a:gdLst/>
            <a:ahLst/>
            <a:cxnLst/>
            <a:rect l="l" t="t" r="r" b="b"/>
            <a:pathLst>
              <a:path w="11670" h="11457" extrusionOk="0">
                <a:moveTo>
                  <a:pt x="4406" y="668"/>
                </a:moveTo>
                <a:cubicBezTo>
                  <a:pt x="4763" y="668"/>
                  <a:pt x="5025" y="930"/>
                  <a:pt x="5025" y="1288"/>
                </a:cubicBezTo>
                <a:cubicBezTo>
                  <a:pt x="5025" y="1645"/>
                  <a:pt x="4763" y="1907"/>
                  <a:pt x="4406" y="1907"/>
                </a:cubicBezTo>
                <a:cubicBezTo>
                  <a:pt x="4049" y="1907"/>
                  <a:pt x="3787" y="1621"/>
                  <a:pt x="3787" y="1288"/>
                </a:cubicBezTo>
                <a:cubicBezTo>
                  <a:pt x="3787" y="930"/>
                  <a:pt x="4049" y="668"/>
                  <a:pt x="4406" y="668"/>
                </a:cubicBezTo>
                <a:close/>
                <a:moveTo>
                  <a:pt x="10336" y="1621"/>
                </a:moveTo>
                <a:cubicBezTo>
                  <a:pt x="10693" y="1621"/>
                  <a:pt x="10955" y="1883"/>
                  <a:pt x="10955" y="2240"/>
                </a:cubicBezTo>
                <a:cubicBezTo>
                  <a:pt x="10955" y="2597"/>
                  <a:pt x="10693" y="2859"/>
                  <a:pt x="10336" y="2859"/>
                </a:cubicBezTo>
                <a:cubicBezTo>
                  <a:pt x="9978" y="2859"/>
                  <a:pt x="9716" y="2597"/>
                  <a:pt x="9716" y="2240"/>
                </a:cubicBezTo>
                <a:cubicBezTo>
                  <a:pt x="9716" y="1883"/>
                  <a:pt x="9978" y="1621"/>
                  <a:pt x="10336" y="1621"/>
                </a:cubicBezTo>
                <a:close/>
                <a:moveTo>
                  <a:pt x="1429" y="3574"/>
                </a:moveTo>
                <a:cubicBezTo>
                  <a:pt x="1786" y="3574"/>
                  <a:pt x="2048" y="3836"/>
                  <a:pt x="2048" y="4193"/>
                </a:cubicBezTo>
                <a:cubicBezTo>
                  <a:pt x="2048" y="4550"/>
                  <a:pt x="1786" y="4836"/>
                  <a:pt x="1429" y="4836"/>
                </a:cubicBezTo>
                <a:cubicBezTo>
                  <a:pt x="1072" y="4836"/>
                  <a:pt x="810" y="4550"/>
                  <a:pt x="810" y="4193"/>
                </a:cubicBezTo>
                <a:cubicBezTo>
                  <a:pt x="810" y="3836"/>
                  <a:pt x="1072" y="3574"/>
                  <a:pt x="1429" y="3574"/>
                </a:cubicBezTo>
                <a:close/>
                <a:moveTo>
                  <a:pt x="7359" y="4383"/>
                </a:moveTo>
                <a:cubicBezTo>
                  <a:pt x="7716" y="4383"/>
                  <a:pt x="7978" y="4645"/>
                  <a:pt x="7978" y="5003"/>
                </a:cubicBezTo>
                <a:cubicBezTo>
                  <a:pt x="7978" y="5360"/>
                  <a:pt x="7716" y="5622"/>
                  <a:pt x="7359" y="5622"/>
                </a:cubicBezTo>
                <a:cubicBezTo>
                  <a:pt x="7025" y="5622"/>
                  <a:pt x="6740" y="5336"/>
                  <a:pt x="6740" y="5003"/>
                </a:cubicBezTo>
                <a:cubicBezTo>
                  <a:pt x="6740" y="4645"/>
                  <a:pt x="7002" y="4383"/>
                  <a:pt x="7359" y="4383"/>
                </a:cubicBezTo>
                <a:close/>
                <a:moveTo>
                  <a:pt x="2858" y="9718"/>
                </a:moveTo>
                <a:lnTo>
                  <a:pt x="2858" y="10813"/>
                </a:lnTo>
                <a:lnTo>
                  <a:pt x="810" y="10813"/>
                </a:lnTo>
                <a:lnTo>
                  <a:pt x="810" y="9718"/>
                </a:lnTo>
                <a:close/>
                <a:moveTo>
                  <a:pt x="5573" y="9718"/>
                </a:moveTo>
                <a:lnTo>
                  <a:pt x="5573" y="10813"/>
                </a:lnTo>
                <a:lnTo>
                  <a:pt x="3525" y="10813"/>
                </a:lnTo>
                <a:lnTo>
                  <a:pt x="3525" y="9718"/>
                </a:lnTo>
                <a:close/>
                <a:moveTo>
                  <a:pt x="8240" y="9718"/>
                </a:moveTo>
                <a:lnTo>
                  <a:pt x="8240" y="10813"/>
                </a:lnTo>
                <a:lnTo>
                  <a:pt x="6192" y="10813"/>
                </a:lnTo>
                <a:lnTo>
                  <a:pt x="6192" y="9718"/>
                </a:lnTo>
                <a:close/>
                <a:moveTo>
                  <a:pt x="10955" y="9718"/>
                </a:moveTo>
                <a:lnTo>
                  <a:pt x="10955" y="10813"/>
                </a:lnTo>
                <a:lnTo>
                  <a:pt x="8907" y="10813"/>
                </a:lnTo>
                <a:lnTo>
                  <a:pt x="8907" y="9718"/>
                </a:lnTo>
                <a:close/>
                <a:moveTo>
                  <a:pt x="4339" y="1"/>
                </a:moveTo>
                <a:cubicBezTo>
                  <a:pt x="3619" y="1"/>
                  <a:pt x="3001" y="587"/>
                  <a:pt x="3001" y="1311"/>
                </a:cubicBezTo>
                <a:cubicBezTo>
                  <a:pt x="3001" y="1907"/>
                  <a:pt x="3429" y="2407"/>
                  <a:pt x="3953" y="2574"/>
                </a:cubicBezTo>
                <a:lnTo>
                  <a:pt x="3953" y="9051"/>
                </a:lnTo>
                <a:lnTo>
                  <a:pt x="1667" y="9027"/>
                </a:lnTo>
                <a:lnTo>
                  <a:pt x="1667" y="5455"/>
                </a:lnTo>
                <a:cubicBezTo>
                  <a:pt x="2239" y="5312"/>
                  <a:pt x="2643" y="4765"/>
                  <a:pt x="2620" y="4145"/>
                </a:cubicBezTo>
                <a:cubicBezTo>
                  <a:pt x="2596" y="3479"/>
                  <a:pt x="2048" y="2931"/>
                  <a:pt x="1381" y="2883"/>
                </a:cubicBezTo>
                <a:cubicBezTo>
                  <a:pt x="1367" y="2883"/>
                  <a:pt x="1352" y="2882"/>
                  <a:pt x="1337" y="2882"/>
                </a:cubicBezTo>
                <a:cubicBezTo>
                  <a:pt x="595" y="2882"/>
                  <a:pt x="0" y="3469"/>
                  <a:pt x="0" y="4193"/>
                </a:cubicBezTo>
                <a:cubicBezTo>
                  <a:pt x="0" y="4788"/>
                  <a:pt x="429" y="5312"/>
                  <a:pt x="953" y="5455"/>
                </a:cubicBezTo>
                <a:lnTo>
                  <a:pt x="953" y="9027"/>
                </a:lnTo>
                <a:lnTo>
                  <a:pt x="0" y="9027"/>
                </a:lnTo>
                <a:lnTo>
                  <a:pt x="0" y="11456"/>
                </a:lnTo>
                <a:lnTo>
                  <a:pt x="11502" y="11456"/>
                </a:lnTo>
                <a:lnTo>
                  <a:pt x="11502" y="9027"/>
                </a:lnTo>
                <a:lnTo>
                  <a:pt x="10550" y="9051"/>
                </a:lnTo>
                <a:lnTo>
                  <a:pt x="10550" y="3526"/>
                </a:lnTo>
                <a:lnTo>
                  <a:pt x="10693" y="3526"/>
                </a:lnTo>
                <a:cubicBezTo>
                  <a:pt x="11264" y="3359"/>
                  <a:pt x="11669" y="2836"/>
                  <a:pt x="11645" y="2216"/>
                </a:cubicBezTo>
                <a:cubicBezTo>
                  <a:pt x="11622" y="1550"/>
                  <a:pt x="11074" y="978"/>
                  <a:pt x="10383" y="954"/>
                </a:cubicBezTo>
                <a:cubicBezTo>
                  <a:pt x="10369" y="954"/>
                  <a:pt x="10355" y="954"/>
                  <a:pt x="10340" y="954"/>
                </a:cubicBezTo>
                <a:cubicBezTo>
                  <a:pt x="9621" y="954"/>
                  <a:pt x="9026" y="1540"/>
                  <a:pt x="9026" y="2264"/>
                </a:cubicBezTo>
                <a:cubicBezTo>
                  <a:pt x="9026" y="2859"/>
                  <a:pt x="9431" y="3359"/>
                  <a:pt x="9978" y="3526"/>
                </a:cubicBezTo>
                <a:lnTo>
                  <a:pt x="9978" y="9051"/>
                </a:lnTo>
                <a:lnTo>
                  <a:pt x="7692" y="9051"/>
                </a:lnTo>
                <a:lnTo>
                  <a:pt x="7692" y="6265"/>
                </a:lnTo>
                <a:cubicBezTo>
                  <a:pt x="8240" y="6098"/>
                  <a:pt x="8669" y="5574"/>
                  <a:pt x="8645" y="4955"/>
                </a:cubicBezTo>
                <a:cubicBezTo>
                  <a:pt x="8597" y="4288"/>
                  <a:pt x="8073" y="3717"/>
                  <a:pt x="7383" y="3693"/>
                </a:cubicBezTo>
                <a:cubicBezTo>
                  <a:pt x="7368" y="3692"/>
                  <a:pt x="7354" y="3692"/>
                  <a:pt x="7340" y="3692"/>
                </a:cubicBezTo>
                <a:cubicBezTo>
                  <a:pt x="6621" y="3692"/>
                  <a:pt x="6025" y="4279"/>
                  <a:pt x="6025" y="5003"/>
                </a:cubicBezTo>
                <a:cubicBezTo>
                  <a:pt x="6025" y="5598"/>
                  <a:pt x="6430" y="6098"/>
                  <a:pt x="6978" y="6265"/>
                </a:cubicBezTo>
                <a:lnTo>
                  <a:pt x="6978" y="9051"/>
                </a:lnTo>
                <a:lnTo>
                  <a:pt x="4668" y="9051"/>
                </a:lnTo>
                <a:lnTo>
                  <a:pt x="4668" y="2574"/>
                </a:lnTo>
                <a:cubicBezTo>
                  <a:pt x="5239" y="2407"/>
                  <a:pt x="5668" y="1883"/>
                  <a:pt x="5620" y="1264"/>
                </a:cubicBezTo>
                <a:cubicBezTo>
                  <a:pt x="5596" y="597"/>
                  <a:pt x="5073" y="25"/>
                  <a:pt x="4382" y="2"/>
                </a:cubicBezTo>
                <a:cubicBezTo>
                  <a:pt x="4368" y="1"/>
                  <a:pt x="4353" y="1"/>
                  <a:pt x="43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249" name="Google Shape;4249;p57"/>
          <p:cNvGrpSpPr/>
          <p:nvPr/>
        </p:nvGrpSpPr>
        <p:grpSpPr>
          <a:xfrm>
            <a:off x="7709919" y="1934040"/>
            <a:ext cx="340537" cy="339830"/>
            <a:chOff x="7024119" y="1934040"/>
            <a:chExt cx="340537" cy="339830"/>
          </a:xfrm>
        </p:grpSpPr>
        <p:sp>
          <p:nvSpPr>
            <p:cNvPr id="4250" name="Google Shape;4250;p57"/>
            <p:cNvSpPr/>
            <p:nvPr/>
          </p:nvSpPr>
          <p:spPr>
            <a:xfrm>
              <a:off x="7024119" y="1934040"/>
              <a:ext cx="340537" cy="339830"/>
            </a:xfrm>
            <a:custGeom>
              <a:avLst/>
              <a:gdLst/>
              <a:ahLst/>
              <a:cxnLst/>
              <a:rect l="l" t="t" r="r" b="b"/>
              <a:pathLst>
                <a:path w="11575" h="11551" extrusionOk="0">
                  <a:moveTo>
                    <a:pt x="5811" y="691"/>
                  </a:moveTo>
                  <a:cubicBezTo>
                    <a:pt x="8503" y="691"/>
                    <a:pt x="10693" y="2763"/>
                    <a:pt x="10884" y="5431"/>
                  </a:cubicBezTo>
                  <a:lnTo>
                    <a:pt x="9788" y="5431"/>
                  </a:lnTo>
                  <a:cubicBezTo>
                    <a:pt x="9598" y="3359"/>
                    <a:pt x="7907" y="1763"/>
                    <a:pt x="5811" y="1763"/>
                  </a:cubicBezTo>
                  <a:cubicBezTo>
                    <a:pt x="3740" y="1763"/>
                    <a:pt x="2001" y="3359"/>
                    <a:pt x="1858" y="5431"/>
                  </a:cubicBezTo>
                  <a:lnTo>
                    <a:pt x="763" y="5431"/>
                  </a:lnTo>
                  <a:cubicBezTo>
                    <a:pt x="906" y="2811"/>
                    <a:pt x="3120" y="691"/>
                    <a:pt x="5811" y="691"/>
                  </a:cubicBezTo>
                  <a:close/>
                  <a:moveTo>
                    <a:pt x="5811" y="3930"/>
                  </a:moveTo>
                  <a:cubicBezTo>
                    <a:pt x="6835" y="3930"/>
                    <a:pt x="7669" y="4764"/>
                    <a:pt x="7669" y="5788"/>
                  </a:cubicBezTo>
                  <a:cubicBezTo>
                    <a:pt x="7669" y="6788"/>
                    <a:pt x="6835" y="7621"/>
                    <a:pt x="5811" y="7621"/>
                  </a:cubicBezTo>
                  <a:cubicBezTo>
                    <a:pt x="4811" y="7621"/>
                    <a:pt x="3978" y="6788"/>
                    <a:pt x="3978" y="5788"/>
                  </a:cubicBezTo>
                  <a:cubicBezTo>
                    <a:pt x="3978" y="4764"/>
                    <a:pt x="4811" y="3930"/>
                    <a:pt x="5811" y="3930"/>
                  </a:cubicBezTo>
                  <a:close/>
                  <a:moveTo>
                    <a:pt x="5454" y="2478"/>
                  </a:moveTo>
                  <a:lnTo>
                    <a:pt x="5454" y="3287"/>
                  </a:lnTo>
                  <a:cubicBezTo>
                    <a:pt x="4240" y="3454"/>
                    <a:pt x="3263" y="4502"/>
                    <a:pt x="3263" y="5788"/>
                  </a:cubicBezTo>
                  <a:cubicBezTo>
                    <a:pt x="3263" y="7050"/>
                    <a:pt x="4216" y="8122"/>
                    <a:pt x="5454" y="8288"/>
                  </a:cubicBezTo>
                  <a:lnTo>
                    <a:pt x="5454" y="9074"/>
                  </a:lnTo>
                  <a:cubicBezTo>
                    <a:pt x="3787" y="8907"/>
                    <a:pt x="2477" y="7502"/>
                    <a:pt x="2477" y="5788"/>
                  </a:cubicBezTo>
                  <a:cubicBezTo>
                    <a:pt x="2477" y="4049"/>
                    <a:pt x="3787" y="2644"/>
                    <a:pt x="5454" y="2478"/>
                  </a:cubicBezTo>
                  <a:close/>
                  <a:moveTo>
                    <a:pt x="6145" y="2478"/>
                  </a:moveTo>
                  <a:cubicBezTo>
                    <a:pt x="7812" y="2644"/>
                    <a:pt x="9122" y="4049"/>
                    <a:pt x="9122" y="5788"/>
                  </a:cubicBezTo>
                  <a:cubicBezTo>
                    <a:pt x="9122" y="7502"/>
                    <a:pt x="7812" y="8907"/>
                    <a:pt x="6145" y="9074"/>
                  </a:cubicBezTo>
                  <a:lnTo>
                    <a:pt x="6145" y="8288"/>
                  </a:lnTo>
                  <a:cubicBezTo>
                    <a:pt x="7359" y="8098"/>
                    <a:pt x="8360" y="7050"/>
                    <a:pt x="8360" y="5788"/>
                  </a:cubicBezTo>
                  <a:cubicBezTo>
                    <a:pt x="8360" y="4502"/>
                    <a:pt x="7407" y="3430"/>
                    <a:pt x="6145" y="3287"/>
                  </a:cubicBezTo>
                  <a:lnTo>
                    <a:pt x="6145" y="2478"/>
                  </a:lnTo>
                  <a:close/>
                  <a:moveTo>
                    <a:pt x="10884" y="6145"/>
                  </a:moveTo>
                  <a:cubicBezTo>
                    <a:pt x="10693" y="8765"/>
                    <a:pt x="8503" y="10860"/>
                    <a:pt x="5811" y="10860"/>
                  </a:cubicBezTo>
                  <a:cubicBezTo>
                    <a:pt x="3144" y="10860"/>
                    <a:pt x="929" y="8788"/>
                    <a:pt x="763" y="6145"/>
                  </a:cubicBezTo>
                  <a:lnTo>
                    <a:pt x="1858" y="6145"/>
                  </a:lnTo>
                  <a:cubicBezTo>
                    <a:pt x="2049" y="8193"/>
                    <a:pt x="3740" y="9789"/>
                    <a:pt x="5811" y="9789"/>
                  </a:cubicBezTo>
                  <a:cubicBezTo>
                    <a:pt x="7907" y="9789"/>
                    <a:pt x="9622" y="8193"/>
                    <a:pt x="9788" y="6145"/>
                  </a:cubicBezTo>
                  <a:close/>
                  <a:moveTo>
                    <a:pt x="5788" y="1"/>
                  </a:moveTo>
                  <a:cubicBezTo>
                    <a:pt x="4240" y="1"/>
                    <a:pt x="2811" y="596"/>
                    <a:pt x="1715" y="1692"/>
                  </a:cubicBezTo>
                  <a:cubicBezTo>
                    <a:pt x="644" y="2763"/>
                    <a:pt x="1" y="4240"/>
                    <a:pt x="1" y="5788"/>
                  </a:cubicBezTo>
                  <a:cubicBezTo>
                    <a:pt x="1" y="7336"/>
                    <a:pt x="596" y="8765"/>
                    <a:pt x="1715" y="9860"/>
                  </a:cubicBezTo>
                  <a:cubicBezTo>
                    <a:pt x="2787" y="10932"/>
                    <a:pt x="4240" y="11551"/>
                    <a:pt x="5788" y="11551"/>
                  </a:cubicBezTo>
                  <a:cubicBezTo>
                    <a:pt x="7336" y="11551"/>
                    <a:pt x="8764" y="10955"/>
                    <a:pt x="9860" y="9860"/>
                  </a:cubicBezTo>
                  <a:cubicBezTo>
                    <a:pt x="10932" y="8788"/>
                    <a:pt x="11575" y="7336"/>
                    <a:pt x="11575" y="5788"/>
                  </a:cubicBezTo>
                  <a:cubicBezTo>
                    <a:pt x="11575" y="4240"/>
                    <a:pt x="10979" y="2811"/>
                    <a:pt x="9860" y="1692"/>
                  </a:cubicBezTo>
                  <a:cubicBezTo>
                    <a:pt x="8788" y="620"/>
                    <a:pt x="7336" y="1"/>
                    <a:pt x="5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51" name="Google Shape;4251;p57"/>
            <p:cNvSpPr/>
            <p:nvPr/>
          </p:nvSpPr>
          <p:spPr>
            <a:xfrm>
              <a:off x="7170540" y="2073459"/>
              <a:ext cx="48396" cy="20359"/>
            </a:xfrm>
            <a:custGeom>
              <a:avLst/>
              <a:gdLst/>
              <a:ahLst/>
              <a:cxnLst/>
              <a:rect l="l" t="t" r="r" b="b"/>
              <a:pathLst>
                <a:path w="1645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644" y="692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52" name="Google Shape;4252;p57"/>
            <p:cNvSpPr/>
            <p:nvPr/>
          </p:nvSpPr>
          <p:spPr>
            <a:xfrm>
              <a:off x="7170540" y="2114794"/>
              <a:ext cx="48396" cy="19653"/>
            </a:xfrm>
            <a:custGeom>
              <a:avLst/>
              <a:gdLst/>
              <a:ahLst/>
              <a:cxnLst/>
              <a:rect l="l" t="t" r="r" b="b"/>
              <a:pathLst>
                <a:path w="1645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644" y="668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253" name="Google Shape;4253;p57"/>
          <p:cNvGrpSpPr/>
          <p:nvPr/>
        </p:nvGrpSpPr>
        <p:grpSpPr>
          <a:xfrm>
            <a:off x="7711330" y="2456707"/>
            <a:ext cx="337712" cy="339119"/>
            <a:chOff x="7025530" y="2456707"/>
            <a:chExt cx="337712" cy="339119"/>
          </a:xfrm>
        </p:grpSpPr>
        <p:sp>
          <p:nvSpPr>
            <p:cNvPr id="4254" name="Google Shape;4254;p57"/>
            <p:cNvSpPr/>
            <p:nvPr/>
          </p:nvSpPr>
          <p:spPr>
            <a:xfrm>
              <a:off x="7025530" y="2456707"/>
              <a:ext cx="337712" cy="287286"/>
            </a:xfrm>
            <a:custGeom>
              <a:avLst/>
              <a:gdLst/>
              <a:ahLst/>
              <a:cxnLst/>
              <a:rect l="l" t="t" r="r" b="b"/>
              <a:pathLst>
                <a:path w="11479" h="9765" extrusionOk="0">
                  <a:moveTo>
                    <a:pt x="9074" y="691"/>
                  </a:moveTo>
                  <a:lnTo>
                    <a:pt x="9074" y="4406"/>
                  </a:lnTo>
                  <a:lnTo>
                    <a:pt x="8312" y="4406"/>
                  </a:lnTo>
                  <a:lnTo>
                    <a:pt x="8312" y="691"/>
                  </a:lnTo>
                  <a:close/>
                  <a:moveTo>
                    <a:pt x="6121" y="2144"/>
                  </a:moveTo>
                  <a:lnTo>
                    <a:pt x="6121" y="5883"/>
                  </a:lnTo>
                  <a:lnTo>
                    <a:pt x="5359" y="5883"/>
                  </a:lnTo>
                  <a:lnTo>
                    <a:pt x="5359" y="2144"/>
                  </a:lnTo>
                  <a:close/>
                  <a:moveTo>
                    <a:pt x="3215" y="3620"/>
                  </a:moveTo>
                  <a:lnTo>
                    <a:pt x="3215" y="7335"/>
                  </a:lnTo>
                  <a:lnTo>
                    <a:pt x="2429" y="7335"/>
                  </a:lnTo>
                  <a:lnTo>
                    <a:pt x="2429" y="3620"/>
                  </a:lnTo>
                  <a:close/>
                  <a:moveTo>
                    <a:pt x="3215" y="7978"/>
                  </a:moveTo>
                  <a:lnTo>
                    <a:pt x="3215" y="9097"/>
                  </a:lnTo>
                  <a:lnTo>
                    <a:pt x="2429" y="9097"/>
                  </a:lnTo>
                  <a:lnTo>
                    <a:pt x="2429" y="7978"/>
                  </a:lnTo>
                  <a:close/>
                  <a:moveTo>
                    <a:pt x="6121" y="6525"/>
                  </a:moveTo>
                  <a:lnTo>
                    <a:pt x="6121" y="9097"/>
                  </a:lnTo>
                  <a:lnTo>
                    <a:pt x="5359" y="9097"/>
                  </a:lnTo>
                  <a:lnTo>
                    <a:pt x="5359" y="6525"/>
                  </a:lnTo>
                  <a:close/>
                  <a:moveTo>
                    <a:pt x="9050" y="5073"/>
                  </a:moveTo>
                  <a:lnTo>
                    <a:pt x="9050" y="9097"/>
                  </a:lnTo>
                  <a:lnTo>
                    <a:pt x="8264" y="9097"/>
                  </a:lnTo>
                  <a:lnTo>
                    <a:pt x="8264" y="5073"/>
                  </a:lnTo>
                  <a:close/>
                  <a:moveTo>
                    <a:pt x="7597" y="0"/>
                  </a:moveTo>
                  <a:lnTo>
                    <a:pt x="7597" y="9097"/>
                  </a:lnTo>
                  <a:lnTo>
                    <a:pt x="6811" y="9097"/>
                  </a:lnTo>
                  <a:lnTo>
                    <a:pt x="6811" y="1477"/>
                  </a:lnTo>
                  <a:lnTo>
                    <a:pt x="4668" y="1477"/>
                  </a:lnTo>
                  <a:lnTo>
                    <a:pt x="4668" y="9097"/>
                  </a:lnTo>
                  <a:lnTo>
                    <a:pt x="3882" y="9097"/>
                  </a:lnTo>
                  <a:lnTo>
                    <a:pt x="3882" y="2930"/>
                  </a:lnTo>
                  <a:lnTo>
                    <a:pt x="1739" y="2930"/>
                  </a:lnTo>
                  <a:lnTo>
                    <a:pt x="1739" y="9097"/>
                  </a:lnTo>
                  <a:lnTo>
                    <a:pt x="0" y="9097"/>
                  </a:lnTo>
                  <a:lnTo>
                    <a:pt x="0" y="9764"/>
                  </a:lnTo>
                  <a:lnTo>
                    <a:pt x="11479" y="9764"/>
                  </a:lnTo>
                  <a:lnTo>
                    <a:pt x="11479" y="9097"/>
                  </a:lnTo>
                  <a:lnTo>
                    <a:pt x="9740" y="9097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55" name="Google Shape;4255;p57"/>
            <p:cNvSpPr/>
            <p:nvPr/>
          </p:nvSpPr>
          <p:spPr>
            <a:xfrm>
              <a:off x="7087870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56" name="Google Shape;4256;p57"/>
            <p:cNvSpPr/>
            <p:nvPr/>
          </p:nvSpPr>
          <p:spPr>
            <a:xfrm>
              <a:off x="7173364" y="2775468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57" name="Google Shape;4257;p57"/>
            <p:cNvSpPr/>
            <p:nvPr/>
          </p:nvSpPr>
          <p:spPr>
            <a:xfrm>
              <a:off x="7259534" y="2775468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2"/>
                  </a:lnTo>
                  <a:lnTo>
                    <a:pt x="1453" y="692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258" name="Google Shape;4258;p57"/>
          <p:cNvGrpSpPr/>
          <p:nvPr/>
        </p:nvGrpSpPr>
        <p:grpSpPr>
          <a:xfrm>
            <a:off x="6978130" y="2434996"/>
            <a:ext cx="339124" cy="339124"/>
            <a:chOff x="6444730" y="2434996"/>
            <a:chExt cx="339124" cy="339124"/>
          </a:xfrm>
        </p:grpSpPr>
        <p:sp>
          <p:nvSpPr>
            <p:cNvPr id="4259" name="Google Shape;4259;p57"/>
            <p:cNvSpPr/>
            <p:nvPr/>
          </p:nvSpPr>
          <p:spPr>
            <a:xfrm>
              <a:off x="6444730" y="2434996"/>
              <a:ext cx="339124" cy="339124"/>
            </a:xfrm>
            <a:custGeom>
              <a:avLst/>
              <a:gdLst/>
              <a:ahLst/>
              <a:cxnLst/>
              <a:rect l="l" t="t" r="r" b="b"/>
              <a:pathLst>
                <a:path w="11527" h="11527" extrusionOk="0">
                  <a:moveTo>
                    <a:pt x="5454" y="1429"/>
                  </a:moveTo>
                  <a:lnTo>
                    <a:pt x="5454" y="5454"/>
                  </a:lnTo>
                  <a:lnTo>
                    <a:pt x="1429" y="5454"/>
                  </a:lnTo>
                  <a:cubicBezTo>
                    <a:pt x="1620" y="3310"/>
                    <a:pt x="3310" y="1619"/>
                    <a:pt x="5454" y="1429"/>
                  </a:cubicBezTo>
                  <a:close/>
                  <a:moveTo>
                    <a:pt x="6097" y="715"/>
                  </a:moveTo>
                  <a:cubicBezTo>
                    <a:pt x="8645" y="905"/>
                    <a:pt x="10669" y="2929"/>
                    <a:pt x="10836" y="5454"/>
                  </a:cubicBezTo>
                  <a:lnTo>
                    <a:pt x="6097" y="5454"/>
                  </a:lnTo>
                  <a:lnTo>
                    <a:pt x="6097" y="715"/>
                  </a:lnTo>
                  <a:close/>
                  <a:moveTo>
                    <a:pt x="10121" y="6097"/>
                  </a:moveTo>
                  <a:cubicBezTo>
                    <a:pt x="9955" y="8240"/>
                    <a:pt x="8240" y="9955"/>
                    <a:pt x="6097" y="10121"/>
                  </a:cubicBezTo>
                  <a:lnTo>
                    <a:pt x="6097" y="6097"/>
                  </a:lnTo>
                  <a:close/>
                  <a:moveTo>
                    <a:pt x="5454" y="6097"/>
                  </a:moveTo>
                  <a:lnTo>
                    <a:pt x="5454" y="10836"/>
                  </a:lnTo>
                  <a:cubicBezTo>
                    <a:pt x="2929" y="10669"/>
                    <a:pt x="905" y="8645"/>
                    <a:pt x="715" y="6097"/>
                  </a:cubicBezTo>
                  <a:close/>
                  <a:moveTo>
                    <a:pt x="5406" y="0"/>
                  </a:moveTo>
                  <a:lnTo>
                    <a:pt x="5406" y="738"/>
                  </a:lnTo>
                  <a:cubicBezTo>
                    <a:pt x="4192" y="834"/>
                    <a:pt x="3072" y="1334"/>
                    <a:pt x="2191" y="2191"/>
                  </a:cubicBezTo>
                  <a:cubicBezTo>
                    <a:pt x="1334" y="3072"/>
                    <a:pt x="834" y="4191"/>
                    <a:pt x="738" y="5406"/>
                  </a:cubicBezTo>
                  <a:lnTo>
                    <a:pt x="0" y="5406"/>
                  </a:lnTo>
                  <a:lnTo>
                    <a:pt x="0" y="5739"/>
                  </a:lnTo>
                  <a:cubicBezTo>
                    <a:pt x="0" y="7287"/>
                    <a:pt x="596" y="8716"/>
                    <a:pt x="1691" y="9835"/>
                  </a:cubicBezTo>
                  <a:cubicBezTo>
                    <a:pt x="2763" y="10907"/>
                    <a:pt x="4239" y="11526"/>
                    <a:pt x="5787" y="11526"/>
                  </a:cubicBezTo>
                  <a:lnTo>
                    <a:pt x="6097" y="11526"/>
                  </a:lnTo>
                  <a:lnTo>
                    <a:pt x="6097" y="10788"/>
                  </a:lnTo>
                  <a:cubicBezTo>
                    <a:pt x="7335" y="10693"/>
                    <a:pt x="8454" y="10193"/>
                    <a:pt x="9312" y="9312"/>
                  </a:cubicBezTo>
                  <a:cubicBezTo>
                    <a:pt x="10193" y="8454"/>
                    <a:pt x="10693" y="7335"/>
                    <a:pt x="10788" y="6097"/>
                  </a:cubicBezTo>
                  <a:lnTo>
                    <a:pt x="11526" y="6097"/>
                  </a:lnTo>
                  <a:lnTo>
                    <a:pt x="11526" y="5787"/>
                  </a:lnTo>
                  <a:cubicBezTo>
                    <a:pt x="11526" y="4239"/>
                    <a:pt x="10931" y="2810"/>
                    <a:pt x="9836" y="1691"/>
                  </a:cubicBezTo>
                  <a:cubicBezTo>
                    <a:pt x="8740" y="619"/>
                    <a:pt x="7287" y="0"/>
                    <a:pt x="5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60" name="Google Shape;4260;p57"/>
            <p:cNvSpPr/>
            <p:nvPr/>
          </p:nvSpPr>
          <p:spPr>
            <a:xfrm>
              <a:off x="6532283" y="2638167"/>
              <a:ext cx="48396" cy="20329"/>
            </a:xfrm>
            <a:custGeom>
              <a:avLst/>
              <a:gdLst/>
              <a:ahLst/>
              <a:cxnLst/>
              <a:rect l="l" t="t" r="r" b="b"/>
              <a:pathLst>
                <a:path w="1645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644" y="691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61" name="Google Shape;4261;p57"/>
            <p:cNvSpPr/>
            <p:nvPr/>
          </p:nvSpPr>
          <p:spPr>
            <a:xfrm>
              <a:off x="6532283" y="2680208"/>
              <a:ext cx="48396" cy="20329"/>
            </a:xfrm>
            <a:custGeom>
              <a:avLst/>
              <a:gdLst/>
              <a:ahLst/>
              <a:cxnLst/>
              <a:rect l="l" t="t" r="r" b="b"/>
              <a:pathLst>
                <a:path w="1645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644" y="691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62" name="Google Shape;4262;p57"/>
            <p:cNvSpPr/>
            <p:nvPr/>
          </p:nvSpPr>
          <p:spPr>
            <a:xfrm>
              <a:off x="6648608" y="2509251"/>
              <a:ext cx="48366" cy="20359"/>
            </a:xfrm>
            <a:custGeom>
              <a:avLst/>
              <a:gdLst/>
              <a:ahLst/>
              <a:cxnLst/>
              <a:rect l="l" t="t" r="r" b="b"/>
              <a:pathLst>
                <a:path w="1644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643" y="69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63" name="Google Shape;4263;p57"/>
            <p:cNvSpPr/>
            <p:nvPr/>
          </p:nvSpPr>
          <p:spPr>
            <a:xfrm>
              <a:off x="6648608" y="2551291"/>
              <a:ext cx="48366" cy="20329"/>
            </a:xfrm>
            <a:custGeom>
              <a:avLst/>
              <a:gdLst/>
              <a:ahLst/>
              <a:cxnLst/>
              <a:rect l="l" t="t" r="r" b="b"/>
              <a:pathLst>
                <a:path w="1644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643" y="691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264" name="Google Shape;4264;p57"/>
          <p:cNvSpPr/>
          <p:nvPr/>
        </p:nvSpPr>
        <p:spPr>
          <a:xfrm>
            <a:off x="6254020" y="2497336"/>
            <a:ext cx="337742" cy="280990"/>
          </a:xfrm>
          <a:custGeom>
            <a:avLst/>
            <a:gdLst/>
            <a:ahLst/>
            <a:cxnLst/>
            <a:rect l="l" t="t" r="r" b="b"/>
            <a:pathLst>
              <a:path w="11480" h="9551" extrusionOk="0">
                <a:moveTo>
                  <a:pt x="5716" y="644"/>
                </a:moveTo>
                <a:cubicBezTo>
                  <a:pt x="5978" y="644"/>
                  <a:pt x="6192" y="858"/>
                  <a:pt x="6192" y="1120"/>
                </a:cubicBezTo>
                <a:cubicBezTo>
                  <a:pt x="6192" y="1406"/>
                  <a:pt x="5978" y="1596"/>
                  <a:pt x="5716" y="1596"/>
                </a:cubicBezTo>
                <a:cubicBezTo>
                  <a:pt x="5454" y="1596"/>
                  <a:pt x="5240" y="1406"/>
                  <a:pt x="5240" y="1120"/>
                </a:cubicBezTo>
                <a:cubicBezTo>
                  <a:pt x="5240" y="882"/>
                  <a:pt x="5454" y="644"/>
                  <a:pt x="5716" y="644"/>
                </a:cubicBezTo>
                <a:close/>
                <a:moveTo>
                  <a:pt x="8860" y="2287"/>
                </a:moveTo>
                <a:cubicBezTo>
                  <a:pt x="9145" y="2287"/>
                  <a:pt x="9336" y="2501"/>
                  <a:pt x="9336" y="2763"/>
                </a:cubicBezTo>
                <a:cubicBezTo>
                  <a:pt x="9336" y="3025"/>
                  <a:pt x="9145" y="3239"/>
                  <a:pt x="8860" y="3239"/>
                </a:cubicBezTo>
                <a:cubicBezTo>
                  <a:pt x="8598" y="3239"/>
                  <a:pt x="8383" y="3025"/>
                  <a:pt x="8383" y="2763"/>
                </a:cubicBezTo>
                <a:cubicBezTo>
                  <a:pt x="8383" y="2501"/>
                  <a:pt x="8598" y="2287"/>
                  <a:pt x="8860" y="2287"/>
                </a:cubicBezTo>
                <a:close/>
                <a:moveTo>
                  <a:pt x="2501" y="3549"/>
                </a:moveTo>
                <a:cubicBezTo>
                  <a:pt x="2763" y="3549"/>
                  <a:pt x="2977" y="3739"/>
                  <a:pt x="2977" y="4025"/>
                </a:cubicBezTo>
                <a:cubicBezTo>
                  <a:pt x="2977" y="4287"/>
                  <a:pt x="2763" y="4502"/>
                  <a:pt x="2501" y="4502"/>
                </a:cubicBezTo>
                <a:cubicBezTo>
                  <a:pt x="2239" y="4502"/>
                  <a:pt x="2025" y="4287"/>
                  <a:pt x="2025" y="4025"/>
                </a:cubicBezTo>
                <a:cubicBezTo>
                  <a:pt x="2025" y="3787"/>
                  <a:pt x="2239" y="3549"/>
                  <a:pt x="2501" y="3549"/>
                </a:cubicBezTo>
                <a:close/>
                <a:moveTo>
                  <a:pt x="6621" y="1787"/>
                </a:moveTo>
                <a:lnTo>
                  <a:pt x="7740" y="2549"/>
                </a:lnTo>
                <a:cubicBezTo>
                  <a:pt x="7740" y="2620"/>
                  <a:pt x="7693" y="2668"/>
                  <a:pt x="7693" y="2739"/>
                </a:cubicBezTo>
                <a:cubicBezTo>
                  <a:pt x="7693" y="3216"/>
                  <a:pt x="7978" y="3597"/>
                  <a:pt x="8383" y="3787"/>
                </a:cubicBezTo>
                <a:lnTo>
                  <a:pt x="7407" y="6454"/>
                </a:lnTo>
                <a:lnTo>
                  <a:pt x="6216" y="2144"/>
                </a:lnTo>
                <a:cubicBezTo>
                  <a:pt x="6407" y="2049"/>
                  <a:pt x="6502" y="1930"/>
                  <a:pt x="6621" y="1787"/>
                </a:cubicBezTo>
                <a:close/>
                <a:moveTo>
                  <a:pt x="4906" y="1953"/>
                </a:moveTo>
                <a:cubicBezTo>
                  <a:pt x="5002" y="2049"/>
                  <a:pt x="5121" y="2144"/>
                  <a:pt x="5240" y="2192"/>
                </a:cubicBezTo>
                <a:lnTo>
                  <a:pt x="3954" y="6788"/>
                </a:lnTo>
                <a:lnTo>
                  <a:pt x="3120" y="4978"/>
                </a:lnTo>
                <a:cubicBezTo>
                  <a:pt x="3430" y="4763"/>
                  <a:pt x="3620" y="4406"/>
                  <a:pt x="3620" y="4025"/>
                </a:cubicBezTo>
                <a:cubicBezTo>
                  <a:pt x="3620" y="3859"/>
                  <a:pt x="3597" y="3692"/>
                  <a:pt x="3549" y="3573"/>
                </a:cubicBezTo>
                <a:lnTo>
                  <a:pt x="4906" y="1953"/>
                </a:lnTo>
                <a:close/>
                <a:moveTo>
                  <a:pt x="2572" y="5406"/>
                </a:moveTo>
                <a:lnTo>
                  <a:pt x="3644" y="7788"/>
                </a:lnTo>
                <a:lnTo>
                  <a:pt x="3358" y="8931"/>
                </a:lnTo>
                <a:lnTo>
                  <a:pt x="1001" y="8931"/>
                </a:lnTo>
                <a:lnTo>
                  <a:pt x="2572" y="5406"/>
                </a:lnTo>
                <a:close/>
                <a:moveTo>
                  <a:pt x="5740" y="2906"/>
                </a:moveTo>
                <a:lnTo>
                  <a:pt x="7407" y="8931"/>
                </a:lnTo>
                <a:lnTo>
                  <a:pt x="4073" y="8931"/>
                </a:lnTo>
                <a:lnTo>
                  <a:pt x="5740" y="2906"/>
                </a:lnTo>
                <a:close/>
                <a:moveTo>
                  <a:pt x="8860" y="4502"/>
                </a:moveTo>
                <a:lnTo>
                  <a:pt x="10503" y="8907"/>
                </a:lnTo>
                <a:lnTo>
                  <a:pt x="8097" y="8907"/>
                </a:lnTo>
                <a:lnTo>
                  <a:pt x="8097" y="8931"/>
                </a:lnTo>
                <a:lnTo>
                  <a:pt x="7740" y="7597"/>
                </a:lnTo>
                <a:lnTo>
                  <a:pt x="8860" y="4502"/>
                </a:lnTo>
                <a:close/>
                <a:moveTo>
                  <a:pt x="5740" y="1"/>
                </a:moveTo>
                <a:cubicBezTo>
                  <a:pt x="5121" y="1"/>
                  <a:pt x="4621" y="501"/>
                  <a:pt x="4621" y="1120"/>
                </a:cubicBezTo>
                <a:lnTo>
                  <a:pt x="4621" y="1287"/>
                </a:lnTo>
                <a:lnTo>
                  <a:pt x="3120" y="3025"/>
                </a:lnTo>
                <a:cubicBezTo>
                  <a:pt x="2906" y="2906"/>
                  <a:pt x="2715" y="2858"/>
                  <a:pt x="2430" y="2858"/>
                </a:cubicBezTo>
                <a:cubicBezTo>
                  <a:pt x="1882" y="2882"/>
                  <a:pt x="1406" y="3358"/>
                  <a:pt x="1358" y="3930"/>
                </a:cubicBezTo>
                <a:cubicBezTo>
                  <a:pt x="1334" y="4406"/>
                  <a:pt x="1644" y="4859"/>
                  <a:pt x="2049" y="5025"/>
                </a:cubicBezTo>
                <a:lnTo>
                  <a:pt x="1" y="9550"/>
                </a:lnTo>
                <a:lnTo>
                  <a:pt x="11479" y="9550"/>
                </a:lnTo>
                <a:lnTo>
                  <a:pt x="9336" y="3811"/>
                </a:lnTo>
                <a:cubicBezTo>
                  <a:pt x="9764" y="3620"/>
                  <a:pt x="10026" y="3216"/>
                  <a:pt x="10026" y="2739"/>
                </a:cubicBezTo>
                <a:cubicBezTo>
                  <a:pt x="10026" y="2144"/>
                  <a:pt x="9550" y="1644"/>
                  <a:pt x="8955" y="1596"/>
                </a:cubicBezTo>
                <a:cubicBezTo>
                  <a:pt x="8929" y="1594"/>
                  <a:pt x="8903" y="1594"/>
                  <a:pt x="8878" y="1594"/>
                </a:cubicBezTo>
                <a:cubicBezTo>
                  <a:pt x="8553" y="1594"/>
                  <a:pt x="8271" y="1733"/>
                  <a:pt x="8050" y="1953"/>
                </a:cubicBezTo>
                <a:lnTo>
                  <a:pt x="6859" y="1120"/>
                </a:lnTo>
                <a:cubicBezTo>
                  <a:pt x="6859" y="501"/>
                  <a:pt x="6359" y="1"/>
                  <a:pt x="57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265" name="Google Shape;4265;p57"/>
          <p:cNvSpPr/>
          <p:nvPr/>
        </p:nvSpPr>
        <p:spPr>
          <a:xfrm>
            <a:off x="5512405" y="2458090"/>
            <a:ext cx="339830" cy="337742"/>
          </a:xfrm>
          <a:custGeom>
            <a:avLst/>
            <a:gdLst/>
            <a:ahLst/>
            <a:cxnLst/>
            <a:rect l="l" t="t" r="r" b="b"/>
            <a:pathLst>
              <a:path w="11551" h="11480" extrusionOk="0">
                <a:moveTo>
                  <a:pt x="6883" y="644"/>
                </a:moveTo>
                <a:lnTo>
                  <a:pt x="6883" y="1716"/>
                </a:lnTo>
                <a:lnTo>
                  <a:pt x="4668" y="1716"/>
                </a:lnTo>
                <a:lnTo>
                  <a:pt x="4668" y="644"/>
                </a:lnTo>
                <a:close/>
                <a:moveTo>
                  <a:pt x="2406" y="3883"/>
                </a:moveTo>
                <a:lnTo>
                  <a:pt x="2406" y="4669"/>
                </a:lnTo>
                <a:lnTo>
                  <a:pt x="715" y="4669"/>
                </a:lnTo>
                <a:lnTo>
                  <a:pt x="715" y="3883"/>
                </a:lnTo>
                <a:close/>
                <a:moveTo>
                  <a:pt x="6597" y="3883"/>
                </a:moveTo>
                <a:lnTo>
                  <a:pt x="6597" y="4669"/>
                </a:lnTo>
                <a:lnTo>
                  <a:pt x="4906" y="4669"/>
                </a:lnTo>
                <a:lnTo>
                  <a:pt x="4906" y="3883"/>
                </a:lnTo>
                <a:close/>
                <a:moveTo>
                  <a:pt x="10860" y="3883"/>
                </a:moveTo>
                <a:lnTo>
                  <a:pt x="10860" y="4669"/>
                </a:lnTo>
                <a:lnTo>
                  <a:pt x="9169" y="4669"/>
                </a:lnTo>
                <a:lnTo>
                  <a:pt x="9169" y="3883"/>
                </a:lnTo>
                <a:close/>
                <a:moveTo>
                  <a:pt x="2406" y="6812"/>
                </a:moveTo>
                <a:lnTo>
                  <a:pt x="2406" y="7574"/>
                </a:lnTo>
                <a:lnTo>
                  <a:pt x="715" y="7574"/>
                </a:lnTo>
                <a:lnTo>
                  <a:pt x="715" y="6812"/>
                </a:lnTo>
                <a:close/>
                <a:moveTo>
                  <a:pt x="6597" y="6812"/>
                </a:moveTo>
                <a:lnTo>
                  <a:pt x="6597" y="7574"/>
                </a:lnTo>
                <a:lnTo>
                  <a:pt x="4906" y="7574"/>
                </a:lnTo>
                <a:lnTo>
                  <a:pt x="4906" y="6812"/>
                </a:lnTo>
                <a:close/>
                <a:moveTo>
                  <a:pt x="10836" y="6812"/>
                </a:moveTo>
                <a:lnTo>
                  <a:pt x="10836" y="7574"/>
                </a:lnTo>
                <a:lnTo>
                  <a:pt x="9122" y="7574"/>
                </a:lnTo>
                <a:lnTo>
                  <a:pt x="9122" y="6812"/>
                </a:lnTo>
                <a:close/>
                <a:moveTo>
                  <a:pt x="1548" y="9717"/>
                </a:moveTo>
                <a:cubicBezTo>
                  <a:pt x="1834" y="9717"/>
                  <a:pt x="2072" y="9955"/>
                  <a:pt x="2072" y="10265"/>
                </a:cubicBezTo>
                <a:cubicBezTo>
                  <a:pt x="2072" y="10551"/>
                  <a:pt x="1834" y="10789"/>
                  <a:pt x="1548" y="10789"/>
                </a:cubicBezTo>
                <a:cubicBezTo>
                  <a:pt x="1239" y="10789"/>
                  <a:pt x="1001" y="10551"/>
                  <a:pt x="1001" y="10265"/>
                </a:cubicBezTo>
                <a:cubicBezTo>
                  <a:pt x="1001" y="9955"/>
                  <a:pt x="1239" y="9717"/>
                  <a:pt x="1548" y="9717"/>
                </a:cubicBezTo>
                <a:close/>
                <a:moveTo>
                  <a:pt x="5764" y="9717"/>
                </a:moveTo>
                <a:cubicBezTo>
                  <a:pt x="6073" y="9717"/>
                  <a:pt x="6288" y="9955"/>
                  <a:pt x="6288" y="10265"/>
                </a:cubicBezTo>
                <a:cubicBezTo>
                  <a:pt x="6288" y="10551"/>
                  <a:pt x="6073" y="10789"/>
                  <a:pt x="5764" y="10789"/>
                </a:cubicBezTo>
                <a:cubicBezTo>
                  <a:pt x="5478" y="10789"/>
                  <a:pt x="5240" y="10551"/>
                  <a:pt x="5240" y="10265"/>
                </a:cubicBezTo>
                <a:cubicBezTo>
                  <a:pt x="5240" y="9955"/>
                  <a:pt x="5478" y="9717"/>
                  <a:pt x="5764" y="9717"/>
                </a:cubicBezTo>
                <a:close/>
                <a:moveTo>
                  <a:pt x="10003" y="9717"/>
                </a:moveTo>
                <a:cubicBezTo>
                  <a:pt x="10288" y="9717"/>
                  <a:pt x="10527" y="9955"/>
                  <a:pt x="10527" y="10265"/>
                </a:cubicBezTo>
                <a:cubicBezTo>
                  <a:pt x="10527" y="10551"/>
                  <a:pt x="10288" y="10789"/>
                  <a:pt x="10003" y="10789"/>
                </a:cubicBezTo>
                <a:cubicBezTo>
                  <a:pt x="9693" y="10789"/>
                  <a:pt x="9455" y="10551"/>
                  <a:pt x="9455" y="10265"/>
                </a:cubicBezTo>
                <a:cubicBezTo>
                  <a:pt x="9455" y="9955"/>
                  <a:pt x="9693" y="9717"/>
                  <a:pt x="10003" y="9717"/>
                </a:cubicBezTo>
                <a:close/>
                <a:moveTo>
                  <a:pt x="3978" y="1"/>
                </a:moveTo>
                <a:lnTo>
                  <a:pt x="3978" y="2430"/>
                </a:lnTo>
                <a:lnTo>
                  <a:pt x="5430" y="2430"/>
                </a:lnTo>
                <a:lnTo>
                  <a:pt x="5430" y="3216"/>
                </a:lnTo>
                <a:lnTo>
                  <a:pt x="4240" y="3216"/>
                </a:lnTo>
                <a:lnTo>
                  <a:pt x="4240" y="3930"/>
                </a:lnTo>
                <a:lnTo>
                  <a:pt x="3049" y="3930"/>
                </a:lnTo>
                <a:lnTo>
                  <a:pt x="3049" y="3216"/>
                </a:lnTo>
                <a:lnTo>
                  <a:pt x="1" y="3216"/>
                </a:lnTo>
                <a:lnTo>
                  <a:pt x="1" y="5359"/>
                </a:lnTo>
                <a:lnTo>
                  <a:pt x="1191" y="5359"/>
                </a:lnTo>
                <a:lnTo>
                  <a:pt x="1191" y="6121"/>
                </a:lnTo>
                <a:lnTo>
                  <a:pt x="1" y="6121"/>
                </a:lnTo>
                <a:lnTo>
                  <a:pt x="1" y="8265"/>
                </a:lnTo>
                <a:lnTo>
                  <a:pt x="1191" y="8265"/>
                </a:lnTo>
                <a:lnTo>
                  <a:pt x="1191" y="9098"/>
                </a:lnTo>
                <a:cubicBezTo>
                  <a:pt x="667" y="9241"/>
                  <a:pt x="286" y="9717"/>
                  <a:pt x="286" y="10265"/>
                </a:cubicBezTo>
                <a:cubicBezTo>
                  <a:pt x="286" y="10956"/>
                  <a:pt x="834" y="11480"/>
                  <a:pt x="1501" y="11480"/>
                </a:cubicBezTo>
                <a:cubicBezTo>
                  <a:pt x="2191" y="11480"/>
                  <a:pt x="2739" y="10956"/>
                  <a:pt x="2739" y="10265"/>
                </a:cubicBezTo>
                <a:cubicBezTo>
                  <a:pt x="2739" y="9693"/>
                  <a:pt x="2334" y="9241"/>
                  <a:pt x="1834" y="9098"/>
                </a:cubicBezTo>
                <a:lnTo>
                  <a:pt x="1834" y="8265"/>
                </a:lnTo>
                <a:lnTo>
                  <a:pt x="3025" y="8265"/>
                </a:lnTo>
                <a:lnTo>
                  <a:pt x="3025" y="6121"/>
                </a:lnTo>
                <a:lnTo>
                  <a:pt x="1834" y="6121"/>
                </a:lnTo>
                <a:lnTo>
                  <a:pt x="1834" y="5359"/>
                </a:lnTo>
                <a:lnTo>
                  <a:pt x="3025" y="5359"/>
                </a:lnTo>
                <a:lnTo>
                  <a:pt x="3025" y="4597"/>
                </a:lnTo>
                <a:lnTo>
                  <a:pt x="4216" y="4597"/>
                </a:lnTo>
                <a:lnTo>
                  <a:pt x="4216" y="5359"/>
                </a:lnTo>
                <a:lnTo>
                  <a:pt x="5406" y="5359"/>
                </a:lnTo>
                <a:lnTo>
                  <a:pt x="5406" y="6121"/>
                </a:lnTo>
                <a:lnTo>
                  <a:pt x="4216" y="6121"/>
                </a:lnTo>
                <a:lnTo>
                  <a:pt x="4216" y="8265"/>
                </a:lnTo>
                <a:lnTo>
                  <a:pt x="5406" y="8265"/>
                </a:lnTo>
                <a:lnTo>
                  <a:pt x="5406" y="9098"/>
                </a:lnTo>
                <a:cubicBezTo>
                  <a:pt x="4906" y="9241"/>
                  <a:pt x="4525" y="9717"/>
                  <a:pt x="4525" y="10265"/>
                </a:cubicBezTo>
                <a:cubicBezTo>
                  <a:pt x="4525" y="10956"/>
                  <a:pt x="5049" y="11480"/>
                  <a:pt x="5740" y="11480"/>
                </a:cubicBezTo>
                <a:cubicBezTo>
                  <a:pt x="6430" y="11480"/>
                  <a:pt x="6954" y="10956"/>
                  <a:pt x="6954" y="10265"/>
                </a:cubicBezTo>
                <a:cubicBezTo>
                  <a:pt x="6954" y="9693"/>
                  <a:pt x="6073" y="9098"/>
                  <a:pt x="6073" y="9098"/>
                </a:cubicBezTo>
                <a:lnTo>
                  <a:pt x="6073" y="8265"/>
                </a:lnTo>
                <a:lnTo>
                  <a:pt x="7264" y="8265"/>
                </a:lnTo>
                <a:lnTo>
                  <a:pt x="7264" y="6121"/>
                </a:lnTo>
                <a:lnTo>
                  <a:pt x="6073" y="6121"/>
                </a:lnTo>
                <a:lnTo>
                  <a:pt x="6073" y="5359"/>
                </a:lnTo>
                <a:lnTo>
                  <a:pt x="7264" y="5359"/>
                </a:lnTo>
                <a:lnTo>
                  <a:pt x="7264" y="4597"/>
                </a:lnTo>
                <a:lnTo>
                  <a:pt x="8455" y="4597"/>
                </a:lnTo>
                <a:lnTo>
                  <a:pt x="8455" y="5359"/>
                </a:lnTo>
                <a:lnTo>
                  <a:pt x="9645" y="5359"/>
                </a:lnTo>
                <a:lnTo>
                  <a:pt x="9645" y="6121"/>
                </a:lnTo>
                <a:lnTo>
                  <a:pt x="8455" y="6121"/>
                </a:lnTo>
                <a:lnTo>
                  <a:pt x="8455" y="8265"/>
                </a:lnTo>
                <a:lnTo>
                  <a:pt x="9645" y="8265"/>
                </a:lnTo>
                <a:lnTo>
                  <a:pt x="9645" y="9098"/>
                </a:lnTo>
                <a:cubicBezTo>
                  <a:pt x="9122" y="9241"/>
                  <a:pt x="8740" y="9717"/>
                  <a:pt x="8740" y="10265"/>
                </a:cubicBezTo>
                <a:cubicBezTo>
                  <a:pt x="8740" y="10956"/>
                  <a:pt x="9288" y="11480"/>
                  <a:pt x="9955" y="11480"/>
                </a:cubicBezTo>
                <a:cubicBezTo>
                  <a:pt x="10646" y="11480"/>
                  <a:pt x="11193" y="10956"/>
                  <a:pt x="11193" y="10265"/>
                </a:cubicBezTo>
                <a:cubicBezTo>
                  <a:pt x="11193" y="9693"/>
                  <a:pt x="10789" y="9241"/>
                  <a:pt x="10288" y="9098"/>
                </a:cubicBezTo>
                <a:lnTo>
                  <a:pt x="10288" y="8265"/>
                </a:lnTo>
                <a:lnTo>
                  <a:pt x="11479" y="8265"/>
                </a:lnTo>
                <a:lnTo>
                  <a:pt x="11479" y="6121"/>
                </a:lnTo>
                <a:lnTo>
                  <a:pt x="10288" y="6121"/>
                </a:lnTo>
                <a:lnTo>
                  <a:pt x="10288" y="5359"/>
                </a:lnTo>
                <a:lnTo>
                  <a:pt x="11551" y="5359"/>
                </a:lnTo>
                <a:lnTo>
                  <a:pt x="11551" y="3192"/>
                </a:lnTo>
                <a:lnTo>
                  <a:pt x="8479" y="3192"/>
                </a:lnTo>
                <a:lnTo>
                  <a:pt x="8479" y="3907"/>
                </a:lnTo>
                <a:lnTo>
                  <a:pt x="7288" y="3907"/>
                </a:lnTo>
                <a:lnTo>
                  <a:pt x="7288" y="3192"/>
                </a:lnTo>
                <a:lnTo>
                  <a:pt x="6097" y="3192"/>
                </a:lnTo>
                <a:lnTo>
                  <a:pt x="6097" y="2430"/>
                </a:lnTo>
                <a:lnTo>
                  <a:pt x="7574" y="2430"/>
                </a:lnTo>
                <a:lnTo>
                  <a:pt x="757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266" name="Google Shape;4266;p57"/>
          <p:cNvGrpSpPr/>
          <p:nvPr/>
        </p:nvGrpSpPr>
        <p:grpSpPr>
          <a:xfrm>
            <a:off x="4782000" y="2470711"/>
            <a:ext cx="337737" cy="334913"/>
            <a:chOff x="4705800" y="2470711"/>
            <a:chExt cx="337737" cy="334913"/>
          </a:xfrm>
        </p:grpSpPr>
        <p:grpSp>
          <p:nvGrpSpPr>
            <p:cNvPr id="4267" name="Google Shape;4267;p57"/>
            <p:cNvGrpSpPr/>
            <p:nvPr/>
          </p:nvGrpSpPr>
          <p:grpSpPr>
            <a:xfrm>
              <a:off x="4705800" y="2501543"/>
              <a:ext cx="337737" cy="304082"/>
              <a:chOff x="4705800" y="2501543"/>
              <a:chExt cx="337737" cy="304082"/>
            </a:xfrm>
          </p:grpSpPr>
          <p:sp>
            <p:nvSpPr>
              <p:cNvPr id="4268" name="Google Shape;4268;p57"/>
              <p:cNvSpPr/>
              <p:nvPr/>
            </p:nvSpPr>
            <p:spPr>
              <a:xfrm>
                <a:off x="4923681" y="2502955"/>
                <a:ext cx="74315" cy="74286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525" extrusionOk="0">
                    <a:moveTo>
                      <a:pt x="1263" y="667"/>
                    </a:moveTo>
                    <a:cubicBezTo>
                      <a:pt x="1596" y="667"/>
                      <a:pt x="1835" y="929"/>
                      <a:pt x="1835" y="1238"/>
                    </a:cubicBezTo>
                    <a:cubicBezTo>
                      <a:pt x="1835" y="1572"/>
                      <a:pt x="1573" y="1810"/>
                      <a:pt x="1263" y="1810"/>
                    </a:cubicBezTo>
                    <a:cubicBezTo>
                      <a:pt x="953" y="1810"/>
                      <a:pt x="715" y="1524"/>
                      <a:pt x="715" y="1238"/>
                    </a:cubicBezTo>
                    <a:cubicBezTo>
                      <a:pt x="668" y="929"/>
                      <a:pt x="953" y="667"/>
                      <a:pt x="1263" y="667"/>
                    </a:cubicBezTo>
                    <a:close/>
                    <a:moveTo>
                      <a:pt x="1263" y="0"/>
                    </a:moveTo>
                    <a:cubicBezTo>
                      <a:pt x="596" y="0"/>
                      <a:pt x="25" y="572"/>
                      <a:pt x="25" y="1262"/>
                    </a:cubicBezTo>
                    <a:cubicBezTo>
                      <a:pt x="1" y="1953"/>
                      <a:pt x="572" y="2524"/>
                      <a:pt x="1263" y="2524"/>
                    </a:cubicBezTo>
                    <a:cubicBezTo>
                      <a:pt x="1954" y="2524"/>
                      <a:pt x="2525" y="1953"/>
                      <a:pt x="2525" y="1262"/>
                    </a:cubicBezTo>
                    <a:cubicBezTo>
                      <a:pt x="2525" y="572"/>
                      <a:pt x="1954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69" name="Google Shape;4269;p57"/>
              <p:cNvSpPr/>
              <p:nvPr/>
            </p:nvSpPr>
            <p:spPr>
              <a:xfrm>
                <a:off x="4969929" y="2582800"/>
                <a:ext cx="73609" cy="7360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2" extrusionOk="0">
                    <a:moveTo>
                      <a:pt x="1263" y="692"/>
                    </a:moveTo>
                    <a:cubicBezTo>
                      <a:pt x="1549" y="692"/>
                      <a:pt x="1811" y="954"/>
                      <a:pt x="1811" y="1263"/>
                    </a:cubicBezTo>
                    <a:cubicBezTo>
                      <a:pt x="1811" y="1549"/>
                      <a:pt x="1549" y="1835"/>
                      <a:pt x="1263" y="1835"/>
                    </a:cubicBezTo>
                    <a:cubicBezTo>
                      <a:pt x="929" y="1835"/>
                      <a:pt x="691" y="1549"/>
                      <a:pt x="691" y="1263"/>
                    </a:cubicBezTo>
                    <a:cubicBezTo>
                      <a:pt x="691" y="930"/>
                      <a:pt x="953" y="692"/>
                      <a:pt x="1263" y="692"/>
                    </a:cubicBezTo>
                    <a:close/>
                    <a:moveTo>
                      <a:pt x="1263" y="1"/>
                    </a:moveTo>
                    <a:cubicBezTo>
                      <a:pt x="572" y="1"/>
                      <a:pt x="1" y="572"/>
                      <a:pt x="1" y="1263"/>
                    </a:cubicBezTo>
                    <a:cubicBezTo>
                      <a:pt x="1" y="1954"/>
                      <a:pt x="572" y="2501"/>
                      <a:pt x="1263" y="2501"/>
                    </a:cubicBezTo>
                    <a:cubicBezTo>
                      <a:pt x="1930" y="2501"/>
                      <a:pt x="2501" y="1954"/>
                      <a:pt x="2501" y="1263"/>
                    </a:cubicBezTo>
                    <a:cubicBezTo>
                      <a:pt x="2501" y="549"/>
                      <a:pt x="1930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70" name="Google Shape;4270;p57"/>
              <p:cNvSpPr/>
              <p:nvPr/>
            </p:nvSpPr>
            <p:spPr>
              <a:xfrm>
                <a:off x="4952424" y="2673176"/>
                <a:ext cx="74286" cy="73609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502" extrusionOk="0">
                    <a:moveTo>
                      <a:pt x="1262" y="692"/>
                    </a:moveTo>
                    <a:cubicBezTo>
                      <a:pt x="1572" y="692"/>
                      <a:pt x="1810" y="954"/>
                      <a:pt x="1810" y="1263"/>
                    </a:cubicBezTo>
                    <a:cubicBezTo>
                      <a:pt x="1858" y="1573"/>
                      <a:pt x="1572" y="1811"/>
                      <a:pt x="1262" y="1811"/>
                    </a:cubicBezTo>
                    <a:cubicBezTo>
                      <a:pt x="929" y="1811"/>
                      <a:pt x="691" y="1549"/>
                      <a:pt x="691" y="1263"/>
                    </a:cubicBezTo>
                    <a:cubicBezTo>
                      <a:pt x="691" y="930"/>
                      <a:pt x="953" y="692"/>
                      <a:pt x="1262" y="692"/>
                    </a:cubicBezTo>
                    <a:close/>
                    <a:moveTo>
                      <a:pt x="1262" y="1"/>
                    </a:moveTo>
                    <a:cubicBezTo>
                      <a:pt x="572" y="1"/>
                      <a:pt x="0" y="573"/>
                      <a:pt x="0" y="1263"/>
                    </a:cubicBezTo>
                    <a:cubicBezTo>
                      <a:pt x="0" y="1930"/>
                      <a:pt x="572" y="2502"/>
                      <a:pt x="1262" y="2502"/>
                    </a:cubicBezTo>
                    <a:cubicBezTo>
                      <a:pt x="1929" y="2502"/>
                      <a:pt x="2501" y="1930"/>
                      <a:pt x="2501" y="1263"/>
                    </a:cubicBezTo>
                    <a:cubicBezTo>
                      <a:pt x="2525" y="573"/>
                      <a:pt x="1977" y="1"/>
                      <a:pt x="1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71" name="Google Shape;4271;p57"/>
              <p:cNvSpPr/>
              <p:nvPr/>
            </p:nvSpPr>
            <p:spPr>
              <a:xfrm>
                <a:off x="4881670" y="2732045"/>
                <a:ext cx="74286" cy="73579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501" extrusionOk="0">
                    <a:moveTo>
                      <a:pt x="1238" y="691"/>
                    </a:moveTo>
                    <a:cubicBezTo>
                      <a:pt x="1572" y="691"/>
                      <a:pt x="1810" y="953"/>
                      <a:pt x="1810" y="1239"/>
                    </a:cubicBezTo>
                    <a:cubicBezTo>
                      <a:pt x="1810" y="1548"/>
                      <a:pt x="1572" y="1810"/>
                      <a:pt x="1238" y="1810"/>
                    </a:cubicBezTo>
                    <a:cubicBezTo>
                      <a:pt x="905" y="1810"/>
                      <a:pt x="691" y="1548"/>
                      <a:pt x="691" y="1239"/>
                    </a:cubicBezTo>
                    <a:cubicBezTo>
                      <a:pt x="691" y="929"/>
                      <a:pt x="953" y="691"/>
                      <a:pt x="1238" y="691"/>
                    </a:cubicBezTo>
                    <a:close/>
                    <a:moveTo>
                      <a:pt x="1238" y="0"/>
                    </a:moveTo>
                    <a:cubicBezTo>
                      <a:pt x="572" y="0"/>
                      <a:pt x="0" y="572"/>
                      <a:pt x="0" y="1239"/>
                    </a:cubicBezTo>
                    <a:cubicBezTo>
                      <a:pt x="0" y="1929"/>
                      <a:pt x="548" y="2501"/>
                      <a:pt x="1238" y="2501"/>
                    </a:cubicBezTo>
                    <a:cubicBezTo>
                      <a:pt x="1929" y="2501"/>
                      <a:pt x="2501" y="1929"/>
                      <a:pt x="2501" y="1239"/>
                    </a:cubicBezTo>
                    <a:cubicBezTo>
                      <a:pt x="2524" y="572"/>
                      <a:pt x="1953" y="0"/>
                      <a:pt x="1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72" name="Google Shape;4272;p57"/>
              <p:cNvSpPr/>
              <p:nvPr/>
            </p:nvSpPr>
            <p:spPr>
              <a:xfrm>
                <a:off x="4789881" y="2731339"/>
                <a:ext cx="73579" cy="73609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502" extrusionOk="0">
                    <a:moveTo>
                      <a:pt x="1239" y="667"/>
                    </a:moveTo>
                    <a:cubicBezTo>
                      <a:pt x="1548" y="667"/>
                      <a:pt x="1810" y="953"/>
                      <a:pt x="1810" y="1239"/>
                    </a:cubicBezTo>
                    <a:cubicBezTo>
                      <a:pt x="1810" y="1549"/>
                      <a:pt x="1572" y="1810"/>
                      <a:pt x="1239" y="1810"/>
                    </a:cubicBezTo>
                    <a:cubicBezTo>
                      <a:pt x="905" y="1810"/>
                      <a:pt x="667" y="1549"/>
                      <a:pt x="667" y="1239"/>
                    </a:cubicBezTo>
                    <a:cubicBezTo>
                      <a:pt x="667" y="906"/>
                      <a:pt x="953" y="667"/>
                      <a:pt x="1239" y="667"/>
                    </a:cubicBezTo>
                    <a:close/>
                    <a:moveTo>
                      <a:pt x="1239" y="1"/>
                    </a:moveTo>
                    <a:cubicBezTo>
                      <a:pt x="548" y="1"/>
                      <a:pt x="0" y="548"/>
                      <a:pt x="0" y="1239"/>
                    </a:cubicBezTo>
                    <a:cubicBezTo>
                      <a:pt x="0" y="1930"/>
                      <a:pt x="548" y="2501"/>
                      <a:pt x="1239" y="2501"/>
                    </a:cubicBezTo>
                    <a:cubicBezTo>
                      <a:pt x="1929" y="2501"/>
                      <a:pt x="2501" y="1930"/>
                      <a:pt x="2501" y="1239"/>
                    </a:cubicBezTo>
                    <a:cubicBezTo>
                      <a:pt x="2501" y="548"/>
                      <a:pt x="1953" y="1"/>
                      <a:pt x="1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73" name="Google Shape;4273;p57"/>
              <p:cNvSpPr/>
              <p:nvPr/>
            </p:nvSpPr>
            <p:spPr>
              <a:xfrm>
                <a:off x="4720510" y="2670382"/>
                <a:ext cx="73609" cy="7360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2" extrusionOk="0">
                    <a:moveTo>
                      <a:pt x="1239" y="691"/>
                    </a:moveTo>
                    <a:cubicBezTo>
                      <a:pt x="1549" y="691"/>
                      <a:pt x="1811" y="953"/>
                      <a:pt x="1811" y="1263"/>
                    </a:cubicBezTo>
                    <a:cubicBezTo>
                      <a:pt x="1811" y="1596"/>
                      <a:pt x="1549" y="1834"/>
                      <a:pt x="1239" y="1834"/>
                    </a:cubicBezTo>
                    <a:cubicBezTo>
                      <a:pt x="929" y="1834"/>
                      <a:pt x="691" y="1549"/>
                      <a:pt x="691" y="1263"/>
                    </a:cubicBezTo>
                    <a:cubicBezTo>
                      <a:pt x="691" y="953"/>
                      <a:pt x="953" y="691"/>
                      <a:pt x="1239" y="691"/>
                    </a:cubicBezTo>
                    <a:close/>
                    <a:moveTo>
                      <a:pt x="1239" y="1"/>
                    </a:moveTo>
                    <a:cubicBezTo>
                      <a:pt x="572" y="1"/>
                      <a:pt x="1" y="572"/>
                      <a:pt x="1" y="1263"/>
                    </a:cubicBezTo>
                    <a:cubicBezTo>
                      <a:pt x="1" y="1954"/>
                      <a:pt x="572" y="2501"/>
                      <a:pt x="1239" y="2501"/>
                    </a:cubicBezTo>
                    <a:cubicBezTo>
                      <a:pt x="1930" y="2501"/>
                      <a:pt x="2501" y="1954"/>
                      <a:pt x="2501" y="1263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74" name="Google Shape;4274;p57"/>
              <p:cNvSpPr/>
              <p:nvPr/>
            </p:nvSpPr>
            <p:spPr>
              <a:xfrm>
                <a:off x="4705800" y="2580711"/>
                <a:ext cx="73609" cy="73579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501" extrusionOk="0">
                    <a:moveTo>
                      <a:pt x="1215" y="667"/>
                    </a:moveTo>
                    <a:cubicBezTo>
                      <a:pt x="1549" y="667"/>
                      <a:pt x="1787" y="953"/>
                      <a:pt x="1787" y="1239"/>
                    </a:cubicBezTo>
                    <a:cubicBezTo>
                      <a:pt x="1787" y="1572"/>
                      <a:pt x="1501" y="1810"/>
                      <a:pt x="1215" y="1810"/>
                    </a:cubicBezTo>
                    <a:cubicBezTo>
                      <a:pt x="906" y="1810"/>
                      <a:pt x="644" y="1548"/>
                      <a:pt x="644" y="1239"/>
                    </a:cubicBezTo>
                    <a:cubicBezTo>
                      <a:pt x="644" y="905"/>
                      <a:pt x="906" y="667"/>
                      <a:pt x="1215" y="667"/>
                    </a:cubicBezTo>
                    <a:close/>
                    <a:moveTo>
                      <a:pt x="1239" y="0"/>
                    </a:moveTo>
                    <a:cubicBezTo>
                      <a:pt x="548" y="0"/>
                      <a:pt x="1" y="548"/>
                      <a:pt x="1" y="1239"/>
                    </a:cubicBezTo>
                    <a:cubicBezTo>
                      <a:pt x="1" y="1929"/>
                      <a:pt x="548" y="2501"/>
                      <a:pt x="1239" y="2501"/>
                    </a:cubicBezTo>
                    <a:cubicBezTo>
                      <a:pt x="1930" y="2501"/>
                      <a:pt x="2501" y="1929"/>
                      <a:pt x="2501" y="1239"/>
                    </a:cubicBezTo>
                    <a:cubicBezTo>
                      <a:pt x="2501" y="548"/>
                      <a:pt x="1930" y="0"/>
                      <a:pt x="1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75" name="Google Shape;4275;p57"/>
              <p:cNvSpPr/>
              <p:nvPr/>
            </p:nvSpPr>
            <p:spPr>
              <a:xfrm>
                <a:off x="4752047" y="2501543"/>
                <a:ext cx="73579" cy="73579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501" extrusionOk="0">
                    <a:moveTo>
                      <a:pt x="1239" y="667"/>
                    </a:moveTo>
                    <a:cubicBezTo>
                      <a:pt x="1572" y="667"/>
                      <a:pt x="1810" y="929"/>
                      <a:pt x="1810" y="1215"/>
                    </a:cubicBezTo>
                    <a:cubicBezTo>
                      <a:pt x="1810" y="1525"/>
                      <a:pt x="1548" y="1787"/>
                      <a:pt x="1239" y="1787"/>
                    </a:cubicBezTo>
                    <a:cubicBezTo>
                      <a:pt x="929" y="1787"/>
                      <a:pt x="691" y="1525"/>
                      <a:pt x="691" y="1215"/>
                    </a:cubicBezTo>
                    <a:cubicBezTo>
                      <a:pt x="691" y="929"/>
                      <a:pt x="953" y="667"/>
                      <a:pt x="1239" y="667"/>
                    </a:cubicBezTo>
                    <a:close/>
                    <a:moveTo>
                      <a:pt x="1239" y="0"/>
                    </a:moveTo>
                    <a:cubicBezTo>
                      <a:pt x="572" y="0"/>
                      <a:pt x="0" y="572"/>
                      <a:pt x="0" y="1263"/>
                    </a:cubicBezTo>
                    <a:cubicBezTo>
                      <a:pt x="0" y="1929"/>
                      <a:pt x="572" y="2501"/>
                      <a:pt x="1239" y="2501"/>
                    </a:cubicBezTo>
                    <a:cubicBezTo>
                      <a:pt x="1929" y="2501"/>
                      <a:pt x="2501" y="1929"/>
                      <a:pt x="2501" y="1263"/>
                    </a:cubicBezTo>
                    <a:cubicBezTo>
                      <a:pt x="2501" y="572"/>
                      <a:pt x="1929" y="0"/>
                      <a:pt x="12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76" name="Google Shape;4276;p57"/>
              <p:cNvSpPr/>
              <p:nvPr/>
            </p:nvSpPr>
            <p:spPr>
              <a:xfrm>
                <a:off x="4864136" y="2654289"/>
                <a:ext cx="61694" cy="19623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667" extrusionOk="0">
                    <a:moveTo>
                      <a:pt x="1" y="0"/>
                    </a:moveTo>
                    <a:lnTo>
                      <a:pt x="1" y="667"/>
                    </a:lnTo>
                    <a:lnTo>
                      <a:pt x="2096" y="667"/>
                    </a:lnTo>
                    <a:lnTo>
                      <a:pt x="20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77" name="Google Shape;4277;p57"/>
              <p:cNvSpPr/>
              <p:nvPr/>
            </p:nvSpPr>
            <p:spPr>
              <a:xfrm>
                <a:off x="4864136" y="2613631"/>
                <a:ext cx="61694" cy="20359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692" extrusionOk="0">
                    <a:moveTo>
                      <a:pt x="1" y="1"/>
                    </a:moveTo>
                    <a:lnTo>
                      <a:pt x="1" y="691"/>
                    </a:lnTo>
                    <a:lnTo>
                      <a:pt x="2096" y="691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78" name="Google Shape;4278;p57"/>
              <p:cNvSpPr/>
              <p:nvPr/>
            </p:nvSpPr>
            <p:spPr>
              <a:xfrm>
                <a:off x="4822802" y="2654289"/>
                <a:ext cx="20359" cy="1962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67" extrusionOk="0">
                    <a:moveTo>
                      <a:pt x="1" y="0"/>
                    </a:moveTo>
                    <a:lnTo>
                      <a:pt x="1" y="667"/>
                    </a:lnTo>
                    <a:lnTo>
                      <a:pt x="691" y="667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79" name="Google Shape;4279;p57"/>
              <p:cNvSpPr/>
              <p:nvPr/>
            </p:nvSpPr>
            <p:spPr>
              <a:xfrm>
                <a:off x="4822802" y="2613631"/>
                <a:ext cx="20359" cy="2035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280" name="Google Shape;4280;p57"/>
            <p:cNvSpPr/>
            <p:nvPr/>
          </p:nvSpPr>
          <p:spPr>
            <a:xfrm>
              <a:off x="4837511" y="2470711"/>
              <a:ext cx="73609" cy="73609"/>
            </a:xfrm>
            <a:custGeom>
              <a:avLst/>
              <a:gdLst/>
              <a:ahLst/>
              <a:cxnLst/>
              <a:rect l="l" t="t" r="r" b="b"/>
              <a:pathLst>
                <a:path w="2502" h="2502" extrusionOk="0">
                  <a:moveTo>
                    <a:pt x="1263" y="691"/>
                  </a:moveTo>
                  <a:cubicBezTo>
                    <a:pt x="1596" y="691"/>
                    <a:pt x="1811" y="953"/>
                    <a:pt x="1811" y="1263"/>
                  </a:cubicBezTo>
                  <a:cubicBezTo>
                    <a:pt x="1811" y="1596"/>
                    <a:pt x="1549" y="1834"/>
                    <a:pt x="1263" y="1834"/>
                  </a:cubicBezTo>
                  <a:cubicBezTo>
                    <a:pt x="929" y="1834"/>
                    <a:pt x="691" y="1549"/>
                    <a:pt x="691" y="1263"/>
                  </a:cubicBezTo>
                  <a:cubicBezTo>
                    <a:pt x="691" y="929"/>
                    <a:pt x="953" y="691"/>
                    <a:pt x="1263" y="691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72"/>
                    <a:pt x="1" y="1263"/>
                  </a:cubicBezTo>
                  <a:cubicBezTo>
                    <a:pt x="1" y="1953"/>
                    <a:pt x="572" y="2501"/>
                    <a:pt x="1263" y="2501"/>
                  </a:cubicBezTo>
                  <a:cubicBezTo>
                    <a:pt x="1930" y="2501"/>
                    <a:pt x="2501" y="1953"/>
                    <a:pt x="2501" y="1263"/>
                  </a:cubicBezTo>
                  <a:cubicBezTo>
                    <a:pt x="2501" y="572"/>
                    <a:pt x="1954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281" name="Google Shape;4281;p57"/>
          <p:cNvGrpSpPr/>
          <p:nvPr/>
        </p:nvGrpSpPr>
        <p:grpSpPr>
          <a:xfrm>
            <a:off x="4042504" y="2489628"/>
            <a:ext cx="346832" cy="319498"/>
            <a:chOff x="4118704" y="2489628"/>
            <a:chExt cx="346832" cy="319498"/>
          </a:xfrm>
        </p:grpSpPr>
        <p:sp>
          <p:nvSpPr>
            <p:cNvPr id="4282" name="Google Shape;4282;p57"/>
            <p:cNvSpPr/>
            <p:nvPr/>
          </p:nvSpPr>
          <p:spPr>
            <a:xfrm>
              <a:off x="4118704" y="2489628"/>
              <a:ext cx="346126" cy="97174"/>
            </a:xfrm>
            <a:custGeom>
              <a:avLst/>
              <a:gdLst/>
              <a:ahLst/>
              <a:cxnLst/>
              <a:rect l="l" t="t" r="r" b="b"/>
              <a:pathLst>
                <a:path w="11765" h="3303" extrusionOk="0">
                  <a:moveTo>
                    <a:pt x="10431" y="1120"/>
                  </a:moveTo>
                  <a:cubicBezTo>
                    <a:pt x="10788" y="1120"/>
                    <a:pt x="11050" y="1453"/>
                    <a:pt x="10955" y="1811"/>
                  </a:cubicBezTo>
                  <a:cubicBezTo>
                    <a:pt x="10931" y="2025"/>
                    <a:pt x="10669" y="2215"/>
                    <a:pt x="10431" y="2215"/>
                  </a:cubicBezTo>
                  <a:lnTo>
                    <a:pt x="9883" y="2215"/>
                  </a:lnTo>
                  <a:lnTo>
                    <a:pt x="9883" y="1120"/>
                  </a:lnTo>
                  <a:close/>
                  <a:moveTo>
                    <a:pt x="9240" y="1144"/>
                  </a:moveTo>
                  <a:lnTo>
                    <a:pt x="9240" y="2263"/>
                  </a:lnTo>
                  <a:lnTo>
                    <a:pt x="3310" y="2263"/>
                  </a:lnTo>
                  <a:lnTo>
                    <a:pt x="3310" y="2215"/>
                  </a:lnTo>
                  <a:cubicBezTo>
                    <a:pt x="3358" y="2049"/>
                    <a:pt x="3406" y="1858"/>
                    <a:pt x="3406" y="1691"/>
                  </a:cubicBezTo>
                  <a:cubicBezTo>
                    <a:pt x="3406" y="1501"/>
                    <a:pt x="3358" y="1310"/>
                    <a:pt x="3310" y="1144"/>
                  </a:cubicBezTo>
                  <a:close/>
                  <a:moveTo>
                    <a:pt x="1786" y="667"/>
                  </a:moveTo>
                  <a:cubicBezTo>
                    <a:pt x="2334" y="667"/>
                    <a:pt x="2763" y="1120"/>
                    <a:pt x="2763" y="1668"/>
                  </a:cubicBezTo>
                  <a:cubicBezTo>
                    <a:pt x="2763" y="2192"/>
                    <a:pt x="2334" y="2644"/>
                    <a:pt x="1786" y="2644"/>
                  </a:cubicBezTo>
                  <a:cubicBezTo>
                    <a:pt x="1262" y="2644"/>
                    <a:pt x="810" y="2192"/>
                    <a:pt x="810" y="1668"/>
                  </a:cubicBezTo>
                  <a:cubicBezTo>
                    <a:pt x="810" y="1120"/>
                    <a:pt x="1262" y="667"/>
                    <a:pt x="1786" y="667"/>
                  </a:cubicBezTo>
                  <a:close/>
                  <a:moveTo>
                    <a:pt x="1739" y="1"/>
                  </a:moveTo>
                  <a:cubicBezTo>
                    <a:pt x="786" y="1"/>
                    <a:pt x="0" y="834"/>
                    <a:pt x="48" y="1811"/>
                  </a:cubicBezTo>
                  <a:cubicBezTo>
                    <a:pt x="191" y="2573"/>
                    <a:pt x="786" y="3216"/>
                    <a:pt x="1572" y="3287"/>
                  </a:cubicBezTo>
                  <a:cubicBezTo>
                    <a:pt x="1647" y="3297"/>
                    <a:pt x="1721" y="3302"/>
                    <a:pt x="1793" y="3302"/>
                  </a:cubicBezTo>
                  <a:cubicBezTo>
                    <a:pt x="2228" y="3302"/>
                    <a:pt x="2616" y="3127"/>
                    <a:pt x="2882" y="2882"/>
                  </a:cubicBezTo>
                  <a:lnTo>
                    <a:pt x="10431" y="2882"/>
                  </a:lnTo>
                  <a:cubicBezTo>
                    <a:pt x="11026" y="2882"/>
                    <a:pt x="11550" y="2430"/>
                    <a:pt x="11645" y="1834"/>
                  </a:cubicBezTo>
                  <a:cubicBezTo>
                    <a:pt x="11764" y="1096"/>
                    <a:pt x="11169" y="429"/>
                    <a:pt x="10431" y="429"/>
                  </a:cubicBezTo>
                  <a:lnTo>
                    <a:pt x="2858" y="429"/>
                  </a:lnTo>
                  <a:cubicBezTo>
                    <a:pt x="2572" y="167"/>
                    <a:pt x="2167" y="1"/>
                    <a:pt x="1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83" name="Google Shape;4283;p57"/>
            <p:cNvSpPr/>
            <p:nvPr/>
          </p:nvSpPr>
          <p:spPr>
            <a:xfrm>
              <a:off x="4119380" y="2601275"/>
              <a:ext cx="346156" cy="97174"/>
            </a:xfrm>
            <a:custGeom>
              <a:avLst/>
              <a:gdLst/>
              <a:ahLst/>
              <a:cxnLst/>
              <a:rect l="l" t="t" r="r" b="b"/>
              <a:pathLst>
                <a:path w="11766" h="3303" extrusionOk="0">
                  <a:moveTo>
                    <a:pt x="8455" y="1040"/>
                  </a:moveTo>
                  <a:lnTo>
                    <a:pt x="8455" y="1088"/>
                  </a:lnTo>
                  <a:cubicBezTo>
                    <a:pt x="8407" y="1254"/>
                    <a:pt x="8384" y="1445"/>
                    <a:pt x="8384" y="1611"/>
                  </a:cubicBezTo>
                  <a:cubicBezTo>
                    <a:pt x="8384" y="1778"/>
                    <a:pt x="8407" y="1993"/>
                    <a:pt x="8455" y="2135"/>
                  </a:cubicBezTo>
                  <a:lnTo>
                    <a:pt x="2549" y="2135"/>
                  </a:lnTo>
                  <a:lnTo>
                    <a:pt x="2549" y="1040"/>
                  </a:lnTo>
                  <a:close/>
                  <a:moveTo>
                    <a:pt x="1882" y="1088"/>
                  </a:moveTo>
                  <a:lnTo>
                    <a:pt x="1882" y="2183"/>
                  </a:lnTo>
                  <a:lnTo>
                    <a:pt x="1358" y="2183"/>
                  </a:lnTo>
                  <a:cubicBezTo>
                    <a:pt x="1001" y="2183"/>
                    <a:pt x="715" y="1850"/>
                    <a:pt x="811" y="1492"/>
                  </a:cubicBezTo>
                  <a:cubicBezTo>
                    <a:pt x="834" y="1278"/>
                    <a:pt x="1120" y="1088"/>
                    <a:pt x="1358" y="1088"/>
                  </a:cubicBezTo>
                  <a:close/>
                  <a:moveTo>
                    <a:pt x="9955" y="635"/>
                  </a:moveTo>
                  <a:cubicBezTo>
                    <a:pt x="10479" y="635"/>
                    <a:pt x="10932" y="1088"/>
                    <a:pt x="10932" y="1611"/>
                  </a:cubicBezTo>
                  <a:cubicBezTo>
                    <a:pt x="10932" y="2159"/>
                    <a:pt x="10479" y="2588"/>
                    <a:pt x="9955" y="2588"/>
                  </a:cubicBezTo>
                  <a:cubicBezTo>
                    <a:pt x="9408" y="2588"/>
                    <a:pt x="8979" y="2159"/>
                    <a:pt x="8979" y="1611"/>
                  </a:cubicBezTo>
                  <a:cubicBezTo>
                    <a:pt x="8979" y="1088"/>
                    <a:pt x="9408" y="635"/>
                    <a:pt x="9955" y="635"/>
                  </a:cubicBezTo>
                  <a:close/>
                  <a:moveTo>
                    <a:pt x="9981" y="1"/>
                  </a:moveTo>
                  <a:cubicBezTo>
                    <a:pt x="9560" y="1"/>
                    <a:pt x="9169" y="176"/>
                    <a:pt x="8884" y="421"/>
                  </a:cubicBezTo>
                  <a:lnTo>
                    <a:pt x="1358" y="421"/>
                  </a:lnTo>
                  <a:cubicBezTo>
                    <a:pt x="763" y="421"/>
                    <a:pt x="215" y="873"/>
                    <a:pt x="120" y="1469"/>
                  </a:cubicBezTo>
                  <a:cubicBezTo>
                    <a:pt x="1" y="2207"/>
                    <a:pt x="596" y="2874"/>
                    <a:pt x="1358" y="2874"/>
                  </a:cubicBezTo>
                  <a:lnTo>
                    <a:pt x="8907" y="2874"/>
                  </a:lnTo>
                  <a:cubicBezTo>
                    <a:pt x="9217" y="3136"/>
                    <a:pt x="9598" y="3302"/>
                    <a:pt x="10051" y="3302"/>
                  </a:cubicBezTo>
                  <a:cubicBezTo>
                    <a:pt x="11003" y="3302"/>
                    <a:pt x="11765" y="2469"/>
                    <a:pt x="11718" y="1492"/>
                  </a:cubicBezTo>
                  <a:cubicBezTo>
                    <a:pt x="11551" y="730"/>
                    <a:pt x="10956" y="87"/>
                    <a:pt x="10193" y="16"/>
                  </a:cubicBezTo>
                  <a:cubicBezTo>
                    <a:pt x="10122" y="6"/>
                    <a:pt x="10051" y="1"/>
                    <a:pt x="9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84" name="Google Shape;4284;p57"/>
            <p:cNvSpPr/>
            <p:nvPr/>
          </p:nvSpPr>
          <p:spPr>
            <a:xfrm>
              <a:off x="4119380" y="2711481"/>
              <a:ext cx="346156" cy="97645"/>
            </a:xfrm>
            <a:custGeom>
              <a:avLst/>
              <a:gdLst/>
              <a:ahLst/>
              <a:cxnLst/>
              <a:rect l="l" t="t" r="r" b="b"/>
              <a:pathLst>
                <a:path w="11766" h="3319" extrusionOk="0">
                  <a:moveTo>
                    <a:pt x="9169" y="1104"/>
                  </a:moveTo>
                  <a:lnTo>
                    <a:pt x="9169" y="2176"/>
                  </a:lnTo>
                  <a:lnTo>
                    <a:pt x="3263" y="2176"/>
                  </a:lnTo>
                  <a:cubicBezTo>
                    <a:pt x="3311" y="2009"/>
                    <a:pt x="3335" y="1819"/>
                    <a:pt x="3335" y="1652"/>
                  </a:cubicBezTo>
                  <a:cubicBezTo>
                    <a:pt x="3335" y="1461"/>
                    <a:pt x="3311" y="1271"/>
                    <a:pt x="3263" y="1104"/>
                  </a:cubicBezTo>
                  <a:close/>
                  <a:moveTo>
                    <a:pt x="10408" y="1080"/>
                  </a:moveTo>
                  <a:cubicBezTo>
                    <a:pt x="10765" y="1080"/>
                    <a:pt x="11027" y="1414"/>
                    <a:pt x="10932" y="1771"/>
                  </a:cubicBezTo>
                  <a:cubicBezTo>
                    <a:pt x="10908" y="2009"/>
                    <a:pt x="10646" y="2176"/>
                    <a:pt x="10408" y="2176"/>
                  </a:cubicBezTo>
                  <a:lnTo>
                    <a:pt x="9860" y="2176"/>
                  </a:lnTo>
                  <a:lnTo>
                    <a:pt x="9860" y="1080"/>
                  </a:lnTo>
                  <a:close/>
                  <a:moveTo>
                    <a:pt x="1763" y="676"/>
                  </a:moveTo>
                  <a:cubicBezTo>
                    <a:pt x="2311" y="676"/>
                    <a:pt x="2740" y="1104"/>
                    <a:pt x="2740" y="1652"/>
                  </a:cubicBezTo>
                  <a:cubicBezTo>
                    <a:pt x="2740" y="2176"/>
                    <a:pt x="2311" y="2628"/>
                    <a:pt x="1763" y="2628"/>
                  </a:cubicBezTo>
                  <a:cubicBezTo>
                    <a:pt x="1239" y="2628"/>
                    <a:pt x="787" y="2176"/>
                    <a:pt x="787" y="1652"/>
                  </a:cubicBezTo>
                  <a:cubicBezTo>
                    <a:pt x="787" y="1104"/>
                    <a:pt x="1239" y="676"/>
                    <a:pt x="1763" y="676"/>
                  </a:cubicBezTo>
                  <a:close/>
                  <a:moveTo>
                    <a:pt x="1725" y="1"/>
                  </a:moveTo>
                  <a:cubicBezTo>
                    <a:pt x="1667" y="1"/>
                    <a:pt x="1608" y="3"/>
                    <a:pt x="1549" y="9"/>
                  </a:cubicBezTo>
                  <a:cubicBezTo>
                    <a:pt x="787" y="104"/>
                    <a:pt x="168" y="723"/>
                    <a:pt x="96" y="1509"/>
                  </a:cubicBezTo>
                  <a:cubicBezTo>
                    <a:pt x="1" y="2485"/>
                    <a:pt x="787" y="3319"/>
                    <a:pt x="1763" y="3319"/>
                  </a:cubicBezTo>
                  <a:cubicBezTo>
                    <a:pt x="2192" y="3319"/>
                    <a:pt x="2597" y="3128"/>
                    <a:pt x="2906" y="2867"/>
                  </a:cubicBezTo>
                  <a:lnTo>
                    <a:pt x="10455" y="2867"/>
                  </a:lnTo>
                  <a:cubicBezTo>
                    <a:pt x="11194" y="2867"/>
                    <a:pt x="11765" y="2224"/>
                    <a:pt x="11670" y="1461"/>
                  </a:cubicBezTo>
                  <a:cubicBezTo>
                    <a:pt x="11527" y="866"/>
                    <a:pt x="11027" y="437"/>
                    <a:pt x="10408" y="437"/>
                  </a:cubicBezTo>
                  <a:lnTo>
                    <a:pt x="2859" y="437"/>
                  </a:lnTo>
                  <a:cubicBezTo>
                    <a:pt x="2584" y="163"/>
                    <a:pt x="2178" y="1"/>
                    <a:pt x="1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285" name="Google Shape;4285;p57"/>
          <p:cNvGrpSpPr/>
          <p:nvPr/>
        </p:nvGrpSpPr>
        <p:grpSpPr>
          <a:xfrm>
            <a:off x="3281266" y="2480537"/>
            <a:ext cx="339124" cy="292876"/>
            <a:chOff x="3509866" y="2480537"/>
            <a:chExt cx="339124" cy="292876"/>
          </a:xfrm>
        </p:grpSpPr>
        <p:sp>
          <p:nvSpPr>
            <p:cNvPr id="4286" name="Google Shape;4286;p57"/>
            <p:cNvSpPr/>
            <p:nvPr/>
          </p:nvSpPr>
          <p:spPr>
            <a:xfrm>
              <a:off x="3669585" y="2636755"/>
              <a:ext cx="60311" cy="19653"/>
            </a:xfrm>
            <a:custGeom>
              <a:avLst/>
              <a:gdLst/>
              <a:ahLst/>
              <a:cxnLst/>
              <a:rect l="l" t="t" r="r" b="b"/>
              <a:pathLst>
                <a:path w="2050" h="668" extrusionOk="0">
                  <a:moveTo>
                    <a:pt x="1" y="1"/>
                  </a:moveTo>
                  <a:lnTo>
                    <a:pt x="1" y="667"/>
                  </a:lnTo>
                  <a:lnTo>
                    <a:pt x="2049" y="667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87" name="Google Shape;4287;p57"/>
            <p:cNvSpPr/>
            <p:nvPr/>
          </p:nvSpPr>
          <p:spPr>
            <a:xfrm>
              <a:off x="3669585" y="2598215"/>
              <a:ext cx="60311" cy="19653"/>
            </a:xfrm>
            <a:custGeom>
              <a:avLst/>
              <a:gdLst/>
              <a:ahLst/>
              <a:cxnLst/>
              <a:rect l="l" t="t" r="r" b="b"/>
              <a:pathLst>
                <a:path w="2050" h="668" extrusionOk="0">
                  <a:moveTo>
                    <a:pt x="1" y="1"/>
                  </a:moveTo>
                  <a:lnTo>
                    <a:pt x="1" y="668"/>
                  </a:lnTo>
                  <a:lnTo>
                    <a:pt x="2049" y="668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88" name="Google Shape;4288;p57"/>
            <p:cNvSpPr/>
            <p:nvPr/>
          </p:nvSpPr>
          <p:spPr>
            <a:xfrm>
              <a:off x="3628957" y="2636755"/>
              <a:ext cx="20359" cy="19653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1" y="1"/>
                  </a:moveTo>
                  <a:lnTo>
                    <a:pt x="1" y="667"/>
                  </a:lnTo>
                  <a:lnTo>
                    <a:pt x="691" y="667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89" name="Google Shape;4289;p57"/>
            <p:cNvSpPr/>
            <p:nvPr/>
          </p:nvSpPr>
          <p:spPr>
            <a:xfrm>
              <a:off x="3628957" y="2598215"/>
              <a:ext cx="20359" cy="19653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90" name="Google Shape;4290;p57"/>
            <p:cNvSpPr/>
            <p:nvPr/>
          </p:nvSpPr>
          <p:spPr>
            <a:xfrm>
              <a:off x="3509866" y="2480537"/>
              <a:ext cx="339124" cy="292876"/>
            </a:xfrm>
            <a:custGeom>
              <a:avLst/>
              <a:gdLst/>
              <a:ahLst/>
              <a:cxnLst/>
              <a:rect l="l" t="t" r="r" b="b"/>
              <a:pathLst>
                <a:path w="11527" h="9955" extrusionOk="0">
                  <a:moveTo>
                    <a:pt x="7907" y="667"/>
                  </a:moveTo>
                  <a:lnTo>
                    <a:pt x="7216" y="1858"/>
                  </a:lnTo>
                  <a:lnTo>
                    <a:pt x="4358" y="1858"/>
                  </a:lnTo>
                  <a:lnTo>
                    <a:pt x="3668" y="667"/>
                  </a:lnTo>
                  <a:close/>
                  <a:moveTo>
                    <a:pt x="3072" y="1024"/>
                  </a:moveTo>
                  <a:lnTo>
                    <a:pt x="3787" y="2167"/>
                  </a:lnTo>
                  <a:lnTo>
                    <a:pt x="2358" y="4644"/>
                  </a:lnTo>
                  <a:lnTo>
                    <a:pt x="1000" y="4644"/>
                  </a:lnTo>
                  <a:lnTo>
                    <a:pt x="3072" y="1024"/>
                  </a:lnTo>
                  <a:close/>
                  <a:moveTo>
                    <a:pt x="8431" y="1024"/>
                  </a:moveTo>
                  <a:lnTo>
                    <a:pt x="10526" y="4644"/>
                  </a:lnTo>
                  <a:lnTo>
                    <a:pt x="9169" y="4644"/>
                  </a:lnTo>
                  <a:lnTo>
                    <a:pt x="7740" y="2215"/>
                  </a:lnTo>
                  <a:lnTo>
                    <a:pt x="8431" y="1024"/>
                  </a:lnTo>
                  <a:close/>
                  <a:moveTo>
                    <a:pt x="7192" y="2524"/>
                  </a:moveTo>
                  <a:lnTo>
                    <a:pt x="8573" y="4977"/>
                  </a:lnTo>
                  <a:lnTo>
                    <a:pt x="7192" y="7406"/>
                  </a:lnTo>
                  <a:lnTo>
                    <a:pt x="4358" y="7406"/>
                  </a:lnTo>
                  <a:lnTo>
                    <a:pt x="2953" y="4977"/>
                  </a:lnTo>
                  <a:lnTo>
                    <a:pt x="4358" y="2524"/>
                  </a:lnTo>
                  <a:close/>
                  <a:moveTo>
                    <a:pt x="2358" y="5311"/>
                  </a:moveTo>
                  <a:lnTo>
                    <a:pt x="3787" y="7740"/>
                  </a:lnTo>
                  <a:lnTo>
                    <a:pt x="3096" y="8930"/>
                  </a:lnTo>
                  <a:lnTo>
                    <a:pt x="1024" y="5311"/>
                  </a:lnTo>
                  <a:close/>
                  <a:moveTo>
                    <a:pt x="10574" y="5334"/>
                  </a:moveTo>
                  <a:lnTo>
                    <a:pt x="8502" y="8954"/>
                  </a:lnTo>
                  <a:lnTo>
                    <a:pt x="7788" y="7764"/>
                  </a:lnTo>
                  <a:lnTo>
                    <a:pt x="9216" y="5334"/>
                  </a:lnTo>
                  <a:close/>
                  <a:moveTo>
                    <a:pt x="7216" y="8097"/>
                  </a:moveTo>
                  <a:lnTo>
                    <a:pt x="7907" y="9288"/>
                  </a:lnTo>
                  <a:lnTo>
                    <a:pt x="3668" y="9288"/>
                  </a:lnTo>
                  <a:lnTo>
                    <a:pt x="4358" y="8097"/>
                  </a:lnTo>
                  <a:close/>
                  <a:moveTo>
                    <a:pt x="2906" y="0"/>
                  </a:moveTo>
                  <a:lnTo>
                    <a:pt x="0" y="4977"/>
                  </a:lnTo>
                  <a:lnTo>
                    <a:pt x="2906" y="9954"/>
                  </a:lnTo>
                  <a:lnTo>
                    <a:pt x="8645" y="9954"/>
                  </a:lnTo>
                  <a:lnTo>
                    <a:pt x="11526" y="4977"/>
                  </a:lnTo>
                  <a:lnTo>
                    <a:pt x="8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291" name="Google Shape;4291;p57"/>
          <p:cNvGrpSpPr/>
          <p:nvPr/>
        </p:nvGrpSpPr>
        <p:grpSpPr>
          <a:xfrm>
            <a:off x="2583781" y="2545672"/>
            <a:ext cx="338418" cy="194113"/>
            <a:chOff x="2964781" y="2545672"/>
            <a:chExt cx="338418" cy="194113"/>
          </a:xfrm>
        </p:grpSpPr>
        <p:sp>
          <p:nvSpPr>
            <p:cNvPr id="4292" name="Google Shape;4292;p57"/>
            <p:cNvSpPr/>
            <p:nvPr/>
          </p:nvSpPr>
          <p:spPr>
            <a:xfrm>
              <a:off x="2964781" y="2545672"/>
              <a:ext cx="338418" cy="194113"/>
            </a:xfrm>
            <a:custGeom>
              <a:avLst/>
              <a:gdLst/>
              <a:ahLst/>
              <a:cxnLst/>
              <a:rect l="l" t="t" r="r" b="b"/>
              <a:pathLst>
                <a:path w="11503" h="6598" extrusionOk="0">
                  <a:moveTo>
                    <a:pt x="2858" y="668"/>
                  </a:moveTo>
                  <a:lnTo>
                    <a:pt x="2858" y="2930"/>
                  </a:lnTo>
                  <a:lnTo>
                    <a:pt x="1144" y="2930"/>
                  </a:lnTo>
                  <a:lnTo>
                    <a:pt x="1787" y="1549"/>
                  </a:lnTo>
                  <a:cubicBezTo>
                    <a:pt x="1977" y="1096"/>
                    <a:pt x="2382" y="763"/>
                    <a:pt x="2858" y="668"/>
                  </a:cubicBezTo>
                  <a:close/>
                  <a:moveTo>
                    <a:pt x="3525" y="668"/>
                  </a:moveTo>
                  <a:cubicBezTo>
                    <a:pt x="4001" y="763"/>
                    <a:pt x="4382" y="1096"/>
                    <a:pt x="4597" y="1549"/>
                  </a:cubicBezTo>
                  <a:lnTo>
                    <a:pt x="5240" y="2930"/>
                  </a:lnTo>
                  <a:lnTo>
                    <a:pt x="3525" y="2930"/>
                  </a:lnTo>
                  <a:lnTo>
                    <a:pt x="3525" y="668"/>
                  </a:lnTo>
                  <a:close/>
                  <a:moveTo>
                    <a:pt x="7955" y="3597"/>
                  </a:moveTo>
                  <a:lnTo>
                    <a:pt x="7955" y="5859"/>
                  </a:lnTo>
                  <a:cubicBezTo>
                    <a:pt x="7502" y="5764"/>
                    <a:pt x="7097" y="5430"/>
                    <a:pt x="6907" y="5002"/>
                  </a:cubicBezTo>
                  <a:lnTo>
                    <a:pt x="6264" y="3597"/>
                  </a:lnTo>
                  <a:close/>
                  <a:moveTo>
                    <a:pt x="10312" y="3597"/>
                  </a:moveTo>
                  <a:lnTo>
                    <a:pt x="9693" y="5002"/>
                  </a:lnTo>
                  <a:cubicBezTo>
                    <a:pt x="9479" y="5430"/>
                    <a:pt x="9098" y="5764"/>
                    <a:pt x="8621" y="5859"/>
                  </a:cubicBezTo>
                  <a:lnTo>
                    <a:pt x="8621" y="3597"/>
                  </a:lnTo>
                  <a:close/>
                  <a:moveTo>
                    <a:pt x="3216" y="1"/>
                  </a:moveTo>
                  <a:cubicBezTo>
                    <a:pt x="2334" y="1"/>
                    <a:pt x="1572" y="501"/>
                    <a:pt x="1215" y="1263"/>
                  </a:cubicBezTo>
                  <a:lnTo>
                    <a:pt x="477" y="2930"/>
                  </a:lnTo>
                  <a:lnTo>
                    <a:pt x="1" y="2930"/>
                  </a:lnTo>
                  <a:lnTo>
                    <a:pt x="1" y="3621"/>
                  </a:lnTo>
                  <a:lnTo>
                    <a:pt x="5549" y="3621"/>
                  </a:lnTo>
                  <a:lnTo>
                    <a:pt x="6311" y="5288"/>
                  </a:lnTo>
                  <a:cubicBezTo>
                    <a:pt x="6669" y="6097"/>
                    <a:pt x="7431" y="6597"/>
                    <a:pt x="8336" y="6597"/>
                  </a:cubicBezTo>
                  <a:cubicBezTo>
                    <a:pt x="9217" y="6597"/>
                    <a:pt x="9955" y="6097"/>
                    <a:pt x="10360" y="5288"/>
                  </a:cubicBezTo>
                  <a:lnTo>
                    <a:pt x="11098" y="3621"/>
                  </a:lnTo>
                  <a:lnTo>
                    <a:pt x="11503" y="3621"/>
                  </a:lnTo>
                  <a:lnTo>
                    <a:pt x="11503" y="2930"/>
                  </a:lnTo>
                  <a:lnTo>
                    <a:pt x="5954" y="2930"/>
                  </a:lnTo>
                  <a:lnTo>
                    <a:pt x="5192" y="1263"/>
                  </a:lnTo>
                  <a:cubicBezTo>
                    <a:pt x="4835" y="477"/>
                    <a:pt x="4073" y="1"/>
                    <a:pt x="3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4293" name="Google Shape;4293;p57"/>
            <p:cNvGrpSpPr/>
            <p:nvPr/>
          </p:nvGrpSpPr>
          <p:grpSpPr>
            <a:xfrm>
              <a:off x="3048156" y="2565295"/>
              <a:ext cx="170281" cy="154159"/>
              <a:chOff x="3048156" y="2565295"/>
              <a:chExt cx="170281" cy="154159"/>
            </a:xfrm>
          </p:grpSpPr>
          <p:sp>
            <p:nvSpPr>
              <p:cNvPr id="4294" name="Google Shape;4294;p57"/>
              <p:cNvSpPr/>
              <p:nvPr/>
            </p:nvSpPr>
            <p:spPr>
              <a:xfrm>
                <a:off x="3048156" y="2665498"/>
                <a:ext cx="20359" cy="2032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1" extrusionOk="0">
                    <a:moveTo>
                      <a:pt x="1" y="0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95" name="Google Shape;4295;p57"/>
              <p:cNvSpPr/>
              <p:nvPr/>
            </p:nvSpPr>
            <p:spPr>
              <a:xfrm>
                <a:off x="3048156" y="2699801"/>
                <a:ext cx="20359" cy="1965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68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691" y="66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96" name="Google Shape;4296;p57"/>
              <p:cNvSpPr/>
              <p:nvPr/>
            </p:nvSpPr>
            <p:spPr>
              <a:xfrm>
                <a:off x="3198078" y="2565295"/>
                <a:ext cx="20359" cy="2035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97" name="Google Shape;4297;p57"/>
              <p:cNvSpPr/>
              <p:nvPr/>
            </p:nvSpPr>
            <p:spPr>
              <a:xfrm>
                <a:off x="3198078" y="2598921"/>
                <a:ext cx="20359" cy="20359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92" extrusionOk="0">
                    <a:moveTo>
                      <a:pt x="1" y="1"/>
                    </a:moveTo>
                    <a:lnTo>
                      <a:pt x="1" y="691"/>
                    </a:lnTo>
                    <a:lnTo>
                      <a:pt x="691" y="691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4298" name="Google Shape;4298;p57"/>
          <p:cNvGrpSpPr/>
          <p:nvPr/>
        </p:nvGrpSpPr>
        <p:grpSpPr>
          <a:xfrm>
            <a:off x="1834458" y="2446205"/>
            <a:ext cx="338448" cy="338418"/>
            <a:chOff x="2367858" y="2446205"/>
            <a:chExt cx="338448" cy="338418"/>
          </a:xfrm>
        </p:grpSpPr>
        <p:sp>
          <p:nvSpPr>
            <p:cNvPr id="4299" name="Google Shape;4299;p57"/>
            <p:cNvSpPr/>
            <p:nvPr/>
          </p:nvSpPr>
          <p:spPr>
            <a:xfrm>
              <a:off x="2367858" y="2446205"/>
              <a:ext cx="338448" cy="338418"/>
            </a:xfrm>
            <a:custGeom>
              <a:avLst/>
              <a:gdLst/>
              <a:ahLst/>
              <a:cxnLst/>
              <a:rect l="l" t="t" r="r" b="b"/>
              <a:pathLst>
                <a:path w="11504" h="11503" extrusionOk="0">
                  <a:moveTo>
                    <a:pt x="2144" y="691"/>
                  </a:moveTo>
                  <a:cubicBezTo>
                    <a:pt x="2454" y="691"/>
                    <a:pt x="2692" y="929"/>
                    <a:pt x="2692" y="1215"/>
                  </a:cubicBezTo>
                  <a:cubicBezTo>
                    <a:pt x="2692" y="1524"/>
                    <a:pt x="2454" y="1762"/>
                    <a:pt x="2144" y="1762"/>
                  </a:cubicBezTo>
                  <a:cubicBezTo>
                    <a:pt x="1858" y="1762"/>
                    <a:pt x="1620" y="1524"/>
                    <a:pt x="1620" y="1215"/>
                  </a:cubicBezTo>
                  <a:cubicBezTo>
                    <a:pt x="1620" y="929"/>
                    <a:pt x="1858" y="691"/>
                    <a:pt x="2144" y="691"/>
                  </a:cubicBezTo>
                  <a:close/>
                  <a:moveTo>
                    <a:pt x="5764" y="691"/>
                  </a:moveTo>
                  <a:cubicBezTo>
                    <a:pt x="6050" y="691"/>
                    <a:pt x="6288" y="929"/>
                    <a:pt x="6288" y="1215"/>
                  </a:cubicBezTo>
                  <a:cubicBezTo>
                    <a:pt x="6288" y="1524"/>
                    <a:pt x="6050" y="1762"/>
                    <a:pt x="5764" y="1762"/>
                  </a:cubicBezTo>
                  <a:cubicBezTo>
                    <a:pt x="5454" y="1762"/>
                    <a:pt x="5216" y="1524"/>
                    <a:pt x="5216" y="1215"/>
                  </a:cubicBezTo>
                  <a:cubicBezTo>
                    <a:pt x="5216" y="929"/>
                    <a:pt x="5454" y="691"/>
                    <a:pt x="5764" y="691"/>
                  </a:cubicBezTo>
                  <a:close/>
                  <a:moveTo>
                    <a:pt x="9360" y="691"/>
                  </a:moveTo>
                  <a:cubicBezTo>
                    <a:pt x="9646" y="691"/>
                    <a:pt x="9884" y="929"/>
                    <a:pt x="9884" y="1215"/>
                  </a:cubicBezTo>
                  <a:cubicBezTo>
                    <a:pt x="9884" y="1524"/>
                    <a:pt x="9646" y="1762"/>
                    <a:pt x="9360" y="1762"/>
                  </a:cubicBezTo>
                  <a:cubicBezTo>
                    <a:pt x="9050" y="1762"/>
                    <a:pt x="8812" y="1524"/>
                    <a:pt x="8812" y="1215"/>
                  </a:cubicBezTo>
                  <a:cubicBezTo>
                    <a:pt x="8812" y="929"/>
                    <a:pt x="9050" y="691"/>
                    <a:pt x="9360" y="691"/>
                  </a:cubicBezTo>
                  <a:close/>
                  <a:moveTo>
                    <a:pt x="3644" y="1977"/>
                  </a:moveTo>
                  <a:lnTo>
                    <a:pt x="3644" y="10836"/>
                  </a:lnTo>
                  <a:lnTo>
                    <a:pt x="667" y="10836"/>
                  </a:lnTo>
                  <a:lnTo>
                    <a:pt x="667" y="1977"/>
                  </a:lnTo>
                  <a:lnTo>
                    <a:pt x="1168" y="1977"/>
                  </a:lnTo>
                  <a:cubicBezTo>
                    <a:pt x="1382" y="2263"/>
                    <a:pt x="1739" y="2453"/>
                    <a:pt x="2144" y="2453"/>
                  </a:cubicBezTo>
                  <a:cubicBezTo>
                    <a:pt x="2549" y="2453"/>
                    <a:pt x="2906" y="2263"/>
                    <a:pt x="3144" y="1977"/>
                  </a:cubicBezTo>
                  <a:close/>
                  <a:moveTo>
                    <a:pt x="7264" y="1977"/>
                  </a:moveTo>
                  <a:lnTo>
                    <a:pt x="7264" y="10836"/>
                  </a:lnTo>
                  <a:lnTo>
                    <a:pt x="4287" y="10836"/>
                  </a:lnTo>
                  <a:lnTo>
                    <a:pt x="4287" y="1977"/>
                  </a:lnTo>
                  <a:lnTo>
                    <a:pt x="4811" y="1977"/>
                  </a:lnTo>
                  <a:cubicBezTo>
                    <a:pt x="5002" y="2263"/>
                    <a:pt x="5359" y="2453"/>
                    <a:pt x="5788" y="2453"/>
                  </a:cubicBezTo>
                  <a:cubicBezTo>
                    <a:pt x="6192" y="2453"/>
                    <a:pt x="6526" y="2263"/>
                    <a:pt x="6764" y="1977"/>
                  </a:cubicBezTo>
                  <a:close/>
                  <a:moveTo>
                    <a:pt x="10884" y="1977"/>
                  </a:moveTo>
                  <a:lnTo>
                    <a:pt x="10884" y="10836"/>
                  </a:lnTo>
                  <a:lnTo>
                    <a:pt x="7907" y="10836"/>
                  </a:lnTo>
                  <a:lnTo>
                    <a:pt x="7907" y="1977"/>
                  </a:lnTo>
                  <a:lnTo>
                    <a:pt x="8407" y="1977"/>
                  </a:lnTo>
                  <a:cubicBezTo>
                    <a:pt x="8622" y="2263"/>
                    <a:pt x="8979" y="2453"/>
                    <a:pt x="9384" y="2453"/>
                  </a:cubicBezTo>
                  <a:cubicBezTo>
                    <a:pt x="9788" y="2453"/>
                    <a:pt x="10122" y="2263"/>
                    <a:pt x="10360" y="1977"/>
                  </a:cubicBezTo>
                  <a:close/>
                  <a:moveTo>
                    <a:pt x="2144" y="0"/>
                  </a:moveTo>
                  <a:cubicBezTo>
                    <a:pt x="1477" y="0"/>
                    <a:pt x="929" y="548"/>
                    <a:pt x="929" y="1215"/>
                  </a:cubicBezTo>
                  <a:lnTo>
                    <a:pt x="929" y="1286"/>
                  </a:lnTo>
                  <a:lnTo>
                    <a:pt x="1" y="1286"/>
                  </a:lnTo>
                  <a:lnTo>
                    <a:pt x="1" y="11502"/>
                  </a:lnTo>
                  <a:lnTo>
                    <a:pt x="11503" y="11502"/>
                  </a:lnTo>
                  <a:lnTo>
                    <a:pt x="11503" y="1286"/>
                  </a:lnTo>
                  <a:lnTo>
                    <a:pt x="10574" y="1286"/>
                  </a:lnTo>
                  <a:lnTo>
                    <a:pt x="10574" y="1215"/>
                  </a:lnTo>
                  <a:cubicBezTo>
                    <a:pt x="10574" y="548"/>
                    <a:pt x="10027" y="0"/>
                    <a:pt x="9360" y="0"/>
                  </a:cubicBezTo>
                  <a:cubicBezTo>
                    <a:pt x="8669" y="0"/>
                    <a:pt x="8121" y="548"/>
                    <a:pt x="8121" y="1215"/>
                  </a:cubicBezTo>
                  <a:lnTo>
                    <a:pt x="8121" y="1286"/>
                  </a:lnTo>
                  <a:lnTo>
                    <a:pt x="6978" y="1286"/>
                  </a:lnTo>
                  <a:lnTo>
                    <a:pt x="6978" y="1215"/>
                  </a:lnTo>
                  <a:cubicBezTo>
                    <a:pt x="6978" y="548"/>
                    <a:pt x="6431" y="0"/>
                    <a:pt x="5740" y="0"/>
                  </a:cubicBezTo>
                  <a:cubicBezTo>
                    <a:pt x="5073" y="0"/>
                    <a:pt x="4525" y="548"/>
                    <a:pt x="4525" y="1215"/>
                  </a:cubicBezTo>
                  <a:lnTo>
                    <a:pt x="4525" y="1286"/>
                  </a:lnTo>
                  <a:lnTo>
                    <a:pt x="3382" y="1286"/>
                  </a:lnTo>
                  <a:lnTo>
                    <a:pt x="3382" y="1215"/>
                  </a:lnTo>
                  <a:cubicBezTo>
                    <a:pt x="3382" y="548"/>
                    <a:pt x="2835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00" name="Google Shape;4300;p57"/>
            <p:cNvSpPr/>
            <p:nvPr/>
          </p:nvSpPr>
          <p:spPr>
            <a:xfrm>
              <a:off x="2516398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01" name="Google Shape;4301;p57"/>
            <p:cNvSpPr/>
            <p:nvPr/>
          </p:nvSpPr>
          <p:spPr>
            <a:xfrm>
              <a:off x="2516398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02" name="Google Shape;4302;p57"/>
            <p:cNvSpPr/>
            <p:nvPr/>
          </p:nvSpPr>
          <p:spPr>
            <a:xfrm>
              <a:off x="2516398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03" name="Google Shape;4303;p57"/>
            <p:cNvSpPr/>
            <p:nvPr/>
          </p:nvSpPr>
          <p:spPr>
            <a:xfrm>
              <a:off x="2516398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04" name="Google Shape;4304;p57"/>
            <p:cNvSpPr/>
            <p:nvPr/>
          </p:nvSpPr>
          <p:spPr>
            <a:xfrm>
              <a:off x="2409193" y="2542171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05" name="Google Shape;4305;p57"/>
            <p:cNvSpPr/>
            <p:nvPr/>
          </p:nvSpPr>
          <p:spPr>
            <a:xfrm>
              <a:off x="2409193" y="2584918"/>
              <a:ext cx="42777" cy="19653"/>
            </a:xfrm>
            <a:custGeom>
              <a:avLst/>
              <a:gdLst/>
              <a:ahLst/>
              <a:cxnLst/>
              <a:rect l="l" t="t" r="r" b="b"/>
              <a:pathLst>
                <a:path w="1454" h="668" extrusionOk="0">
                  <a:moveTo>
                    <a:pt x="1" y="0"/>
                  </a:moveTo>
                  <a:lnTo>
                    <a:pt x="1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06" name="Google Shape;4306;p57"/>
            <p:cNvSpPr/>
            <p:nvPr/>
          </p:nvSpPr>
          <p:spPr>
            <a:xfrm>
              <a:off x="2409193" y="2627664"/>
              <a:ext cx="42777" cy="20329"/>
            </a:xfrm>
            <a:custGeom>
              <a:avLst/>
              <a:gdLst/>
              <a:ahLst/>
              <a:cxnLst/>
              <a:rect l="l" t="t" r="r" b="b"/>
              <a:pathLst>
                <a:path w="1454" h="691" extrusionOk="0">
                  <a:moveTo>
                    <a:pt x="1" y="0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07" name="Google Shape;4307;p57"/>
            <p:cNvSpPr/>
            <p:nvPr/>
          </p:nvSpPr>
          <p:spPr>
            <a:xfrm>
              <a:off x="2409193" y="267038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08" name="Google Shape;4308;p57"/>
            <p:cNvSpPr/>
            <p:nvPr/>
          </p:nvSpPr>
          <p:spPr>
            <a:xfrm>
              <a:off x="2622190" y="2542171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1"/>
                  </a:moveTo>
                  <a:lnTo>
                    <a:pt x="0" y="668"/>
                  </a:lnTo>
                  <a:lnTo>
                    <a:pt x="1453" y="6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09" name="Google Shape;4309;p57"/>
            <p:cNvSpPr/>
            <p:nvPr/>
          </p:nvSpPr>
          <p:spPr>
            <a:xfrm>
              <a:off x="2622190" y="2584918"/>
              <a:ext cx="42747" cy="19653"/>
            </a:xfrm>
            <a:custGeom>
              <a:avLst/>
              <a:gdLst/>
              <a:ahLst/>
              <a:cxnLst/>
              <a:rect l="l" t="t" r="r" b="b"/>
              <a:pathLst>
                <a:path w="1453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3" y="667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10" name="Google Shape;4310;p57"/>
            <p:cNvSpPr/>
            <p:nvPr/>
          </p:nvSpPr>
          <p:spPr>
            <a:xfrm>
              <a:off x="2622190" y="2627664"/>
              <a:ext cx="42747" cy="20329"/>
            </a:xfrm>
            <a:custGeom>
              <a:avLst/>
              <a:gdLst/>
              <a:ahLst/>
              <a:cxnLst/>
              <a:rect l="l" t="t" r="r" b="b"/>
              <a:pathLst>
                <a:path w="1453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11" name="Google Shape;4311;p57"/>
            <p:cNvSpPr/>
            <p:nvPr/>
          </p:nvSpPr>
          <p:spPr>
            <a:xfrm>
              <a:off x="2622190" y="2670382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312" name="Google Shape;4312;p57"/>
          <p:cNvGrpSpPr/>
          <p:nvPr/>
        </p:nvGrpSpPr>
        <p:grpSpPr>
          <a:xfrm>
            <a:off x="1095639" y="2528874"/>
            <a:ext cx="337738" cy="234742"/>
            <a:chOff x="1781439" y="2528874"/>
            <a:chExt cx="337738" cy="234742"/>
          </a:xfrm>
        </p:grpSpPr>
        <p:sp>
          <p:nvSpPr>
            <p:cNvPr id="4313" name="Google Shape;4313;p57"/>
            <p:cNvSpPr/>
            <p:nvPr/>
          </p:nvSpPr>
          <p:spPr>
            <a:xfrm>
              <a:off x="1781439" y="2528874"/>
              <a:ext cx="93232" cy="234742"/>
            </a:xfrm>
            <a:custGeom>
              <a:avLst/>
              <a:gdLst/>
              <a:ahLst/>
              <a:cxnLst/>
              <a:rect l="l" t="t" r="r" b="b"/>
              <a:pathLst>
                <a:path w="3169" h="7979" extrusionOk="0">
                  <a:moveTo>
                    <a:pt x="2525" y="643"/>
                  </a:moveTo>
                  <a:lnTo>
                    <a:pt x="2525" y="691"/>
                  </a:lnTo>
                  <a:lnTo>
                    <a:pt x="2525" y="1953"/>
                  </a:lnTo>
                  <a:lnTo>
                    <a:pt x="1597" y="2501"/>
                  </a:lnTo>
                  <a:lnTo>
                    <a:pt x="692" y="1953"/>
                  </a:lnTo>
                  <a:lnTo>
                    <a:pt x="692" y="643"/>
                  </a:lnTo>
                  <a:close/>
                  <a:moveTo>
                    <a:pt x="2525" y="2763"/>
                  </a:moveTo>
                  <a:lnTo>
                    <a:pt x="2525" y="7311"/>
                  </a:lnTo>
                  <a:lnTo>
                    <a:pt x="692" y="7311"/>
                  </a:lnTo>
                  <a:lnTo>
                    <a:pt x="692" y="2763"/>
                  </a:lnTo>
                  <a:lnTo>
                    <a:pt x="1597" y="3310"/>
                  </a:lnTo>
                  <a:lnTo>
                    <a:pt x="2525" y="2763"/>
                  </a:lnTo>
                  <a:close/>
                  <a:moveTo>
                    <a:pt x="1" y="0"/>
                  </a:moveTo>
                  <a:lnTo>
                    <a:pt x="1" y="7978"/>
                  </a:lnTo>
                  <a:lnTo>
                    <a:pt x="3168" y="797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14" name="Google Shape;4314;p57"/>
            <p:cNvSpPr/>
            <p:nvPr/>
          </p:nvSpPr>
          <p:spPr>
            <a:xfrm>
              <a:off x="1903353" y="2528874"/>
              <a:ext cx="93203" cy="234742"/>
            </a:xfrm>
            <a:custGeom>
              <a:avLst/>
              <a:gdLst/>
              <a:ahLst/>
              <a:cxnLst/>
              <a:rect l="l" t="t" r="r" b="b"/>
              <a:pathLst>
                <a:path w="3168" h="7979" extrusionOk="0">
                  <a:moveTo>
                    <a:pt x="2525" y="691"/>
                  </a:moveTo>
                  <a:lnTo>
                    <a:pt x="2525" y="5239"/>
                  </a:lnTo>
                  <a:lnTo>
                    <a:pt x="1620" y="4692"/>
                  </a:lnTo>
                  <a:lnTo>
                    <a:pt x="667" y="5239"/>
                  </a:lnTo>
                  <a:lnTo>
                    <a:pt x="667" y="691"/>
                  </a:lnTo>
                  <a:close/>
                  <a:moveTo>
                    <a:pt x="1596" y="5501"/>
                  </a:moveTo>
                  <a:lnTo>
                    <a:pt x="2501" y="6049"/>
                  </a:lnTo>
                  <a:lnTo>
                    <a:pt x="2501" y="7311"/>
                  </a:lnTo>
                  <a:lnTo>
                    <a:pt x="667" y="7311"/>
                  </a:lnTo>
                  <a:lnTo>
                    <a:pt x="667" y="6049"/>
                  </a:lnTo>
                  <a:lnTo>
                    <a:pt x="1596" y="5501"/>
                  </a:lnTo>
                  <a:close/>
                  <a:moveTo>
                    <a:pt x="1" y="0"/>
                  </a:moveTo>
                  <a:lnTo>
                    <a:pt x="1" y="7978"/>
                  </a:lnTo>
                  <a:lnTo>
                    <a:pt x="3168" y="797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15" name="Google Shape;4315;p57"/>
            <p:cNvSpPr/>
            <p:nvPr/>
          </p:nvSpPr>
          <p:spPr>
            <a:xfrm>
              <a:off x="2025974" y="2528874"/>
              <a:ext cx="93203" cy="234742"/>
            </a:xfrm>
            <a:custGeom>
              <a:avLst/>
              <a:gdLst/>
              <a:ahLst/>
              <a:cxnLst/>
              <a:rect l="l" t="t" r="r" b="b"/>
              <a:pathLst>
                <a:path w="3168" h="7979" extrusionOk="0">
                  <a:moveTo>
                    <a:pt x="2501" y="715"/>
                  </a:moveTo>
                  <a:lnTo>
                    <a:pt x="2501" y="2001"/>
                  </a:lnTo>
                  <a:lnTo>
                    <a:pt x="1596" y="2525"/>
                  </a:lnTo>
                  <a:lnTo>
                    <a:pt x="643" y="2001"/>
                  </a:lnTo>
                  <a:lnTo>
                    <a:pt x="643" y="715"/>
                  </a:lnTo>
                  <a:close/>
                  <a:moveTo>
                    <a:pt x="2501" y="2739"/>
                  </a:moveTo>
                  <a:lnTo>
                    <a:pt x="2501" y="7287"/>
                  </a:lnTo>
                  <a:lnTo>
                    <a:pt x="643" y="7287"/>
                  </a:lnTo>
                  <a:lnTo>
                    <a:pt x="643" y="2739"/>
                  </a:lnTo>
                  <a:lnTo>
                    <a:pt x="1596" y="3263"/>
                  </a:lnTo>
                  <a:lnTo>
                    <a:pt x="2501" y="2739"/>
                  </a:lnTo>
                  <a:close/>
                  <a:moveTo>
                    <a:pt x="0" y="0"/>
                  </a:moveTo>
                  <a:lnTo>
                    <a:pt x="0" y="7978"/>
                  </a:lnTo>
                  <a:lnTo>
                    <a:pt x="3168" y="7978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316" name="Google Shape;4316;p57"/>
          <p:cNvSpPr/>
          <p:nvPr/>
        </p:nvSpPr>
        <p:spPr>
          <a:xfrm>
            <a:off x="1094962" y="3012296"/>
            <a:ext cx="339124" cy="339830"/>
          </a:xfrm>
          <a:custGeom>
            <a:avLst/>
            <a:gdLst/>
            <a:ahLst/>
            <a:cxnLst/>
            <a:rect l="l" t="t" r="r" b="b"/>
            <a:pathLst>
              <a:path w="11527" h="11551" extrusionOk="0">
                <a:moveTo>
                  <a:pt x="6097" y="691"/>
                </a:moveTo>
                <a:cubicBezTo>
                  <a:pt x="8740" y="857"/>
                  <a:pt x="10860" y="3072"/>
                  <a:pt x="10860" y="5739"/>
                </a:cubicBezTo>
                <a:cubicBezTo>
                  <a:pt x="10860" y="6930"/>
                  <a:pt x="10431" y="8026"/>
                  <a:pt x="9764" y="8907"/>
                </a:cubicBezTo>
                <a:lnTo>
                  <a:pt x="8954" y="8145"/>
                </a:lnTo>
                <a:cubicBezTo>
                  <a:pt x="9454" y="7478"/>
                  <a:pt x="9764" y="6644"/>
                  <a:pt x="9764" y="5739"/>
                </a:cubicBezTo>
                <a:cubicBezTo>
                  <a:pt x="9764" y="3668"/>
                  <a:pt x="8145" y="1929"/>
                  <a:pt x="6097" y="1786"/>
                </a:cubicBezTo>
                <a:lnTo>
                  <a:pt x="6097" y="691"/>
                </a:lnTo>
                <a:close/>
                <a:moveTo>
                  <a:pt x="5763" y="2429"/>
                </a:moveTo>
                <a:cubicBezTo>
                  <a:pt x="7573" y="2429"/>
                  <a:pt x="9073" y="3930"/>
                  <a:pt x="9073" y="5739"/>
                </a:cubicBezTo>
                <a:cubicBezTo>
                  <a:pt x="9073" y="7549"/>
                  <a:pt x="7573" y="9050"/>
                  <a:pt x="5763" y="9050"/>
                </a:cubicBezTo>
                <a:cubicBezTo>
                  <a:pt x="3953" y="9050"/>
                  <a:pt x="2453" y="7549"/>
                  <a:pt x="2453" y="5739"/>
                </a:cubicBezTo>
                <a:cubicBezTo>
                  <a:pt x="2453" y="3930"/>
                  <a:pt x="3953" y="2429"/>
                  <a:pt x="5763" y="2429"/>
                </a:cubicBezTo>
                <a:close/>
                <a:moveTo>
                  <a:pt x="5406" y="691"/>
                </a:moveTo>
                <a:lnTo>
                  <a:pt x="5406" y="1786"/>
                </a:lnTo>
                <a:cubicBezTo>
                  <a:pt x="3358" y="1953"/>
                  <a:pt x="1739" y="3668"/>
                  <a:pt x="1739" y="5739"/>
                </a:cubicBezTo>
                <a:cubicBezTo>
                  <a:pt x="1739" y="7835"/>
                  <a:pt x="3358" y="9550"/>
                  <a:pt x="5406" y="9693"/>
                </a:cubicBezTo>
                <a:lnTo>
                  <a:pt x="5406" y="10812"/>
                </a:lnTo>
                <a:cubicBezTo>
                  <a:pt x="2786" y="10645"/>
                  <a:pt x="667" y="8430"/>
                  <a:pt x="667" y="5739"/>
                </a:cubicBezTo>
                <a:cubicBezTo>
                  <a:pt x="667" y="3072"/>
                  <a:pt x="2763" y="857"/>
                  <a:pt x="5406" y="691"/>
                </a:cubicBezTo>
                <a:close/>
                <a:moveTo>
                  <a:pt x="8478" y="8669"/>
                </a:moveTo>
                <a:lnTo>
                  <a:pt x="9288" y="9407"/>
                </a:lnTo>
                <a:cubicBezTo>
                  <a:pt x="8430" y="10217"/>
                  <a:pt x="7335" y="10740"/>
                  <a:pt x="6097" y="10812"/>
                </a:cubicBezTo>
                <a:lnTo>
                  <a:pt x="6097" y="9740"/>
                </a:lnTo>
                <a:cubicBezTo>
                  <a:pt x="7025" y="9645"/>
                  <a:pt x="7859" y="9264"/>
                  <a:pt x="8478" y="8669"/>
                </a:cubicBezTo>
                <a:close/>
                <a:moveTo>
                  <a:pt x="5763" y="0"/>
                </a:moveTo>
                <a:cubicBezTo>
                  <a:pt x="4215" y="0"/>
                  <a:pt x="2786" y="596"/>
                  <a:pt x="1691" y="1691"/>
                </a:cubicBezTo>
                <a:cubicBezTo>
                  <a:pt x="619" y="2763"/>
                  <a:pt x="0" y="4215"/>
                  <a:pt x="0" y="5763"/>
                </a:cubicBezTo>
                <a:cubicBezTo>
                  <a:pt x="0" y="7311"/>
                  <a:pt x="595" y="8740"/>
                  <a:pt x="1691" y="9859"/>
                </a:cubicBezTo>
                <a:cubicBezTo>
                  <a:pt x="2763" y="10931"/>
                  <a:pt x="4215" y="11550"/>
                  <a:pt x="5763" y="11550"/>
                </a:cubicBezTo>
                <a:cubicBezTo>
                  <a:pt x="7311" y="11550"/>
                  <a:pt x="8740" y="10955"/>
                  <a:pt x="9836" y="9859"/>
                </a:cubicBezTo>
                <a:cubicBezTo>
                  <a:pt x="10907" y="8788"/>
                  <a:pt x="11526" y="7311"/>
                  <a:pt x="11526" y="5763"/>
                </a:cubicBezTo>
                <a:cubicBezTo>
                  <a:pt x="11503" y="4215"/>
                  <a:pt x="10907" y="2763"/>
                  <a:pt x="9836" y="1691"/>
                </a:cubicBezTo>
                <a:cubicBezTo>
                  <a:pt x="8764" y="619"/>
                  <a:pt x="7311" y="0"/>
                  <a:pt x="57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317" name="Google Shape;4317;p57"/>
          <p:cNvSpPr/>
          <p:nvPr/>
        </p:nvSpPr>
        <p:spPr>
          <a:xfrm>
            <a:off x="1835871" y="2989172"/>
            <a:ext cx="337036" cy="339830"/>
          </a:xfrm>
          <a:custGeom>
            <a:avLst/>
            <a:gdLst/>
            <a:ahLst/>
            <a:cxnLst/>
            <a:rect l="l" t="t" r="r" b="b"/>
            <a:pathLst>
              <a:path w="11456" h="11551" extrusionOk="0">
                <a:moveTo>
                  <a:pt x="9717" y="715"/>
                </a:moveTo>
                <a:lnTo>
                  <a:pt x="9717" y="1501"/>
                </a:lnTo>
                <a:lnTo>
                  <a:pt x="5311" y="1501"/>
                </a:lnTo>
                <a:cubicBezTo>
                  <a:pt x="5073" y="1501"/>
                  <a:pt x="4906" y="1286"/>
                  <a:pt x="4930" y="1072"/>
                </a:cubicBezTo>
                <a:cubicBezTo>
                  <a:pt x="4954" y="881"/>
                  <a:pt x="5144" y="715"/>
                  <a:pt x="5359" y="715"/>
                </a:cubicBezTo>
                <a:close/>
                <a:moveTo>
                  <a:pt x="10764" y="3858"/>
                </a:moveTo>
                <a:lnTo>
                  <a:pt x="10764" y="4620"/>
                </a:lnTo>
                <a:lnTo>
                  <a:pt x="6359" y="4620"/>
                </a:lnTo>
                <a:cubicBezTo>
                  <a:pt x="6121" y="4620"/>
                  <a:pt x="5954" y="4406"/>
                  <a:pt x="5978" y="4215"/>
                </a:cubicBezTo>
                <a:cubicBezTo>
                  <a:pt x="6002" y="4001"/>
                  <a:pt x="6216" y="3858"/>
                  <a:pt x="6383" y="3858"/>
                </a:cubicBezTo>
                <a:close/>
                <a:moveTo>
                  <a:pt x="2072" y="4358"/>
                </a:moveTo>
                <a:cubicBezTo>
                  <a:pt x="2882" y="4358"/>
                  <a:pt x="3501" y="5001"/>
                  <a:pt x="3501" y="5787"/>
                </a:cubicBezTo>
                <a:cubicBezTo>
                  <a:pt x="3501" y="6597"/>
                  <a:pt x="2882" y="7216"/>
                  <a:pt x="2072" y="7216"/>
                </a:cubicBezTo>
                <a:cubicBezTo>
                  <a:pt x="1262" y="7216"/>
                  <a:pt x="643" y="6549"/>
                  <a:pt x="643" y="5787"/>
                </a:cubicBezTo>
                <a:cubicBezTo>
                  <a:pt x="643" y="4977"/>
                  <a:pt x="1310" y="4358"/>
                  <a:pt x="2072" y="4358"/>
                </a:cubicBezTo>
                <a:close/>
                <a:moveTo>
                  <a:pt x="10764" y="6978"/>
                </a:moveTo>
                <a:lnTo>
                  <a:pt x="10764" y="7740"/>
                </a:lnTo>
                <a:lnTo>
                  <a:pt x="6359" y="7740"/>
                </a:lnTo>
                <a:cubicBezTo>
                  <a:pt x="6121" y="7740"/>
                  <a:pt x="5954" y="7549"/>
                  <a:pt x="5978" y="7335"/>
                </a:cubicBezTo>
                <a:cubicBezTo>
                  <a:pt x="6002" y="7121"/>
                  <a:pt x="6216" y="6978"/>
                  <a:pt x="6383" y="6978"/>
                </a:cubicBezTo>
                <a:close/>
                <a:moveTo>
                  <a:pt x="9717" y="10098"/>
                </a:moveTo>
                <a:lnTo>
                  <a:pt x="9717" y="10883"/>
                </a:lnTo>
                <a:lnTo>
                  <a:pt x="5311" y="10883"/>
                </a:lnTo>
                <a:cubicBezTo>
                  <a:pt x="5073" y="10883"/>
                  <a:pt x="4906" y="10669"/>
                  <a:pt x="4930" y="10455"/>
                </a:cubicBezTo>
                <a:cubicBezTo>
                  <a:pt x="4954" y="10240"/>
                  <a:pt x="5144" y="10098"/>
                  <a:pt x="5359" y="10098"/>
                </a:cubicBezTo>
                <a:close/>
                <a:moveTo>
                  <a:pt x="5359" y="0"/>
                </a:moveTo>
                <a:cubicBezTo>
                  <a:pt x="4882" y="0"/>
                  <a:pt x="4477" y="310"/>
                  <a:pt x="4335" y="739"/>
                </a:cubicBezTo>
                <a:lnTo>
                  <a:pt x="3001" y="739"/>
                </a:lnTo>
                <a:lnTo>
                  <a:pt x="1858" y="3668"/>
                </a:lnTo>
                <a:cubicBezTo>
                  <a:pt x="834" y="3787"/>
                  <a:pt x="0" y="4668"/>
                  <a:pt x="0" y="5787"/>
                </a:cubicBezTo>
                <a:cubicBezTo>
                  <a:pt x="0" y="6883"/>
                  <a:pt x="834" y="7764"/>
                  <a:pt x="1858" y="7883"/>
                </a:cubicBezTo>
                <a:lnTo>
                  <a:pt x="3001" y="10812"/>
                </a:lnTo>
                <a:lnTo>
                  <a:pt x="4335" y="10812"/>
                </a:lnTo>
                <a:cubicBezTo>
                  <a:pt x="4477" y="11217"/>
                  <a:pt x="4882" y="11550"/>
                  <a:pt x="5359" y="11550"/>
                </a:cubicBezTo>
                <a:lnTo>
                  <a:pt x="10407" y="11550"/>
                </a:lnTo>
                <a:lnTo>
                  <a:pt x="10407" y="9383"/>
                </a:lnTo>
                <a:lnTo>
                  <a:pt x="5359" y="9383"/>
                </a:lnTo>
                <a:cubicBezTo>
                  <a:pt x="4882" y="9383"/>
                  <a:pt x="4477" y="9693"/>
                  <a:pt x="4335" y="10121"/>
                </a:cubicBezTo>
                <a:lnTo>
                  <a:pt x="3453" y="10121"/>
                </a:lnTo>
                <a:lnTo>
                  <a:pt x="2548" y="7835"/>
                </a:lnTo>
                <a:cubicBezTo>
                  <a:pt x="2929" y="7740"/>
                  <a:pt x="3287" y="7549"/>
                  <a:pt x="3572" y="7264"/>
                </a:cubicBezTo>
                <a:lnTo>
                  <a:pt x="4477" y="7668"/>
                </a:lnTo>
                <a:lnTo>
                  <a:pt x="5382" y="7668"/>
                </a:lnTo>
                <a:cubicBezTo>
                  <a:pt x="5525" y="8073"/>
                  <a:pt x="5906" y="8407"/>
                  <a:pt x="6383" y="8407"/>
                </a:cubicBezTo>
                <a:lnTo>
                  <a:pt x="11455" y="8407"/>
                </a:lnTo>
                <a:lnTo>
                  <a:pt x="11455" y="6263"/>
                </a:lnTo>
                <a:lnTo>
                  <a:pt x="6383" y="6263"/>
                </a:lnTo>
                <a:cubicBezTo>
                  <a:pt x="5906" y="6263"/>
                  <a:pt x="5525" y="6549"/>
                  <a:pt x="5382" y="7002"/>
                </a:cubicBezTo>
                <a:lnTo>
                  <a:pt x="4644" y="7002"/>
                </a:lnTo>
                <a:lnTo>
                  <a:pt x="3977" y="6740"/>
                </a:lnTo>
                <a:cubicBezTo>
                  <a:pt x="4120" y="6430"/>
                  <a:pt x="4192" y="6144"/>
                  <a:pt x="4192" y="5787"/>
                </a:cubicBezTo>
                <a:cubicBezTo>
                  <a:pt x="4192" y="5430"/>
                  <a:pt x="4096" y="5120"/>
                  <a:pt x="3977" y="4835"/>
                </a:cubicBezTo>
                <a:lnTo>
                  <a:pt x="4644" y="4549"/>
                </a:lnTo>
                <a:lnTo>
                  <a:pt x="5382" y="4549"/>
                </a:lnTo>
                <a:lnTo>
                  <a:pt x="5382" y="4573"/>
                </a:lnTo>
                <a:cubicBezTo>
                  <a:pt x="5525" y="4977"/>
                  <a:pt x="5906" y="5311"/>
                  <a:pt x="6383" y="5311"/>
                </a:cubicBezTo>
                <a:lnTo>
                  <a:pt x="11455" y="5311"/>
                </a:lnTo>
                <a:lnTo>
                  <a:pt x="11455" y="3144"/>
                </a:lnTo>
                <a:lnTo>
                  <a:pt x="6383" y="3144"/>
                </a:lnTo>
                <a:cubicBezTo>
                  <a:pt x="5906" y="3144"/>
                  <a:pt x="5525" y="3430"/>
                  <a:pt x="5382" y="3882"/>
                </a:cubicBezTo>
                <a:lnTo>
                  <a:pt x="4477" y="3882"/>
                </a:lnTo>
                <a:lnTo>
                  <a:pt x="3572" y="4263"/>
                </a:lnTo>
                <a:cubicBezTo>
                  <a:pt x="3287" y="4001"/>
                  <a:pt x="2929" y="3787"/>
                  <a:pt x="2548" y="3691"/>
                </a:cubicBezTo>
                <a:lnTo>
                  <a:pt x="3453" y="1405"/>
                </a:lnTo>
                <a:lnTo>
                  <a:pt x="4335" y="1405"/>
                </a:lnTo>
                <a:cubicBezTo>
                  <a:pt x="4477" y="1810"/>
                  <a:pt x="4882" y="2144"/>
                  <a:pt x="5359" y="2144"/>
                </a:cubicBezTo>
                <a:lnTo>
                  <a:pt x="10407" y="2144"/>
                </a:lnTo>
                <a:lnTo>
                  <a:pt x="104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318" name="Google Shape;4318;p57"/>
          <p:cNvSpPr/>
          <p:nvPr/>
        </p:nvSpPr>
        <p:spPr>
          <a:xfrm>
            <a:off x="2581692" y="3006676"/>
            <a:ext cx="337712" cy="339124"/>
          </a:xfrm>
          <a:custGeom>
            <a:avLst/>
            <a:gdLst/>
            <a:ahLst/>
            <a:cxnLst/>
            <a:rect l="l" t="t" r="r" b="b"/>
            <a:pathLst>
              <a:path w="11479" h="11527" extrusionOk="0">
                <a:moveTo>
                  <a:pt x="3239" y="5097"/>
                </a:moveTo>
                <a:lnTo>
                  <a:pt x="3239" y="10812"/>
                </a:lnTo>
                <a:lnTo>
                  <a:pt x="2477" y="10812"/>
                </a:lnTo>
                <a:lnTo>
                  <a:pt x="2477" y="5168"/>
                </a:lnTo>
                <a:cubicBezTo>
                  <a:pt x="2739" y="5168"/>
                  <a:pt x="3001" y="5121"/>
                  <a:pt x="3239" y="5097"/>
                </a:cubicBezTo>
                <a:close/>
                <a:moveTo>
                  <a:pt x="4692" y="4835"/>
                </a:moveTo>
                <a:lnTo>
                  <a:pt x="4692" y="10836"/>
                </a:lnTo>
                <a:lnTo>
                  <a:pt x="3930" y="10836"/>
                </a:lnTo>
                <a:lnTo>
                  <a:pt x="3930" y="5002"/>
                </a:lnTo>
                <a:cubicBezTo>
                  <a:pt x="4192" y="4954"/>
                  <a:pt x="4453" y="4883"/>
                  <a:pt x="4692" y="4835"/>
                </a:cubicBezTo>
                <a:close/>
                <a:moveTo>
                  <a:pt x="6168" y="4263"/>
                </a:moveTo>
                <a:lnTo>
                  <a:pt x="6168" y="10836"/>
                </a:lnTo>
                <a:lnTo>
                  <a:pt x="5382" y="10836"/>
                </a:lnTo>
                <a:lnTo>
                  <a:pt x="5382" y="4597"/>
                </a:lnTo>
                <a:cubicBezTo>
                  <a:pt x="5644" y="4502"/>
                  <a:pt x="5930" y="4382"/>
                  <a:pt x="6168" y="4263"/>
                </a:cubicBezTo>
                <a:close/>
                <a:moveTo>
                  <a:pt x="7621" y="3382"/>
                </a:moveTo>
                <a:lnTo>
                  <a:pt x="7621" y="10836"/>
                </a:lnTo>
                <a:lnTo>
                  <a:pt x="6859" y="10836"/>
                </a:lnTo>
                <a:lnTo>
                  <a:pt x="6859" y="3882"/>
                </a:lnTo>
                <a:cubicBezTo>
                  <a:pt x="7121" y="3739"/>
                  <a:pt x="7383" y="3549"/>
                  <a:pt x="7621" y="3382"/>
                </a:cubicBezTo>
                <a:close/>
                <a:moveTo>
                  <a:pt x="9073" y="2025"/>
                </a:moveTo>
                <a:lnTo>
                  <a:pt x="9073" y="10836"/>
                </a:lnTo>
                <a:lnTo>
                  <a:pt x="8311" y="10836"/>
                </a:lnTo>
                <a:lnTo>
                  <a:pt x="8311" y="2835"/>
                </a:lnTo>
                <a:cubicBezTo>
                  <a:pt x="8573" y="2596"/>
                  <a:pt x="8835" y="2334"/>
                  <a:pt x="9073" y="2025"/>
                </a:cubicBezTo>
                <a:close/>
                <a:moveTo>
                  <a:pt x="9764" y="1"/>
                </a:moveTo>
                <a:lnTo>
                  <a:pt x="9145" y="882"/>
                </a:lnTo>
                <a:cubicBezTo>
                  <a:pt x="7526" y="3168"/>
                  <a:pt x="4906" y="4502"/>
                  <a:pt x="2120" y="4502"/>
                </a:cubicBezTo>
                <a:lnTo>
                  <a:pt x="1786" y="4502"/>
                </a:lnTo>
                <a:lnTo>
                  <a:pt x="1786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9764" y="10836"/>
                </a:lnTo>
                <a:lnTo>
                  <a:pt x="976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319" name="Google Shape;4319;p57"/>
          <p:cNvSpPr/>
          <p:nvPr/>
        </p:nvSpPr>
        <p:spPr>
          <a:xfrm>
            <a:off x="3279854" y="2985671"/>
            <a:ext cx="343331" cy="330004"/>
          </a:xfrm>
          <a:custGeom>
            <a:avLst/>
            <a:gdLst/>
            <a:ahLst/>
            <a:cxnLst/>
            <a:rect l="l" t="t" r="r" b="b"/>
            <a:pathLst>
              <a:path w="11670" h="11217" extrusionOk="0">
                <a:moveTo>
                  <a:pt x="5811" y="667"/>
                </a:moveTo>
                <a:cubicBezTo>
                  <a:pt x="6359" y="667"/>
                  <a:pt x="6883" y="881"/>
                  <a:pt x="7264" y="1262"/>
                </a:cubicBezTo>
                <a:cubicBezTo>
                  <a:pt x="7550" y="1548"/>
                  <a:pt x="7764" y="1929"/>
                  <a:pt x="7812" y="2334"/>
                </a:cubicBezTo>
                <a:cubicBezTo>
                  <a:pt x="7097" y="2596"/>
                  <a:pt x="6550" y="3168"/>
                  <a:pt x="6264" y="3810"/>
                </a:cubicBezTo>
                <a:cubicBezTo>
                  <a:pt x="6121" y="3787"/>
                  <a:pt x="5954" y="3763"/>
                  <a:pt x="5788" y="3763"/>
                </a:cubicBezTo>
                <a:cubicBezTo>
                  <a:pt x="5645" y="3763"/>
                  <a:pt x="5478" y="3787"/>
                  <a:pt x="5311" y="3810"/>
                </a:cubicBezTo>
                <a:lnTo>
                  <a:pt x="5240" y="3644"/>
                </a:lnTo>
                <a:cubicBezTo>
                  <a:pt x="4906" y="3025"/>
                  <a:pt x="4406" y="2572"/>
                  <a:pt x="3740" y="2310"/>
                </a:cubicBezTo>
                <a:cubicBezTo>
                  <a:pt x="3859" y="1953"/>
                  <a:pt x="4049" y="1548"/>
                  <a:pt x="4335" y="1262"/>
                </a:cubicBezTo>
                <a:cubicBezTo>
                  <a:pt x="4740" y="881"/>
                  <a:pt x="5264" y="667"/>
                  <a:pt x="5811" y="667"/>
                </a:cubicBezTo>
                <a:close/>
                <a:moveTo>
                  <a:pt x="2835" y="2834"/>
                </a:moveTo>
                <a:cubicBezTo>
                  <a:pt x="3025" y="2834"/>
                  <a:pt x="3239" y="2858"/>
                  <a:pt x="3478" y="2929"/>
                </a:cubicBezTo>
                <a:cubicBezTo>
                  <a:pt x="4025" y="3096"/>
                  <a:pt x="4430" y="3453"/>
                  <a:pt x="4668" y="3977"/>
                </a:cubicBezTo>
                <a:cubicBezTo>
                  <a:pt x="4692" y="4001"/>
                  <a:pt x="4692" y="4049"/>
                  <a:pt x="4740" y="4096"/>
                </a:cubicBezTo>
                <a:cubicBezTo>
                  <a:pt x="4168" y="4406"/>
                  <a:pt x="3811" y="5001"/>
                  <a:pt x="3740" y="5692"/>
                </a:cubicBezTo>
                <a:cubicBezTo>
                  <a:pt x="3025" y="5763"/>
                  <a:pt x="2311" y="6120"/>
                  <a:pt x="1834" y="6716"/>
                </a:cubicBezTo>
                <a:cubicBezTo>
                  <a:pt x="1453" y="6525"/>
                  <a:pt x="1168" y="6240"/>
                  <a:pt x="977" y="5835"/>
                </a:cubicBezTo>
                <a:cubicBezTo>
                  <a:pt x="739" y="5335"/>
                  <a:pt x="691" y="4811"/>
                  <a:pt x="858" y="4263"/>
                </a:cubicBezTo>
                <a:cubicBezTo>
                  <a:pt x="1168" y="3406"/>
                  <a:pt x="1953" y="2834"/>
                  <a:pt x="2835" y="2834"/>
                </a:cubicBezTo>
                <a:close/>
                <a:moveTo>
                  <a:pt x="8812" y="2858"/>
                </a:moveTo>
                <a:cubicBezTo>
                  <a:pt x="9669" y="2858"/>
                  <a:pt x="10503" y="3429"/>
                  <a:pt x="10765" y="4287"/>
                </a:cubicBezTo>
                <a:cubicBezTo>
                  <a:pt x="10979" y="4811"/>
                  <a:pt x="10931" y="5358"/>
                  <a:pt x="10693" y="5882"/>
                </a:cubicBezTo>
                <a:cubicBezTo>
                  <a:pt x="10455" y="6382"/>
                  <a:pt x="10003" y="6740"/>
                  <a:pt x="9455" y="6906"/>
                </a:cubicBezTo>
                <a:cubicBezTo>
                  <a:pt x="9248" y="6973"/>
                  <a:pt x="9037" y="7004"/>
                  <a:pt x="8831" y="7004"/>
                </a:cubicBezTo>
                <a:cubicBezTo>
                  <a:pt x="8445" y="7004"/>
                  <a:pt x="8074" y="6894"/>
                  <a:pt x="7764" y="6692"/>
                </a:cubicBezTo>
                <a:cubicBezTo>
                  <a:pt x="7859" y="6478"/>
                  <a:pt x="7907" y="6192"/>
                  <a:pt x="7907" y="5906"/>
                </a:cubicBezTo>
                <a:cubicBezTo>
                  <a:pt x="7907" y="5144"/>
                  <a:pt x="7526" y="4477"/>
                  <a:pt x="6907" y="4120"/>
                </a:cubicBezTo>
                <a:cubicBezTo>
                  <a:pt x="7145" y="3572"/>
                  <a:pt x="7597" y="3120"/>
                  <a:pt x="8193" y="2953"/>
                </a:cubicBezTo>
                <a:cubicBezTo>
                  <a:pt x="8383" y="2882"/>
                  <a:pt x="8598" y="2858"/>
                  <a:pt x="8812" y="2858"/>
                </a:cubicBezTo>
                <a:close/>
                <a:moveTo>
                  <a:pt x="5835" y="4477"/>
                </a:moveTo>
                <a:cubicBezTo>
                  <a:pt x="6645" y="4477"/>
                  <a:pt x="7264" y="5096"/>
                  <a:pt x="7264" y="5906"/>
                </a:cubicBezTo>
                <a:cubicBezTo>
                  <a:pt x="7240" y="6668"/>
                  <a:pt x="6597" y="7335"/>
                  <a:pt x="5835" y="7335"/>
                </a:cubicBezTo>
                <a:cubicBezTo>
                  <a:pt x="5049" y="7335"/>
                  <a:pt x="4406" y="6716"/>
                  <a:pt x="4406" y="5906"/>
                </a:cubicBezTo>
                <a:cubicBezTo>
                  <a:pt x="4406" y="5120"/>
                  <a:pt x="5026" y="4477"/>
                  <a:pt x="5835" y="4477"/>
                </a:cubicBezTo>
                <a:close/>
                <a:moveTo>
                  <a:pt x="7407" y="7240"/>
                </a:moveTo>
                <a:cubicBezTo>
                  <a:pt x="7836" y="7502"/>
                  <a:pt x="8336" y="7621"/>
                  <a:pt x="8836" y="7621"/>
                </a:cubicBezTo>
                <a:cubicBezTo>
                  <a:pt x="9074" y="7621"/>
                  <a:pt x="9312" y="7597"/>
                  <a:pt x="9550" y="7549"/>
                </a:cubicBezTo>
                <a:cubicBezTo>
                  <a:pt x="9741" y="7954"/>
                  <a:pt x="9788" y="8383"/>
                  <a:pt x="9741" y="8788"/>
                </a:cubicBezTo>
                <a:cubicBezTo>
                  <a:pt x="9646" y="9335"/>
                  <a:pt x="9336" y="9812"/>
                  <a:pt x="8907" y="10121"/>
                </a:cubicBezTo>
                <a:cubicBezTo>
                  <a:pt x="8539" y="10395"/>
                  <a:pt x="8112" y="10526"/>
                  <a:pt x="7688" y="10526"/>
                </a:cubicBezTo>
                <a:cubicBezTo>
                  <a:pt x="7042" y="10526"/>
                  <a:pt x="6405" y="10220"/>
                  <a:pt x="6002" y="9645"/>
                </a:cubicBezTo>
                <a:cubicBezTo>
                  <a:pt x="5645" y="9145"/>
                  <a:pt x="5526" y="8526"/>
                  <a:pt x="5692" y="7954"/>
                </a:cubicBezTo>
                <a:lnTo>
                  <a:pt x="5835" y="7954"/>
                </a:lnTo>
                <a:cubicBezTo>
                  <a:pt x="6454" y="7954"/>
                  <a:pt x="7026" y="7692"/>
                  <a:pt x="7407" y="7240"/>
                </a:cubicBezTo>
                <a:close/>
                <a:moveTo>
                  <a:pt x="3787" y="6406"/>
                </a:moveTo>
                <a:cubicBezTo>
                  <a:pt x="3930" y="7073"/>
                  <a:pt x="4406" y="7597"/>
                  <a:pt x="5002" y="7835"/>
                </a:cubicBezTo>
                <a:cubicBezTo>
                  <a:pt x="4811" y="8550"/>
                  <a:pt x="4930" y="9335"/>
                  <a:pt x="5383" y="9978"/>
                </a:cubicBezTo>
                <a:cubicBezTo>
                  <a:pt x="5002" y="10336"/>
                  <a:pt x="4502" y="10550"/>
                  <a:pt x="3954" y="10550"/>
                </a:cubicBezTo>
                <a:cubicBezTo>
                  <a:pt x="3549" y="10526"/>
                  <a:pt x="3097" y="10407"/>
                  <a:pt x="2739" y="10121"/>
                </a:cubicBezTo>
                <a:cubicBezTo>
                  <a:pt x="1811" y="9454"/>
                  <a:pt x="1596" y="8169"/>
                  <a:pt x="2287" y="7240"/>
                </a:cubicBezTo>
                <a:cubicBezTo>
                  <a:pt x="2644" y="6740"/>
                  <a:pt x="3216" y="6430"/>
                  <a:pt x="3787" y="6406"/>
                </a:cubicBezTo>
                <a:close/>
                <a:moveTo>
                  <a:pt x="5835" y="0"/>
                </a:moveTo>
                <a:cubicBezTo>
                  <a:pt x="4525" y="0"/>
                  <a:pt x="3382" y="953"/>
                  <a:pt x="3144" y="2215"/>
                </a:cubicBezTo>
                <a:cubicBezTo>
                  <a:pt x="3031" y="2200"/>
                  <a:pt x="2918" y="2193"/>
                  <a:pt x="2806" y="2193"/>
                </a:cubicBezTo>
                <a:cubicBezTo>
                  <a:pt x="1667" y="2193"/>
                  <a:pt x="607" y="2945"/>
                  <a:pt x="239" y="4072"/>
                </a:cubicBezTo>
                <a:cubicBezTo>
                  <a:pt x="1" y="4763"/>
                  <a:pt x="48" y="5501"/>
                  <a:pt x="382" y="6168"/>
                </a:cubicBezTo>
                <a:cubicBezTo>
                  <a:pt x="620" y="6644"/>
                  <a:pt x="1001" y="7049"/>
                  <a:pt x="1477" y="7335"/>
                </a:cubicBezTo>
                <a:cubicBezTo>
                  <a:pt x="953" y="8478"/>
                  <a:pt x="1287" y="9907"/>
                  <a:pt x="2334" y="10693"/>
                </a:cubicBezTo>
                <a:cubicBezTo>
                  <a:pt x="2835" y="11050"/>
                  <a:pt x="3382" y="11217"/>
                  <a:pt x="3954" y="11217"/>
                </a:cubicBezTo>
                <a:cubicBezTo>
                  <a:pt x="4644" y="11217"/>
                  <a:pt x="5287" y="10979"/>
                  <a:pt x="5788" y="10502"/>
                </a:cubicBezTo>
                <a:cubicBezTo>
                  <a:pt x="6311" y="10979"/>
                  <a:pt x="6978" y="11217"/>
                  <a:pt x="7669" y="11217"/>
                </a:cubicBezTo>
                <a:cubicBezTo>
                  <a:pt x="8240" y="11217"/>
                  <a:pt x="8812" y="11050"/>
                  <a:pt x="9288" y="10693"/>
                </a:cubicBezTo>
                <a:cubicBezTo>
                  <a:pt x="9884" y="10264"/>
                  <a:pt x="10265" y="9621"/>
                  <a:pt x="10384" y="8907"/>
                </a:cubicBezTo>
                <a:cubicBezTo>
                  <a:pt x="10479" y="8359"/>
                  <a:pt x="10384" y="7835"/>
                  <a:pt x="10169" y="7335"/>
                </a:cubicBezTo>
                <a:cubicBezTo>
                  <a:pt x="10646" y="7049"/>
                  <a:pt x="11027" y="6668"/>
                  <a:pt x="11265" y="6192"/>
                </a:cubicBezTo>
                <a:cubicBezTo>
                  <a:pt x="11598" y="5525"/>
                  <a:pt x="11670" y="4763"/>
                  <a:pt x="11432" y="4096"/>
                </a:cubicBezTo>
                <a:cubicBezTo>
                  <a:pt x="11037" y="2936"/>
                  <a:pt x="9958" y="2198"/>
                  <a:pt x="8806" y="2198"/>
                </a:cubicBezTo>
                <a:cubicBezTo>
                  <a:pt x="8705" y="2198"/>
                  <a:pt x="8604" y="2203"/>
                  <a:pt x="8502" y="2215"/>
                </a:cubicBezTo>
                <a:cubicBezTo>
                  <a:pt x="8383" y="1667"/>
                  <a:pt x="8145" y="1191"/>
                  <a:pt x="7764" y="810"/>
                </a:cubicBezTo>
                <a:cubicBezTo>
                  <a:pt x="7264" y="310"/>
                  <a:pt x="6550" y="0"/>
                  <a:pt x="583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320" name="Google Shape;4320;p57"/>
          <p:cNvGrpSpPr/>
          <p:nvPr/>
        </p:nvGrpSpPr>
        <p:grpSpPr>
          <a:xfrm>
            <a:off x="4046005" y="3015090"/>
            <a:ext cx="339124" cy="299878"/>
            <a:chOff x="4122205" y="3015090"/>
            <a:chExt cx="339124" cy="299878"/>
          </a:xfrm>
        </p:grpSpPr>
        <p:sp>
          <p:nvSpPr>
            <p:cNvPr id="4321" name="Google Shape;4321;p57"/>
            <p:cNvSpPr/>
            <p:nvPr/>
          </p:nvSpPr>
          <p:spPr>
            <a:xfrm>
              <a:off x="4122205" y="3015090"/>
              <a:ext cx="339124" cy="299878"/>
            </a:xfrm>
            <a:custGeom>
              <a:avLst/>
              <a:gdLst/>
              <a:ahLst/>
              <a:cxnLst/>
              <a:rect l="l" t="t" r="r" b="b"/>
              <a:pathLst>
                <a:path w="11527" h="10193" extrusionOk="0">
                  <a:moveTo>
                    <a:pt x="3167" y="667"/>
                  </a:moveTo>
                  <a:lnTo>
                    <a:pt x="3167" y="3739"/>
                  </a:lnTo>
                  <a:lnTo>
                    <a:pt x="4358" y="5073"/>
                  </a:lnTo>
                  <a:lnTo>
                    <a:pt x="3167" y="6430"/>
                  </a:lnTo>
                  <a:lnTo>
                    <a:pt x="3167" y="9550"/>
                  </a:lnTo>
                  <a:lnTo>
                    <a:pt x="691" y="9550"/>
                  </a:lnTo>
                  <a:lnTo>
                    <a:pt x="691" y="667"/>
                  </a:lnTo>
                  <a:close/>
                  <a:moveTo>
                    <a:pt x="6311" y="667"/>
                  </a:moveTo>
                  <a:lnTo>
                    <a:pt x="6311" y="3739"/>
                  </a:lnTo>
                  <a:lnTo>
                    <a:pt x="7502" y="5073"/>
                  </a:lnTo>
                  <a:lnTo>
                    <a:pt x="6311" y="6430"/>
                  </a:lnTo>
                  <a:lnTo>
                    <a:pt x="6311" y="9550"/>
                  </a:lnTo>
                  <a:lnTo>
                    <a:pt x="3834" y="9550"/>
                  </a:lnTo>
                  <a:lnTo>
                    <a:pt x="3834" y="6716"/>
                  </a:lnTo>
                  <a:lnTo>
                    <a:pt x="5239" y="5120"/>
                  </a:lnTo>
                  <a:lnTo>
                    <a:pt x="3834" y="3501"/>
                  </a:lnTo>
                  <a:lnTo>
                    <a:pt x="3834" y="667"/>
                  </a:lnTo>
                  <a:close/>
                  <a:moveTo>
                    <a:pt x="9431" y="667"/>
                  </a:moveTo>
                  <a:lnTo>
                    <a:pt x="9431" y="3739"/>
                  </a:lnTo>
                  <a:lnTo>
                    <a:pt x="10621" y="5073"/>
                  </a:lnTo>
                  <a:lnTo>
                    <a:pt x="9431" y="6454"/>
                  </a:lnTo>
                  <a:lnTo>
                    <a:pt x="9431" y="9550"/>
                  </a:lnTo>
                  <a:lnTo>
                    <a:pt x="6978" y="9550"/>
                  </a:lnTo>
                  <a:lnTo>
                    <a:pt x="6978" y="6716"/>
                  </a:lnTo>
                  <a:lnTo>
                    <a:pt x="8359" y="5120"/>
                  </a:lnTo>
                  <a:lnTo>
                    <a:pt x="6978" y="3501"/>
                  </a:lnTo>
                  <a:lnTo>
                    <a:pt x="6978" y="667"/>
                  </a:lnTo>
                  <a:close/>
                  <a:moveTo>
                    <a:pt x="0" y="0"/>
                  </a:moveTo>
                  <a:lnTo>
                    <a:pt x="0" y="10193"/>
                  </a:lnTo>
                  <a:lnTo>
                    <a:pt x="10121" y="10193"/>
                  </a:lnTo>
                  <a:lnTo>
                    <a:pt x="10121" y="6692"/>
                  </a:lnTo>
                  <a:lnTo>
                    <a:pt x="11526" y="5073"/>
                  </a:lnTo>
                  <a:lnTo>
                    <a:pt x="10121" y="3501"/>
                  </a:lnTo>
                  <a:lnTo>
                    <a:pt x="10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22" name="Google Shape;4322;p57"/>
            <p:cNvSpPr/>
            <p:nvPr/>
          </p:nvSpPr>
          <p:spPr>
            <a:xfrm>
              <a:off x="4157214" y="3050806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23" name="Google Shape;4323;p57"/>
            <p:cNvSpPr/>
            <p:nvPr/>
          </p:nvSpPr>
          <p:spPr>
            <a:xfrm>
              <a:off x="4157214" y="309355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24" name="Google Shape;4324;p57"/>
            <p:cNvSpPr/>
            <p:nvPr/>
          </p:nvSpPr>
          <p:spPr>
            <a:xfrm>
              <a:off x="4342174" y="3050806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2"/>
                  </a:lnTo>
                  <a:lnTo>
                    <a:pt x="1454" y="692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25" name="Google Shape;4325;p57"/>
            <p:cNvSpPr/>
            <p:nvPr/>
          </p:nvSpPr>
          <p:spPr>
            <a:xfrm>
              <a:off x="4342174" y="3093552"/>
              <a:ext cx="42777" cy="20359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26" name="Google Shape;4326;p57"/>
            <p:cNvSpPr/>
            <p:nvPr/>
          </p:nvSpPr>
          <p:spPr>
            <a:xfrm>
              <a:off x="4250415" y="3216173"/>
              <a:ext cx="42747" cy="20329"/>
            </a:xfrm>
            <a:custGeom>
              <a:avLst/>
              <a:gdLst/>
              <a:ahLst/>
              <a:cxnLst/>
              <a:rect l="l" t="t" r="r" b="b"/>
              <a:pathLst>
                <a:path w="1453" h="691" extrusionOk="0">
                  <a:moveTo>
                    <a:pt x="0" y="0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27" name="Google Shape;4327;p57"/>
            <p:cNvSpPr/>
            <p:nvPr/>
          </p:nvSpPr>
          <p:spPr>
            <a:xfrm>
              <a:off x="4250415" y="3258890"/>
              <a:ext cx="42747" cy="20359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328" name="Google Shape;4328;p57"/>
          <p:cNvGrpSpPr/>
          <p:nvPr/>
        </p:nvGrpSpPr>
        <p:grpSpPr>
          <a:xfrm>
            <a:off x="4800211" y="3003175"/>
            <a:ext cx="299201" cy="339830"/>
            <a:chOff x="4724011" y="3003175"/>
            <a:chExt cx="299201" cy="339830"/>
          </a:xfrm>
        </p:grpSpPr>
        <p:sp>
          <p:nvSpPr>
            <p:cNvPr id="4329" name="Google Shape;4329;p57"/>
            <p:cNvSpPr/>
            <p:nvPr/>
          </p:nvSpPr>
          <p:spPr>
            <a:xfrm>
              <a:off x="4724011" y="3003175"/>
              <a:ext cx="299201" cy="339830"/>
            </a:xfrm>
            <a:custGeom>
              <a:avLst/>
              <a:gdLst/>
              <a:ahLst/>
              <a:cxnLst/>
              <a:rect l="l" t="t" r="r" b="b"/>
              <a:pathLst>
                <a:path w="10170" h="11551" extrusionOk="0">
                  <a:moveTo>
                    <a:pt x="6097" y="3644"/>
                  </a:moveTo>
                  <a:cubicBezTo>
                    <a:pt x="7121" y="3787"/>
                    <a:pt x="7907" y="4692"/>
                    <a:pt x="7907" y="5764"/>
                  </a:cubicBezTo>
                  <a:cubicBezTo>
                    <a:pt x="7907" y="6835"/>
                    <a:pt x="7145" y="7716"/>
                    <a:pt x="6097" y="7859"/>
                  </a:cubicBezTo>
                  <a:lnTo>
                    <a:pt x="6097" y="3644"/>
                  </a:lnTo>
                  <a:close/>
                  <a:moveTo>
                    <a:pt x="6097" y="1977"/>
                  </a:moveTo>
                  <a:cubicBezTo>
                    <a:pt x="8002" y="2144"/>
                    <a:pt x="9527" y="3763"/>
                    <a:pt x="9527" y="5716"/>
                  </a:cubicBezTo>
                  <a:cubicBezTo>
                    <a:pt x="9527" y="7693"/>
                    <a:pt x="8002" y="9336"/>
                    <a:pt x="6097" y="9479"/>
                  </a:cubicBezTo>
                  <a:lnTo>
                    <a:pt x="6097" y="8526"/>
                  </a:lnTo>
                  <a:cubicBezTo>
                    <a:pt x="7502" y="8336"/>
                    <a:pt x="8574" y="7145"/>
                    <a:pt x="8574" y="5716"/>
                  </a:cubicBezTo>
                  <a:cubicBezTo>
                    <a:pt x="8574" y="4287"/>
                    <a:pt x="7502" y="3096"/>
                    <a:pt x="6097" y="2930"/>
                  </a:cubicBezTo>
                  <a:lnTo>
                    <a:pt x="6097" y="1977"/>
                  </a:lnTo>
                  <a:close/>
                  <a:moveTo>
                    <a:pt x="5407" y="691"/>
                  </a:moveTo>
                  <a:lnTo>
                    <a:pt x="5407" y="10812"/>
                  </a:lnTo>
                  <a:cubicBezTo>
                    <a:pt x="2763" y="10646"/>
                    <a:pt x="691" y="8431"/>
                    <a:pt x="691" y="5764"/>
                  </a:cubicBezTo>
                  <a:cubicBezTo>
                    <a:pt x="691" y="3073"/>
                    <a:pt x="2763" y="882"/>
                    <a:pt x="5407" y="691"/>
                  </a:cubicBezTo>
                  <a:close/>
                  <a:moveTo>
                    <a:pt x="5764" y="1"/>
                  </a:moveTo>
                  <a:cubicBezTo>
                    <a:pt x="4216" y="1"/>
                    <a:pt x="2787" y="596"/>
                    <a:pt x="1692" y="1715"/>
                  </a:cubicBezTo>
                  <a:cubicBezTo>
                    <a:pt x="620" y="2787"/>
                    <a:pt x="1" y="4240"/>
                    <a:pt x="1" y="5787"/>
                  </a:cubicBezTo>
                  <a:cubicBezTo>
                    <a:pt x="1" y="7335"/>
                    <a:pt x="596" y="8764"/>
                    <a:pt x="1692" y="9860"/>
                  </a:cubicBezTo>
                  <a:cubicBezTo>
                    <a:pt x="2763" y="10931"/>
                    <a:pt x="4216" y="11551"/>
                    <a:pt x="5764" y="11551"/>
                  </a:cubicBezTo>
                  <a:lnTo>
                    <a:pt x="6097" y="11551"/>
                  </a:lnTo>
                  <a:lnTo>
                    <a:pt x="6097" y="10217"/>
                  </a:lnTo>
                  <a:cubicBezTo>
                    <a:pt x="8383" y="9979"/>
                    <a:pt x="10170" y="8074"/>
                    <a:pt x="10170" y="5764"/>
                  </a:cubicBezTo>
                  <a:cubicBezTo>
                    <a:pt x="10170" y="3430"/>
                    <a:pt x="8360" y="1525"/>
                    <a:pt x="6097" y="1358"/>
                  </a:cubicBezTo>
                  <a:lnTo>
                    <a:pt x="60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30" name="Google Shape;4330;p57"/>
            <p:cNvSpPr/>
            <p:nvPr/>
          </p:nvSpPr>
          <p:spPr>
            <a:xfrm>
              <a:off x="4791970" y="3141182"/>
              <a:ext cx="43483" cy="19653"/>
            </a:xfrm>
            <a:custGeom>
              <a:avLst/>
              <a:gdLst/>
              <a:ahLst/>
              <a:cxnLst/>
              <a:rect l="l" t="t" r="r" b="b"/>
              <a:pathLst>
                <a:path w="1478" h="668" extrusionOk="0">
                  <a:moveTo>
                    <a:pt x="1" y="1"/>
                  </a:moveTo>
                  <a:lnTo>
                    <a:pt x="1" y="668"/>
                  </a:lnTo>
                  <a:lnTo>
                    <a:pt x="1477" y="668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31" name="Google Shape;4331;p57"/>
            <p:cNvSpPr/>
            <p:nvPr/>
          </p:nvSpPr>
          <p:spPr>
            <a:xfrm>
              <a:off x="4791970" y="3183929"/>
              <a:ext cx="43483" cy="20359"/>
            </a:xfrm>
            <a:custGeom>
              <a:avLst/>
              <a:gdLst/>
              <a:ahLst/>
              <a:cxnLst/>
              <a:rect l="l" t="t" r="r" b="b"/>
              <a:pathLst>
                <a:path w="1478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77" y="691"/>
                  </a:lnTo>
                  <a:lnTo>
                    <a:pt x="1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332" name="Google Shape;4332;p57"/>
          <p:cNvSpPr/>
          <p:nvPr/>
        </p:nvSpPr>
        <p:spPr>
          <a:xfrm>
            <a:off x="5511700" y="2997586"/>
            <a:ext cx="339124" cy="339801"/>
          </a:xfrm>
          <a:custGeom>
            <a:avLst/>
            <a:gdLst/>
            <a:ahLst/>
            <a:cxnLst/>
            <a:rect l="l" t="t" r="r" b="b"/>
            <a:pathLst>
              <a:path w="11527" h="11550" extrusionOk="0">
                <a:moveTo>
                  <a:pt x="2716" y="667"/>
                </a:moveTo>
                <a:lnTo>
                  <a:pt x="2716" y="2667"/>
                </a:lnTo>
                <a:lnTo>
                  <a:pt x="715" y="2667"/>
                </a:lnTo>
                <a:lnTo>
                  <a:pt x="715" y="1667"/>
                </a:lnTo>
                <a:cubicBezTo>
                  <a:pt x="691" y="1119"/>
                  <a:pt x="1144" y="667"/>
                  <a:pt x="1715" y="667"/>
                </a:cubicBezTo>
                <a:close/>
                <a:moveTo>
                  <a:pt x="9884" y="667"/>
                </a:moveTo>
                <a:cubicBezTo>
                  <a:pt x="10431" y="667"/>
                  <a:pt x="10884" y="1119"/>
                  <a:pt x="10884" y="1667"/>
                </a:cubicBezTo>
                <a:lnTo>
                  <a:pt x="10884" y="2667"/>
                </a:lnTo>
                <a:lnTo>
                  <a:pt x="8884" y="2667"/>
                </a:lnTo>
                <a:lnTo>
                  <a:pt x="8884" y="667"/>
                </a:lnTo>
                <a:close/>
                <a:moveTo>
                  <a:pt x="5454" y="1334"/>
                </a:moveTo>
                <a:lnTo>
                  <a:pt x="5454" y="2786"/>
                </a:lnTo>
                <a:cubicBezTo>
                  <a:pt x="5454" y="4239"/>
                  <a:pt x="4264" y="5430"/>
                  <a:pt x="2811" y="5430"/>
                </a:cubicBezTo>
                <a:lnTo>
                  <a:pt x="1358" y="5430"/>
                </a:lnTo>
                <a:lnTo>
                  <a:pt x="1358" y="3358"/>
                </a:lnTo>
                <a:lnTo>
                  <a:pt x="3382" y="3358"/>
                </a:lnTo>
                <a:lnTo>
                  <a:pt x="3382" y="1334"/>
                </a:lnTo>
                <a:close/>
                <a:moveTo>
                  <a:pt x="8193" y="1334"/>
                </a:moveTo>
                <a:lnTo>
                  <a:pt x="8193" y="3358"/>
                </a:lnTo>
                <a:lnTo>
                  <a:pt x="10217" y="3358"/>
                </a:lnTo>
                <a:lnTo>
                  <a:pt x="10217" y="5430"/>
                </a:lnTo>
                <a:lnTo>
                  <a:pt x="8764" y="5430"/>
                </a:lnTo>
                <a:cubicBezTo>
                  <a:pt x="7312" y="5430"/>
                  <a:pt x="6121" y="4239"/>
                  <a:pt x="6121" y="2786"/>
                </a:cubicBezTo>
                <a:lnTo>
                  <a:pt x="6121" y="1334"/>
                </a:lnTo>
                <a:close/>
                <a:moveTo>
                  <a:pt x="5811" y="4239"/>
                </a:moveTo>
                <a:cubicBezTo>
                  <a:pt x="6121" y="4906"/>
                  <a:pt x="6645" y="5430"/>
                  <a:pt x="7336" y="5763"/>
                </a:cubicBezTo>
                <a:cubicBezTo>
                  <a:pt x="6693" y="6097"/>
                  <a:pt x="6145" y="6620"/>
                  <a:pt x="5811" y="7287"/>
                </a:cubicBezTo>
                <a:cubicBezTo>
                  <a:pt x="5502" y="6620"/>
                  <a:pt x="4954" y="6097"/>
                  <a:pt x="4311" y="5763"/>
                </a:cubicBezTo>
                <a:cubicBezTo>
                  <a:pt x="4954" y="5430"/>
                  <a:pt x="5502" y="4906"/>
                  <a:pt x="5811" y="4239"/>
                </a:cubicBezTo>
                <a:close/>
                <a:moveTo>
                  <a:pt x="2811" y="6097"/>
                </a:moveTo>
                <a:cubicBezTo>
                  <a:pt x="4264" y="6097"/>
                  <a:pt x="5454" y="7287"/>
                  <a:pt x="5454" y="8740"/>
                </a:cubicBezTo>
                <a:lnTo>
                  <a:pt x="5454" y="10193"/>
                </a:lnTo>
                <a:lnTo>
                  <a:pt x="3382" y="10193"/>
                </a:lnTo>
                <a:lnTo>
                  <a:pt x="3382" y="8145"/>
                </a:lnTo>
                <a:lnTo>
                  <a:pt x="1358" y="8145"/>
                </a:lnTo>
                <a:lnTo>
                  <a:pt x="1358" y="6097"/>
                </a:lnTo>
                <a:close/>
                <a:moveTo>
                  <a:pt x="10217" y="6097"/>
                </a:moveTo>
                <a:lnTo>
                  <a:pt x="10217" y="8168"/>
                </a:lnTo>
                <a:lnTo>
                  <a:pt x="8193" y="8168"/>
                </a:lnTo>
                <a:lnTo>
                  <a:pt x="8193" y="10193"/>
                </a:lnTo>
                <a:lnTo>
                  <a:pt x="6121" y="10193"/>
                </a:lnTo>
                <a:lnTo>
                  <a:pt x="6121" y="8740"/>
                </a:lnTo>
                <a:cubicBezTo>
                  <a:pt x="6121" y="7287"/>
                  <a:pt x="7312" y="6097"/>
                  <a:pt x="8764" y="6097"/>
                </a:cubicBezTo>
                <a:close/>
                <a:moveTo>
                  <a:pt x="2716" y="8835"/>
                </a:moveTo>
                <a:lnTo>
                  <a:pt x="2716" y="10836"/>
                </a:lnTo>
                <a:lnTo>
                  <a:pt x="1715" y="10836"/>
                </a:lnTo>
                <a:cubicBezTo>
                  <a:pt x="1168" y="10836"/>
                  <a:pt x="739" y="10383"/>
                  <a:pt x="739" y="9835"/>
                </a:cubicBezTo>
                <a:lnTo>
                  <a:pt x="739" y="8835"/>
                </a:lnTo>
                <a:close/>
                <a:moveTo>
                  <a:pt x="10884" y="8835"/>
                </a:moveTo>
                <a:lnTo>
                  <a:pt x="10884" y="9835"/>
                </a:lnTo>
                <a:cubicBezTo>
                  <a:pt x="10884" y="10383"/>
                  <a:pt x="10431" y="10836"/>
                  <a:pt x="9884" y="10836"/>
                </a:cubicBezTo>
                <a:lnTo>
                  <a:pt x="8884" y="10836"/>
                </a:lnTo>
                <a:lnTo>
                  <a:pt x="8884" y="8835"/>
                </a:lnTo>
                <a:close/>
                <a:moveTo>
                  <a:pt x="8193" y="0"/>
                </a:moveTo>
                <a:lnTo>
                  <a:pt x="8193" y="643"/>
                </a:lnTo>
                <a:lnTo>
                  <a:pt x="3382" y="643"/>
                </a:lnTo>
                <a:lnTo>
                  <a:pt x="3382" y="24"/>
                </a:lnTo>
                <a:lnTo>
                  <a:pt x="1668" y="24"/>
                </a:lnTo>
                <a:cubicBezTo>
                  <a:pt x="763" y="24"/>
                  <a:pt x="1" y="762"/>
                  <a:pt x="1" y="1691"/>
                </a:cubicBezTo>
                <a:lnTo>
                  <a:pt x="1" y="3358"/>
                </a:lnTo>
                <a:lnTo>
                  <a:pt x="668" y="3358"/>
                </a:lnTo>
                <a:lnTo>
                  <a:pt x="668" y="8168"/>
                </a:lnTo>
                <a:lnTo>
                  <a:pt x="1" y="8168"/>
                </a:lnTo>
                <a:lnTo>
                  <a:pt x="1" y="9883"/>
                </a:lnTo>
                <a:cubicBezTo>
                  <a:pt x="1" y="10788"/>
                  <a:pt x="763" y="11550"/>
                  <a:pt x="1668" y="11550"/>
                </a:cubicBezTo>
                <a:lnTo>
                  <a:pt x="3382" y="11550"/>
                </a:lnTo>
                <a:lnTo>
                  <a:pt x="3382" y="10907"/>
                </a:lnTo>
                <a:lnTo>
                  <a:pt x="8193" y="10907"/>
                </a:lnTo>
                <a:lnTo>
                  <a:pt x="8193" y="11550"/>
                </a:lnTo>
                <a:lnTo>
                  <a:pt x="9860" y="11550"/>
                </a:lnTo>
                <a:cubicBezTo>
                  <a:pt x="10789" y="11550"/>
                  <a:pt x="11527" y="10788"/>
                  <a:pt x="11527" y="9883"/>
                </a:cubicBezTo>
                <a:lnTo>
                  <a:pt x="11527" y="8216"/>
                </a:lnTo>
                <a:lnTo>
                  <a:pt x="10908" y="8216"/>
                </a:lnTo>
                <a:lnTo>
                  <a:pt x="10908" y="3358"/>
                </a:lnTo>
                <a:lnTo>
                  <a:pt x="11527" y="3358"/>
                </a:lnTo>
                <a:lnTo>
                  <a:pt x="11527" y="1667"/>
                </a:lnTo>
                <a:cubicBezTo>
                  <a:pt x="11527" y="738"/>
                  <a:pt x="10789" y="0"/>
                  <a:pt x="98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333" name="Google Shape;4333;p57"/>
          <p:cNvSpPr/>
          <p:nvPr/>
        </p:nvSpPr>
        <p:spPr>
          <a:xfrm>
            <a:off x="6251931" y="3083755"/>
            <a:ext cx="339124" cy="187788"/>
          </a:xfrm>
          <a:custGeom>
            <a:avLst/>
            <a:gdLst/>
            <a:ahLst/>
            <a:cxnLst/>
            <a:rect l="l" t="t" r="r" b="b"/>
            <a:pathLst>
              <a:path w="11527" h="6383" extrusionOk="0">
                <a:moveTo>
                  <a:pt x="5168" y="667"/>
                </a:moveTo>
                <a:lnTo>
                  <a:pt x="5787" y="1762"/>
                </a:lnTo>
                <a:lnTo>
                  <a:pt x="5168" y="2858"/>
                </a:lnTo>
                <a:lnTo>
                  <a:pt x="3906" y="2858"/>
                </a:lnTo>
                <a:lnTo>
                  <a:pt x="3572" y="2334"/>
                </a:lnTo>
                <a:lnTo>
                  <a:pt x="3239" y="1786"/>
                </a:lnTo>
                <a:lnTo>
                  <a:pt x="3906" y="667"/>
                </a:lnTo>
                <a:close/>
                <a:moveTo>
                  <a:pt x="10121" y="667"/>
                </a:moveTo>
                <a:lnTo>
                  <a:pt x="10764" y="1762"/>
                </a:lnTo>
                <a:lnTo>
                  <a:pt x="10121" y="2858"/>
                </a:lnTo>
                <a:lnTo>
                  <a:pt x="8883" y="2858"/>
                </a:lnTo>
                <a:lnTo>
                  <a:pt x="8264" y="1762"/>
                </a:lnTo>
                <a:lnTo>
                  <a:pt x="8883" y="667"/>
                </a:lnTo>
                <a:close/>
                <a:moveTo>
                  <a:pt x="2691" y="2096"/>
                </a:moveTo>
                <a:lnTo>
                  <a:pt x="3310" y="3191"/>
                </a:lnTo>
                <a:lnTo>
                  <a:pt x="2691" y="4287"/>
                </a:lnTo>
                <a:lnTo>
                  <a:pt x="1429" y="4287"/>
                </a:lnTo>
                <a:lnTo>
                  <a:pt x="810" y="3191"/>
                </a:lnTo>
                <a:lnTo>
                  <a:pt x="1429" y="2096"/>
                </a:lnTo>
                <a:close/>
                <a:moveTo>
                  <a:pt x="7621" y="2096"/>
                </a:moveTo>
                <a:lnTo>
                  <a:pt x="8264" y="3191"/>
                </a:lnTo>
                <a:lnTo>
                  <a:pt x="7668" y="4287"/>
                </a:lnTo>
                <a:lnTo>
                  <a:pt x="6406" y="4287"/>
                </a:lnTo>
                <a:lnTo>
                  <a:pt x="5763" y="3191"/>
                </a:lnTo>
                <a:lnTo>
                  <a:pt x="6382" y="2096"/>
                </a:lnTo>
                <a:close/>
                <a:moveTo>
                  <a:pt x="5192" y="3477"/>
                </a:moveTo>
                <a:lnTo>
                  <a:pt x="5811" y="4596"/>
                </a:lnTo>
                <a:lnTo>
                  <a:pt x="5192" y="5692"/>
                </a:lnTo>
                <a:lnTo>
                  <a:pt x="3929" y="5692"/>
                </a:lnTo>
                <a:lnTo>
                  <a:pt x="3310" y="4596"/>
                </a:lnTo>
                <a:lnTo>
                  <a:pt x="3929" y="3477"/>
                </a:lnTo>
                <a:close/>
                <a:moveTo>
                  <a:pt x="10121" y="3477"/>
                </a:moveTo>
                <a:lnTo>
                  <a:pt x="10764" y="4596"/>
                </a:lnTo>
                <a:lnTo>
                  <a:pt x="10121" y="5692"/>
                </a:lnTo>
                <a:lnTo>
                  <a:pt x="8883" y="5692"/>
                </a:lnTo>
                <a:lnTo>
                  <a:pt x="8264" y="4596"/>
                </a:lnTo>
                <a:lnTo>
                  <a:pt x="8883" y="3477"/>
                </a:lnTo>
                <a:close/>
                <a:moveTo>
                  <a:pt x="3501" y="0"/>
                </a:moveTo>
                <a:lnTo>
                  <a:pt x="2667" y="1429"/>
                </a:lnTo>
                <a:lnTo>
                  <a:pt x="1024" y="1429"/>
                </a:lnTo>
                <a:lnTo>
                  <a:pt x="0" y="3191"/>
                </a:lnTo>
                <a:lnTo>
                  <a:pt x="1024" y="4954"/>
                </a:lnTo>
                <a:lnTo>
                  <a:pt x="2667" y="4954"/>
                </a:lnTo>
                <a:lnTo>
                  <a:pt x="3501" y="6382"/>
                </a:lnTo>
                <a:lnTo>
                  <a:pt x="5549" y="6382"/>
                </a:lnTo>
                <a:lnTo>
                  <a:pt x="6382" y="4954"/>
                </a:lnTo>
                <a:lnTo>
                  <a:pt x="7668" y="4954"/>
                </a:lnTo>
                <a:lnTo>
                  <a:pt x="8502" y="6382"/>
                </a:lnTo>
                <a:lnTo>
                  <a:pt x="10526" y="6382"/>
                </a:lnTo>
                <a:lnTo>
                  <a:pt x="11526" y="4620"/>
                </a:lnTo>
                <a:lnTo>
                  <a:pt x="10693" y="3191"/>
                </a:lnTo>
                <a:lnTo>
                  <a:pt x="11526" y="1762"/>
                </a:lnTo>
                <a:lnTo>
                  <a:pt x="10526" y="0"/>
                </a:lnTo>
                <a:lnTo>
                  <a:pt x="8502" y="0"/>
                </a:lnTo>
                <a:lnTo>
                  <a:pt x="7668" y="1429"/>
                </a:lnTo>
                <a:lnTo>
                  <a:pt x="6382" y="1429"/>
                </a:lnTo>
                <a:lnTo>
                  <a:pt x="55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334" name="Google Shape;4334;p57"/>
          <p:cNvSpPr/>
          <p:nvPr/>
        </p:nvSpPr>
        <p:spPr>
          <a:xfrm>
            <a:off x="6978130" y="2974462"/>
            <a:ext cx="337712" cy="338418"/>
          </a:xfrm>
          <a:custGeom>
            <a:avLst/>
            <a:gdLst/>
            <a:ahLst/>
            <a:cxnLst/>
            <a:rect l="l" t="t" r="r" b="b"/>
            <a:pathLst>
              <a:path w="11479" h="11503" extrusionOk="0">
                <a:moveTo>
                  <a:pt x="9359" y="2929"/>
                </a:moveTo>
                <a:lnTo>
                  <a:pt x="9359" y="4763"/>
                </a:lnTo>
                <a:lnTo>
                  <a:pt x="7597" y="6025"/>
                </a:lnTo>
                <a:lnTo>
                  <a:pt x="6573" y="5549"/>
                </a:lnTo>
                <a:lnTo>
                  <a:pt x="5263" y="7049"/>
                </a:lnTo>
                <a:lnTo>
                  <a:pt x="4239" y="6525"/>
                </a:lnTo>
                <a:lnTo>
                  <a:pt x="2739" y="8335"/>
                </a:lnTo>
                <a:lnTo>
                  <a:pt x="1810" y="7978"/>
                </a:lnTo>
                <a:lnTo>
                  <a:pt x="715" y="9145"/>
                </a:lnTo>
                <a:lnTo>
                  <a:pt x="715" y="7502"/>
                </a:lnTo>
                <a:lnTo>
                  <a:pt x="1691" y="6406"/>
                </a:lnTo>
                <a:lnTo>
                  <a:pt x="2501" y="6906"/>
                </a:lnTo>
                <a:lnTo>
                  <a:pt x="4263" y="5025"/>
                </a:lnTo>
                <a:lnTo>
                  <a:pt x="5144" y="5335"/>
                </a:lnTo>
                <a:lnTo>
                  <a:pt x="7121" y="3406"/>
                </a:lnTo>
                <a:lnTo>
                  <a:pt x="8240" y="3596"/>
                </a:lnTo>
                <a:lnTo>
                  <a:pt x="9359" y="2929"/>
                </a:lnTo>
                <a:close/>
                <a:moveTo>
                  <a:pt x="9312" y="5597"/>
                </a:moveTo>
                <a:lnTo>
                  <a:pt x="9312" y="10860"/>
                </a:lnTo>
                <a:lnTo>
                  <a:pt x="667" y="10860"/>
                </a:lnTo>
                <a:lnTo>
                  <a:pt x="667" y="10145"/>
                </a:lnTo>
                <a:lnTo>
                  <a:pt x="715" y="10145"/>
                </a:lnTo>
                <a:lnTo>
                  <a:pt x="2001" y="8788"/>
                </a:lnTo>
                <a:lnTo>
                  <a:pt x="2953" y="9145"/>
                </a:lnTo>
                <a:lnTo>
                  <a:pt x="4382" y="7383"/>
                </a:lnTo>
                <a:lnTo>
                  <a:pt x="5430" y="7930"/>
                </a:lnTo>
                <a:lnTo>
                  <a:pt x="6740" y="6406"/>
                </a:lnTo>
                <a:lnTo>
                  <a:pt x="7621" y="6811"/>
                </a:lnTo>
                <a:lnTo>
                  <a:pt x="9312" y="5597"/>
                </a:lnTo>
                <a:close/>
                <a:moveTo>
                  <a:pt x="0" y="0"/>
                </a:moveTo>
                <a:lnTo>
                  <a:pt x="0" y="11503"/>
                </a:lnTo>
                <a:lnTo>
                  <a:pt x="11479" y="11503"/>
                </a:lnTo>
                <a:lnTo>
                  <a:pt x="11479" y="10264"/>
                </a:lnTo>
                <a:lnTo>
                  <a:pt x="10836" y="10264"/>
                </a:lnTo>
                <a:lnTo>
                  <a:pt x="10836" y="10312"/>
                </a:lnTo>
                <a:lnTo>
                  <a:pt x="10836" y="10836"/>
                </a:lnTo>
                <a:lnTo>
                  <a:pt x="10026" y="10836"/>
                </a:lnTo>
                <a:lnTo>
                  <a:pt x="10026" y="1667"/>
                </a:lnTo>
                <a:lnTo>
                  <a:pt x="8121" y="2858"/>
                </a:lnTo>
                <a:lnTo>
                  <a:pt x="6906" y="2620"/>
                </a:lnTo>
                <a:lnTo>
                  <a:pt x="4977" y="4525"/>
                </a:lnTo>
                <a:lnTo>
                  <a:pt x="4049" y="4239"/>
                </a:lnTo>
                <a:lnTo>
                  <a:pt x="2382" y="6025"/>
                </a:lnTo>
                <a:lnTo>
                  <a:pt x="1572" y="5501"/>
                </a:lnTo>
                <a:lnTo>
                  <a:pt x="715" y="6454"/>
                </a:lnTo>
                <a:lnTo>
                  <a:pt x="715" y="691"/>
                </a:lnTo>
                <a:lnTo>
                  <a:pt x="1239" y="691"/>
                </a:lnTo>
                <a:lnTo>
                  <a:pt x="12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335" name="Google Shape;4335;p57"/>
          <p:cNvGrpSpPr/>
          <p:nvPr/>
        </p:nvGrpSpPr>
        <p:grpSpPr>
          <a:xfrm>
            <a:off x="7750547" y="2997380"/>
            <a:ext cx="259982" cy="337915"/>
            <a:chOff x="7064747" y="2997380"/>
            <a:chExt cx="259982" cy="337915"/>
          </a:xfrm>
        </p:grpSpPr>
        <p:sp>
          <p:nvSpPr>
            <p:cNvPr id="4336" name="Google Shape;4336;p57"/>
            <p:cNvSpPr/>
            <p:nvPr/>
          </p:nvSpPr>
          <p:spPr>
            <a:xfrm>
              <a:off x="7064747" y="2997380"/>
              <a:ext cx="72903" cy="152955"/>
            </a:xfrm>
            <a:custGeom>
              <a:avLst/>
              <a:gdLst/>
              <a:ahLst/>
              <a:cxnLst/>
              <a:rect l="l" t="t" r="r" b="b"/>
              <a:pathLst>
                <a:path w="2478" h="5199" extrusionOk="0">
                  <a:moveTo>
                    <a:pt x="1263" y="650"/>
                  </a:moveTo>
                  <a:cubicBezTo>
                    <a:pt x="1549" y="650"/>
                    <a:pt x="1787" y="888"/>
                    <a:pt x="1787" y="1198"/>
                  </a:cubicBezTo>
                  <a:cubicBezTo>
                    <a:pt x="1787" y="1484"/>
                    <a:pt x="1549" y="1722"/>
                    <a:pt x="1263" y="1722"/>
                  </a:cubicBezTo>
                  <a:cubicBezTo>
                    <a:pt x="954" y="1722"/>
                    <a:pt x="715" y="1484"/>
                    <a:pt x="715" y="1198"/>
                  </a:cubicBezTo>
                  <a:cubicBezTo>
                    <a:pt x="715" y="888"/>
                    <a:pt x="954" y="650"/>
                    <a:pt x="1263" y="650"/>
                  </a:cubicBezTo>
                  <a:close/>
                  <a:moveTo>
                    <a:pt x="1246" y="2410"/>
                  </a:moveTo>
                  <a:cubicBezTo>
                    <a:pt x="1260" y="2410"/>
                    <a:pt x="1273" y="2411"/>
                    <a:pt x="1287" y="2412"/>
                  </a:cubicBezTo>
                  <a:cubicBezTo>
                    <a:pt x="1501" y="2460"/>
                    <a:pt x="1644" y="2650"/>
                    <a:pt x="1644" y="2817"/>
                  </a:cubicBezTo>
                  <a:lnTo>
                    <a:pt x="1644" y="4532"/>
                  </a:lnTo>
                  <a:lnTo>
                    <a:pt x="858" y="4532"/>
                  </a:lnTo>
                  <a:lnTo>
                    <a:pt x="858" y="2793"/>
                  </a:lnTo>
                  <a:cubicBezTo>
                    <a:pt x="858" y="2570"/>
                    <a:pt x="1046" y="2410"/>
                    <a:pt x="1246" y="2410"/>
                  </a:cubicBezTo>
                  <a:close/>
                  <a:moveTo>
                    <a:pt x="1288" y="1"/>
                  </a:moveTo>
                  <a:cubicBezTo>
                    <a:pt x="1249" y="1"/>
                    <a:pt x="1208" y="3"/>
                    <a:pt x="1168" y="7"/>
                  </a:cubicBezTo>
                  <a:cubicBezTo>
                    <a:pt x="573" y="55"/>
                    <a:pt x="96" y="531"/>
                    <a:pt x="25" y="1126"/>
                  </a:cubicBezTo>
                  <a:cubicBezTo>
                    <a:pt x="1" y="1507"/>
                    <a:pt x="191" y="1865"/>
                    <a:pt x="453" y="2150"/>
                  </a:cubicBezTo>
                  <a:cubicBezTo>
                    <a:pt x="311" y="2317"/>
                    <a:pt x="191" y="2555"/>
                    <a:pt x="191" y="2817"/>
                  </a:cubicBezTo>
                  <a:lnTo>
                    <a:pt x="191" y="5199"/>
                  </a:lnTo>
                  <a:lnTo>
                    <a:pt x="2335" y="5199"/>
                  </a:lnTo>
                  <a:lnTo>
                    <a:pt x="2335" y="2817"/>
                  </a:lnTo>
                  <a:cubicBezTo>
                    <a:pt x="2335" y="2555"/>
                    <a:pt x="2240" y="2317"/>
                    <a:pt x="2049" y="2150"/>
                  </a:cubicBezTo>
                  <a:cubicBezTo>
                    <a:pt x="2335" y="1912"/>
                    <a:pt x="2478" y="1603"/>
                    <a:pt x="2478" y="1222"/>
                  </a:cubicBezTo>
                  <a:cubicBezTo>
                    <a:pt x="2478" y="548"/>
                    <a:pt x="1948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37" name="Google Shape;4337;p57"/>
            <p:cNvSpPr/>
            <p:nvPr/>
          </p:nvSpPr>
          <p:spPr>
            <a:xfrm>
              <a:off x="7158654" y="2997380"/>
              <a:ext cx="72873" cy="152955"/>
            </a:xfrm>
            <a:custGeom>
              <a:avLst/>
              <a:gdLst/>
              <a:ahLst/>
              <a:cxnLst/>
              <a:rect l="l" t="t" r="r" b="b"/>
              <a:pathLst>
                <a:path w="2477" h="5199" extrusionOk="0">
                  <a:moveTo>
                    <a:pt x="1238" y="650"/>
                  </a:moveTo>
                  <a:cubicBezTo>
                    <a:pt x="1548" y="650"/>
                    <a:pt x="1786" y="888"/>
                    <a:pt x="1786" y="1198"/>
                  </a:cubicBezTo>
                  <a:cubicBezTo>
                    <a:pt x="1786" y="1484"/>
                    <a:pt x="1548" y="1722"/>
                    <a:pt x="1238" y="1722"/>
                  </a:cubicBezTo>
                  <a:cubicBezTo>
                    <a:pt x="953" y="1722"/>
                    <a:pt x="715" y="1484"/>
                    <a:pt x="715" y="1198"/>
                  </a:cubicBezTo>
                  <a:cubicBezTo>
                    <a:pt x="715" y="888"/>
                    <a:pt x="953" y="650"/>
                    <a:pt x="1238" y="650"/>
                  </a:cubicBezTo>
                  <a:close/>
                  <a:moveTo>
                    <a:pt x="1245" y="2410"/>
                  </a:moveTo>
                  <a:cubicBezTo>
                    <a:pt x="1259" y="2410"/>
                    <a:pt x="1272" y="2411"/>
                    <a:pt x="1286" y="2412"/>
                  </a:cubicBezTo>
                  <a:cubicBezTo>
                    <a:pt x="1453" y="2460"/>
                    <a:pt x="1643" y="2650"/>
                    <a:pt x="1643" y="2817"/>
                  </a:cubicBezTo>
                  <a:lnTo>
                    <a:pt x="1643" y="4532"/>
                  </a:lnTo>
                  <a:lnTo>
                    <a:pt x="857" y="4532"/>
                  </a:lnTo>
                  <a:lnTo>
                    <a:pt x="857" y="2793"/>
                  </a:lnTo>
                  <a:cubicBezTo>
                    <a:pt x="857" y="2570"/>
                    <a:pt x="1045" y="2410"/>
                    <a:pt x="1245" y="2410"/>
                  </a:cubicBezTo>
                  <a:close/>
                  <a:moveTo>
                    <a:pt x="1288" y="1"/>
                  </a:moveTo>
                  <a:cubicBezTo>
                    <a:pt x="1248" y="1"/>
                    <a:pt x="1208" y="3"/>
                    <a:pt x="1167" y="7"/>
                  </a:cubicBezTo>
                  <a:cubicBezTo>
                    <a:pt x="524" y="55"/>
                    <a:pt x="48" y="531"/>
                    <a:pt x="24" y="1126"/>
                  </a:cubicBezTo>
                  <a:cubicBezTo>
                    <a:pt x="0" y="1507"/>
                    <a:pt x="167" y="1865"/>
                    <a:pt x="453" y="2150"/>
                  </a:cubicBezTo>
                  <a:cubicBezTo>
                    <a:pt x="286" y="2317"/>
                    <a:pt x="167" y="2555"/>
                    <a:pt x="167" y="2817"/>
                  </a:cubicBezTo>
                  <a:lnTo>
                    <a:pt x="167" y="5199"/>
                  </a:lnTo>
                  <a:lnTo>
                    <a:pt x="2310" y="5199"/>
                  </a:lnTo>
                  <a:lnTo>
                    <a:pt x="2310" y="2817"/>
                  </a:lnTo>
                  <a:cubicBezTo>
                    <a:pt x="2310" y="2555"/>
                    <a:pt x="2239" y="2317"/>
                    <a:pt x="2048" y="2150"/>
                  </a:cubicBezTo>
                  <a:cubicBezTo>
                    <a:pt x="2310" y="1912"/>
                    <a:pt x="2477" y="1603"/>
                    <a:pt x="2477" y="1222"/>
                  </a:cubicBezTo>
                  <a:cubicBezTo>
                    <a:pt x="2477" y="548"/>
                    <a:pt x="1947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38" name="Google Shape;4338;p57"/>
            <p:cNvSpPr/>
            <p:nvPr/>
          </p:nvSpPr>
          <p:spPr>
            <a:xfrm>
              <a:off x="7252532" y="2997380"/>
              <a:ext cx="72197" cy="152955"/>
            </a:xfrm>
            <a:custGeom>
              <a:avLst/>
              <a:gdLst/>
              <a:ahLst/>
              <a:cxnLst/>
              <a:rect l="l" t="t" r="r" b="b"/>
              <a:pathLst>
                <a:path w="2454" h="5199" extrusionOk="0">
                  <a:moveTo>
                    <a:pt x="1215" y="650"/>
                  </a:moveTo>
                  <a:cubicBezTo>
                    <a:pt x="1501" y="650"/>
                    <a:pt x="1739" y="888"/>
                    <a:pt x="1739" y="1198"/>
                  </a:cubicBezTo>
                  <a:cubicBezTo>
                    <a:pt x="1739" y="1484"/>
                    <a:pt x="1501" y="1722"/>
                    <a:pt x="1215" y="1722"/>
                  </a:cubicBezTo>
                  <a:cubicBezTo>
                    <a:pt x="905" y="1722"/>
                    <a:pt x="667" y="1484"/>
                    <a:pt x="667" y="1198"/>
                  </a:cubicBezTo>
                  <a:cubicBezTo>
                    <a:pt x="667" y="888"/>
                    <a:pt x="905" y="650"/>
                    <a:pt x="1215" y="650"/>
                  </a:cubicBezTo>
                  <a:close/>
                  <a:moveTo>
                    <a:pt x="1198" y="2410"/>
                  </a:moveTo>
                  <a:cubicBezTo>
                    <a:pt x="1211" y="2410"/>
                    <a:pt x="1225" y="2411"/>
                    <a:pt x="1239" y="2412"/>
                  </a:cubicBezTo>
                  <a:cubicBezTo>
                    <a:pt x="1453" y="2460"/>
                    <a:pt x="1596" y="2650"/>
                    <a:pt x="1596" y="2817"/>
                  </a:cubicBezTo>
                  <a:lnTo>
                    <a:pt x="1596" y="4532"/>
                  </a:lnTo>
                  <a:lnTo>
                    <a:pt x="834" y="4532"/>
                  </a:lnTo>
                  <a:lnTo>
                    <a:pt x="834" y="2793"/>
                  </a:lnTo>
                  <a:cubicBezTo>
                    <a:pt x="834" y="2570"/>
                    <a:pt x="1001" y="2410"/>
                    <a:pt x="1198" y="2410"/>
                  </a:cubicBezTo>
                  <a:close/>
                  <a:moveTo>
                    <a:pt x="1190" y="1"/>
                  </a:moveTo>
                  <a:cubicBezTo>
                    <a:pt x="530" y="1"/>
                    <a:pt x="0" y="548"/>
                    <a:pt x="0" y="1222"/>
                  </a:cubicBezTo>
                  <a:cubicBezTo>
                    <a:pt x="0" y="1579"/>
                    <a:pt x="143" y="1912"/>
                    <a:pt x="405" y="2150"/>
                  </a:cubicBezTo>
                  <a:cubicBezTo>
                    <a:pt x="262" y="2317"/>
                    <a:pt x="143" y="2555"/>
                    <a:pt x="143" y="2817"/>
                  </a:cubicBezTo>
                  <a:lnTo>
                    <a:pt x="143" y="5199"/>
                  </a:lnTo>
                  <a:lnTo>
                    <a:pt x="2286" y="5199"/>
                  </a:lnTo>
                  <a:lnTo>
                    <a:pt x="2286" y="2817"/>
                  </a:lnTo>
                  <a:cubicBezTo>
                    <a:pt x="2286" y="2555"/>
                    <a:pt x="2191" y="2317"/>
                    <a:pt x="2024" y="2150"/>
                  </a:cubicBezTo>
                  <a:cubicBezTo>
                    <a:pt x="2286" y="1912"/>
                    <a:pt x="2453" y="1555"/>
                    <a:pt x="2429" y="1126"/>
                  </a:cubicBezTo>
                  <a:cubicBezTo>
                    <a:pt x="2406" y="531"/>
                    <a:pt x="1905" y="55"/>
                    <a:pt x="1310" y="7"/>
                  </a:cubicBezTo>
                  <a:cubicBezTo>
                    <a:pt x="1269" y="3"/>
                    <a:pt x="1229" y="1"/>
                    <a:pt x="1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39" name="Google Shape;4339;p57"/>
            <p:cNvSpPr/>
            <p:nvPr/>
          </p:nvSpPr>
          <p:spPr>
            <a:xfrm>
              <a:off x="7064747" y="3181752"/>
              <a:ext cx="72903" cy="153543"/>
            </a:xfrm>
            <a:custGeom>
              <a:avLst/>
              <a:gdLst/>
              <a:ahLst/>
              <a:cxnLst/>
              <a:rect l="l" t="t" r="r" b="b"/>
              <a:pathLst>
                <a:path w="2478" h="5219" extrusionOk="0">
                  <a:moveTo>
                    <a:pt x="1263" y="670"/>
                  </a:moveTo>
                  <a:cubicBezTo>
                    <a:pt x="1549" y="670"/>
                    <a:pt x="1787" y="908"/>
                    <a:pt x="1787" y="1194"/>
                  </a:cubicBezTo>
                  <a:cubicBezTo>
                    <a:pt x="1787" y="1504"/>
                    <a:pt x="1549" y="1742"/>
                    <a:pt x="1263" y="1742"/>
                  </a:cubicBezTo>
                  <a:cubicBezTo>
                    <a:pt x="954" y="1742"/>
                    <a:pt x="715" y="1504"/>
                    <a:pt x="715" y="1194"/>
                  </a:cubicBezTo>
                  <a:cubicBezTo>
                    <a:pt x="715" y="932"/>
                    <a:pt x="954" y="670"/>
                    <a:pt x="1263" y="670"/>
                  </a:cubicBezTo>
                  <a:close/>
                  <a:moveTo>
                    <a:pt x="1246" y="2454"/>
                  </a:moveTo>
                  <a:cubicBezTo>
                    <a:pt x="1260" y="2454"/>
                    <a:pt x="1273" y="2455"/>
                    <a:pt x="1287" y="2456"/>
                  </a:cubicBezTo>
                  <a:cubicBezTo>
                    <a:pt x="1501" y="2456"/>
                    <a:pt x="1644" y="2623"/>
                    <a:pt x="1644" y="2837"/>
                  </a:cubicBezTo>
                  <a:lnTo>
                    <a:pt x="1644" y="4528"/>
                  </a:lnTo>
                  <a:lnTo>
                    <a:pt x="858" y="4528"/>
                  </a:lnTo>
                  <a:lnTo>
                    <a:pt x="858" y="2837"/>
                  </a:lnTo>
                  <a:cubicBezTo>
                    <a:pt x="858" y="2614"/>
                    <a:pt x="1046" y="2454"/>
                    <a:pt x="1246" y="2454"/>
                  </a:cubicBezTo>
                  <a:close/>
                  <a:moveTo>
                    <a:pt x="1251" y="0"/>
                  </a:moveTo>
                  <a:cubicBezTo>
                    <a:pt x="1223" y="0"/>
                    <a:pt x="1196" y="1"/>
                    <a:pt x="1168" y="3"/>
                  </a:cubicBezTo>
                  <a:cubicBezTo>
                    <a:pt x="573" y="75"/>
                    <a:pt x="96" y="551"/>
                    <a:pt x="25" y="1146"/>
                  </a:cubicBezTo>
                  <a:cubicBezTo>
                    <a:pt x="1" y="1527"/>
                    <a:pt x="191" y="1885"/>
                    <a:pt x="453" y="2147"/>
                  </a:cubicBezTo>
                  <a:cubicBezTo>
                    <a:pt x="311" y="2337"/>
                    <a:pt x="191" y="2575"/>
                    <a:pt x="191" y="2837"/>
                  </a:cubicBezTo>
                  <a:lnTo>
                    <a:pt x="191" y="5219"/>
                  </a:lnTo>
                  <a:lnTo>
                    <a:pt x="2335" y="5219"/>
                  </a:lnTo>
                  <a:lnTo>
                    <a:pt x="2335" y="2837"/>
                  </a:lnTo>
                  <a:cubicBezTo>
                    <a:pt x="2335" y="2575"/>
                    <a:pt x="2240" y="2337"/>
                    <a:pt x="2049" y="2147"/>
                  </a:cubicBezTo>
                  <a:cubicBezTo>
                    <a:pt x="2335" y="1908"/>
                    <a:pt x="2478" y="1599"/>
                    <a:pt x="2478" y="1242"/>
                  </a:cubicBezTo>
                  <a:cubicBezTo>
                    <a:pt x="2478" y="555"/>
                    <a:pt x="1928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40" name="Google Shape;4340;p57"/>
            <p:cNvSpPr/>
            <p:nvPr/>
          </p:nvSpPr>
          <p:spPr>
            <a:xfrm>
              <a:off x="7158654" y="3181752"/>
              <a:ext cx="72873" cy="153543"/>
            </a:xfrm>
            <a:custGeom>
              <a:avLst/>
              <a:gdLst/>
              <a:ahLst/>
              <a:cxnLst/>
              <a:rect l="l" t="t" r="r" b="b"/>
              <a:pathLst>
                <a:path w="2477" h="5219" extrusionOk="0">
                  <a:moveTo>
                    <a:pt x="1238" y="670"/>
                  </a:moveTo>
                  <a:cubicBezTo>
                    <a:pt x="1548" y="670"/>
                    <a:pt x="1786" y="908"/>
                    <a:pt x="1786" y="1194"/>
                  </a:cubicBezTo>
                  <a:cubicBezTo>
                    <a:pt x="1786" y="1504"/>
                    <a:pt x="1548" y="1742"/>
                    <a:pt x="1238" y="1742"/>
                  </a:cubicBezTo>
                  <a:cubicBezTo>
                    <a:pt x="953" y="1742"/>
                    <a:pt x="715" y="1504"/>
                    <a:pt x="715" y="1194"/>
                  </a:cubicBezTo>
                  <a:cubicBezTo>
                    <a:pt x="715" y="932"/>
                    <a:pt x="953" y="670"/>
                    <a:pt x="1238" y="670"/>
                  </a:cubicBezTo>
                  <a:close/>
                  <a:moveTo>
                    <a:pt x="1245" y="2454"/>
                  </a:moveTo>
                  <a:cubicBezTo>
                    <a:pt x="1259" y="2454"/>
                    <a:pt x="1272" y="2455"/>
                    <a:pt x="1286" y="2456"/>
                  </a:cubicBezTo>
                  <a:cubicBezTo>
                    <a:pt x="1453" y="2456"/>
                    <a:pt x="1643" y="2623"/>
                    <a:pt x="1643" y="2837"/>
                  </a:cubicBezTo>
                  <a:lnTo>
                    <a:pt x="1643" y="4528"/>
                  </a:lnTo>
                  <a:lnTo>
                    <a:pt x="857" y="4528"/>
                  </a:lnTo>
                  <a:lnTo>
                    <a:pt x="857" y="2837"/>
                  </a:lnTo>
                  <a:cubicBezTo>
                    <a:pt x="857" y="2614"/>
                    <a:pt x="1045" y="2454"/>
                    <a:pt x="1245" y="2454"/>
                  </a:cubicBezTo>
                  <a:close/>
                  <a:moveTo>
                    <a:pt x="1250" y="0"/>
                  </a:moveTo>
                  <a:cubicBezTo>
                    <a:pt x="1223" y="0"/>
                    <a:pt x="1195" y="1"/>
                    <a:pt x="1167" y="3"/>
                  </a:cubicBezTo>
                  <a:cubicBezTo>
                    <a:pt x="572" y="75"/>
                    <a:pt x="95" y="551"/>
                    <a:pt x="24" y="1146"/>
                  </a:cubicBezTo>
                  <a:cubicBezTo>
                    <a:pt x="0" y="1527"/>
                    <a:pt x="167" y="1885"/>
                    <a:pt x="453" y="2147"/>
                  </a:cubicBezTo>
                  <a:cubicBezTo>
                    <a:pt x="286" y="2337"/>
                    <a:pt x="167" y="2575"/>
                    <a:pt x="167" y="2837"/>
                  </a:cubicBezTo>
                  <a:lnTo>
                    <a:pt x="167" y="5219"/>
                  </a:lnTo>
                  <a:lnTo>
                    <a:pt x="2310" y="5219"/>
                  </a:lnTo>
                  <a:lnTo>
                    <a:pt x="2310" y="2837"/>
                  </a:lnTo>
                  <a:cubicBezTo>
                    <a:pt x="2310" y="2575"/>
                    <a:pt x="2239" y="2337"/>
                    <a:pt x="2048" y="2147"/>
                  </a:cubicBezTo>
                  <a:cubicBezTo>
                    <a:pt x="2286" y="1908"/>
                    <a:pt x="2477" y="1599"/>
                    <a:pt x="2477" y="1242"/>
                  </a:cubicBezTo>
                  <a:cubicBezTo>
                    <a:pt x="2477" y="555"/>
                    <a:pt x="1927" y="0"/>
                    <a:pt x="1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41" name="Google Shape;4341;p57"/>
            <p:cNvSpPr/>
            <p:nvPr/>
          </p:nvSpPr>
          <p:spPr>
            <a:xfrm>
              <a:off x="7251120" y="3181752"/>
              <a:ext cx="72903" cy="153543"/>
            </a:xfrm>
            <a:custGeom>
              <a:avLst/>
              <a:gdLst/>
              <a:ahLst/>
              <a:cxnLst/>
              <a:rect l="l" t="t" r="r" b="b"/>
              <a:pathLst>
                <a:path w="2478" h="5219" extrusionOk="0">
                  <a:moveTo>
                    <a:pt x="1263" y="670"/>
                  </a:moveTo>
                  <a:cubicBezTo>
                    <a:pt x="1549" y="670"/>
                    <a:pt x="1787" y="908"/>
                    <a:pt x="1787" y="1194"/>
                  </a:cubicBezTo>
                  <a:cubicBezTo>
                    <a:pt x="1787" y="1504"/>
                    <a:pt x="1549" y="1742"/>
                    <a:pt x="1263" y="1742"/>
                  </a:cubicBezTo>
                  <a:cubicBezTo>
                    <a:pt x="953" y="1742"/>
                    <a:pt x="715" y="1504"/>
                    <a:pt x="715" y="1194"/>
                  </a:cubicBezTo>
                  <a:cubicBezTo>
                    <a:pt x="715" y="932"/>
                    <a:pt x="953" y="670"/>
                    <a:pt x="1263" y="670"/>
                  </a:cubicBezTo>
                  <a:close/>
                  <a:moveTo>
                    <a:pt x="1246" y="2454"/>
                  </a:moveTo>
                  <a:cubicBezTo>
                    <a:pt x="1259" y="2454"/>
                    <a:pt x="1273" y="2455"/>
                    <a:pt x="1287" y="2456"/>
                  </a:cubicBezTo>
                  <a:cubicBezTo>
                    <a:pt x="1501" y="2456"/>
                    <a:pt x="1644" y="2623"/>
                    <a:pt x="1644" y="2837"/>
                  </a:cubicBezTo>
                  <a:lnTo>
                    <a:pt x="1644" y="4528"/>
                  </a:lnTo>
                  <a:lnTo>
                    <a:pt x="882" y="4528"/>
                  </a:lnTo>
                  <a:lnTo>
                    <a:pt x="882" y="2837"/>
                  </a:lnTo>
                  <a:cubicBezTo>
                    <a:pt x="882" y="2614"/>
                    <a:pt x="1049" y="2454"/>
                    <a:pt x="1246" y="2454"/>
                  </a:cubicBezTo>
                  <a:close/>
                  <a:moveTo>
                    <a:pt x="1251" y="0"/>
                  </a:moveTo>
                  <a:cubicBezTo>
                    <a:pt x="1223" y="0"/>
                    <a:pt x="1195" y="1"/>
                    <a:pt x="1168" y="3"/>
                  </a:cubicBezTo>
                  <a:cubicBezTo>
                    <a:pt x="572" y="75"/>
                    <a:pt x="96" y="551"/>
                    <a:pt x="48" y="1146"/>
                  </a:cubicBezTo>
                  <a:cubicBezTo>
                    <a:pt x="1" y="1527"/>
                    <a:pt x="191" y="1885"/>
                    <a:pt x="453" y="2147"/>
                  </a:cubicBezTo>
                  <a:cubicBezTo>
                    <a:pt x="310" y="2337"/>
                    <a:pt x="191" y="2575"/>
                    <a:pt x="191" y="2837"/>
                  </a:cubicBezTo>
                  <a:lnTo>
                    <a:pt x="191" y="5219"/>
                  </a:lnTo>
                  <a:lnTo>
                    <a:pt x="2334" y="5219"/>
                  </a:lnTo>
                  <a:lnTo>
                    <a:pt x="2334" y="2837"/>
                  </a:lnTo>
                  <a:cubicBezTo>
                    <a:pt x="2334" y="2575"/>
                    <a:pt x="2239" y="2337"/>
                    <a:pt x="2072" y="2147"/>
                  </a:cubicBezTo>
                  <a:cubicBezTo>
                    <a:pt x="2334" y="1908"/>
                    <a:pt x="2477" y="1599"/>
                    <a:pt x="2477" y="1242"/>
                  </a:cubicBezTo>
                  <a:cubicBezTo>
                    <a:pt x="2477" y="555"/>
                    <a:pt x="1928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342" name="Google Shape;4342;p57"/>
          <p:cNvSpPr/>
          <p:nvPr/>
        </p:nvSpPr>
        <p:spPr>
          <a:xfrm>
            <a:off x="7709919" y="3554556"/>
            <a:ext cx="340537" cy="339830"/>
          </a:xfrm>
          <a:custGeom>
            <a:avLst/>
            <a:gdLst/>
            <a:ahLst/>
            <a:cxnLst/>
            <a:rect l="l" t="t" r="r" b="b"/>
            <a:pathLst>
              <a:path w="11575" h="11551" extrusionOk="0">
                <a:moveTo>
                  <a:pt x="5859" y="643"/>
                </a:moveTo>
                <a:cubicBezTo>
                  <a:pt x="6526" y="667"/>
                  <a:pt x="7240" y="834"/>
                  <a:pt x="7883" y="1120"/>
                </a:cubicBezTo>
                <a:lnTo>
                  <a:pt x="7883" y="2072"/>
                </a:lnTo>
                <a:lnTo>
                  <a:pt x="6978" y="2620"/>
                </a:lnTo>
                <a:cubicBezTo>
                  <a:pt x="6621" y="2453"/>
                  <a:pt x="6240" y="2406"/>
                  <a:pt x="5811" y="2406"/>
                </a:cubicBezTo>
                <a:cubicBezTo>
                  <a:pt x="5288" y="2406"/>
                  <a:pt x="4811" y="2525"/>
                  <a:pt x="4359" y="2739"/>
                </a:cubicBezTo>
                <a:lnTo>
                  <a:pt x="4359" y="1715"/>
                </a:lnTo>
                <a:lnTo>
                  <a:pt x="3525" y="1215"/>
                </a:lnTo>
                <a:cubicBezTo>
                  <a:pt x="4216" y="858"/>
                  <a:pt x="5026" y="643"/>
                  <a:pt x="5859" y="643"/>
                </a:cubicBezTo>
                <a:close/>
                <a:moveTo>
                  <a:pt x="2835" y="1620"/>
                </a:moveTo>
                <a:lnTo>
                  <a:pt x="3668" y="2096"/>
                </a:lnTo>
                <a:lnTo>
                  <a:pt x="3668" y="3144"/>
                </a:lnTo>
                <a:cubicBezTo>
                  <a:pt x="3001" y="3715"/>
                  <a:pt x="2549" y="4549"/>
                  <a:pt x="2477" y="5502"/>
                </a:cubicBezTo>
                <a:lnTo>
                  <a:pt x="1620" y="5025"/>
                </a:lnTo>
                <a:lnTo>
                  <a:pt x="763" y="5502"/>
                </a:lnTo>
                <a:cubicBezTo>
                  <a:pt x="810" y="3930"/>
                  <a:pt x="1620" y="2525"/>
                  <a:pt x="2835" y="1620"/>
                </a:cubicBezTo>
                <a:close/>
                <a:moveTo>
                  <a:pt x="8526" y="1501"/>
                </a:moveTo>
                <a:cubicBezTo>
                  <a:pt x="9812" y="2310"/>
                  <a:pt x="10693" y="3644"/>
                  <a:pt x="10860" y="5240"/>
                </a:cubicBezTo>
                <a:lnTo>
                  <a:pt x="10027" y="5716"/>
                </a:lnTo>
                <a:lnTo>
                  <a:pt x="9098" y="5192"/>
                </a:lnTo>
                <a:cubicBezTo>
                  <a:pt x="8955" y="4287"/>
                  <a:pt x="8407" y="3501"/>
                  <a:pt x="7669" y="3001"/>
                </a:cubicBezTo>
                <a:lnTo>
                  <a:pt x="8526" y="2501"/>
                </a:lnTo>
                <a:lnTo>
                  <a:pt x="8526" y="1501"/>
                </a:lnTo>
                <a:close/>
                <a:moveTo>
                  <a:pt x="5811" y="3049"/>
                </a:moveTo>
                <a:cubicBezTo>
                  <a:pt x="7312" y="3049"/>
                  <a:pt x="8503" y="4239"/>
                  <a:pt x="8503" y="5740"/>
                </a:cubicBezTo>
                <a:cubicBezTo>
                  <a:pt x="8503" y="7216"/>
                  <a:pt x="7288" y="8407"/>
                  <a:pt x="5811" y="8407"/>
                </a:cubicBezTo>
                <a:cubicBezTo>
                  <a:pt x="4335" y="8407"/>
                  <a:pt x="3144" y="7216"/>
                  <a:pt x="3144" y="5740"/>
                </a:cubicBezTo>
                <a:cubicBezTo>
                  <a:pt x="3144" y="4239"/>
                  <a:pt x="4335" y="3049"/>
                  <a:pt x="5811" y="3049"/>
                </a:cubicBezTo>
                <a:close/>
                <a:moveTo>
                  <a:pt x="9122" y="6002"/>
                </a:moveTo>
                <a:lnTo>
                  <a:pt x="9979" y="6478"/>
                </a:lnTo>
                <a:lnTo>
                  <a:pt x="10860" y="6002"/>
                </a:lnTo>
                <a:lnTo>
                  <a:pt x="10860" y="6002"/>
                </a:lnTo>
                <a:cubicBezTo>
                  <a:pt x="10789" y="7573"/>
                  <a:pt x="9979" y="8978"/>
                  <a:pt x="8764" y="9883"/>
                </a:cubicBezTo>
                <a:lnTo>
                  <a:pt x="7931" y="9407"/>
                </a:lnTo>
                <a:lnTo>
                  <a:pt x="7931" y="8359"/>
                </a:lnTo>
                <a:cubicBezTo>
                  <a:pt x="8622" y="7788"/>
                  <a:pt x="9074" y="6954"/>
                  <a:pt x="9122" y="6002"/>
                </a:cubicBezTo>
                <a:close/>
                <a:moveTo>
                  <a:pt x="1596" y="5787"/>
                </a:moveTo>
                <a:lnTo>
                  <a:pt x="2525" y="6287"/>
                </a:lnTo>
                <a:cubicBezTo>
                  <a:pt x="2668" y="7216"/>
                  <a:pt x="3192" y="8002"/>
                  <a:pt x="3930" y="8502"/>
                </a:cubicBezTo>
                <a:lnTo>
                  <a:pt x="3073" y="9002"/>
                </a:lnTo>
                <a:lnTo>
                  <a:pt x="3073" y="9979"/>
                </a:lnTo>
                <a:cubicBezTo>
                  <a:pt x="1811" y="9217"/>
                  <a:pt x="906" y="7859"/>
                  <a:pt x="763" y="6264"/>
                </a:cubicBezTo>
                <a:lnTo>
                  <a:pt x="1596" y="5787"/>
                </a:lnTo>
                <a:close/>
                <a:moveTo>
                  <a:pt x="7240" y="8764"/>
                </a:moveTo>
                <a:lnTo>
                  <a:pt x="7240" y="9788"/>
                </a:lnTo>
                <a:lnTo>
                  <a:pt x="8074" y="10288"/>
                </a:lnTo>
                <a:cubicBezTo>
                  <a:pt x="7407" y="10645"/>
                  <a:pt x="6597" y="10860"/>
                  <a:pt x="5764" y="10860"/>
                </a:cubicBezTo>
                <a:cubicBezTo>
                  <a:pt x="5073" y="10836"/>
                  <a:pt x="4359" y="10669"/>
                  <a:pt x="3740" y="10384"/>
                </a:cubicBezTo>
                <a:lnTo>
                  <a:pt x="3740" y="9431"/>
                </a:lnTo>
                <a:lnTo>
                  <a:pt x="4621" y="8883"/>
                </a:lnTo>
                <a:cubicBezTo>
                  <a:pt x="4978" y="9050"/>
                  <a:pt x="5383" y="9098"/>
                  <a:pt x="5788" y="9098"/>
                </a:cubicBezTo>
                <a:cubicBezTo>
                  <a:pt x="6312" y="9098"/>
                  <a:pt x="6812" y="8978"/>
                  <a:pt x="7240" y="8764"/>
                </a:cubicBezTo>
                <a:close/>
                <a:moveTo>
                  <a:pt x="5788" y="0"/>
                </a:moveTo>
                <a:cubicBezTo>
                  <a:pt x="4240" y="0"/>
                  <a:pt x="2811" y="596"/>
                  <a:pt x="1715" y="1691"/>
                </a:cubicBezTo>
                <a:cubicBezTo>
                  <a:pt x="644" y="2763"/>
                  <a:pt x="1" y="4216"/>
                  <a:pt x="1" y="5764"/>
                </a:cubicBezTo>
                <a:cubicBezTo>
                  <a:pt x="1" y="7311"/>
                  <a:pt x="596" y="8740"/>
                  <a:pt x="1715" y="9836"/>
                </a:cubicBezTo>
                <a:cubicBezTo>
                  <a:pt x="2787" y="10907"/>
                  <a:pt x="4240" y="11550"/>
                  <a:pt x="5788" y="11550"/>
                </a:cubicBezTo>
                <a:cubicBezTo>
                  <a:pt x="7336" y="11550"/>
                  <a:pt x="8764" y="10955"/>
                  <a:pt x="9860" y="9836"/>
                </a:cubicBezTo>
                <a:cubicBezTo>
                  <a:pt x="10932" y="8764"/>
                  <a:pt x="11575" y="7311"/>
                  <a:pt x="11575" y="5764"/>
                </a:cubicBezTo>
                <a:cubicBezTo>
                  <a:pt x="11575" y="4216"/>
                  <a:pt x="10979" y="2763"/>
                  <a:pt x="9860" y="1691"/>
                </a:cubicBezTo>
                <a:cubicBezTo>
                  <a:pt x="8788" y="620"/>
                  <a:pt x="7336" y="0"/>
                  <a:pt x="578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343" name="Google Shape;4343;p57"/>
          <p:cNvSpPr/>
          <p:nvPr/>
        </p:nvSpPr>
        <p:spPr>
          <a:xfrm>
            <a:off x="6977424" y="3548938"/>
            <a:ext cx="340537" cy="341243"/>
          </a:xfrm>
          <a:custGeom>
            <a:avLst/>
            <a:gdLst/>
            <a:ahLst/>
            <a:cxnLst/>
            <a:rect l="l" t="t" r="r" b="b"/>
            <a:pathLst>
              <a:path w="11575" h="11599" extrusionOk="0">
                <a:moveTo>
                  <a:pt x="5811" y="2001"/>
                </a:moveTo>
                <a:cubicBezTo>
                  <a:pt x="6002" y="2001"/>
                  <a:pt x="6192" y="2168"/>
                  <a:pt x="6192" y="2382"/>
                </a:cubicBezTo>
                <a:cubicBezTo>
                  <a:pt x="6192" y="2597"/>
                  <a:pt x="6002" y="2763"/>
                  <a:pt x="5811" y="2763"/>
                </a:cubicBezTo>
                <a:cubicBezTo>
                  <a:pt x="5597" y="2763"/>
                  <a:pt x="5406" y="2597"/>
                  <a:pt x="5406" y="2382"/>
                </a:cubicBezTo>
                <a:cubicBezTo>
                  <a:pt x="5382" y="2168"/>
                  <a:pt x="5573" y="2001"/>
                  <a:pt x="5811" y="2001"/>
                </a:cubicBezTo>
                <a:close/>
                <a:moveTo>
                  <a:pt x="2787" y="1620"/>
                </a:moveTo>
                <a:lnTo>
                  <a:pt x="3358" y="2406"/>
                </a:lnTo>
                <a:lnTo>
                  <a:pt x="2787" y="3216"/>
                </a:lnTo>
                <a:lnTo>
                  <a:pt x="739" y="3216"/>
                </a:lnTo>
                <a:lnTo>
                  <a:pt x="739" y="1620"/>
                </a:lnTo>
                <a:close/>
                <a:moveTo>
                  <a:pt x="5811" y="5383"/>
                </a:moveTo>
                <a:cubicBezTo>
                  <a:pt x="6002" y="5383"/>
                  <a:pt x="6192" y="5574"/>
                  <a:pt x="6192" y="5788"/>
                </a:cubicBezTo>
                <a:cubicBezTo>
                  <a:pt x="6192" y="5978"/>
                  <a:pt x="6002" y="6169"/>
                  <a:pt x="5811" y="6169"/>
                </a:cubicBezTo>
                <a:cubicBezTo>
                  <a:pt x="5597" y="6169"/>
                  <a:pt x="5406" y="5978"/>
                  <a:pt x="5406" y="5788"/>
                </a:cubicBezTo>
                <a:cubicBezTo>
                  <a:pt x="5406" y="5574"/>
                  <a:pt x="5597" y="5383"/>
                  <a:pt x="5811" y="5383"/>
                </a:cubicBezTo>
                <a:close/>
                <a:moveTo>
                  <a:pt x="10860" y="4978"/>
                </a:moveTo>
                <a:lnTo>
                  <a:pt x="10860" y="6574"/>
                </a:lnTo>
                <a:lnTo>
                  <a:pt x="8812" y="6574"/>
                </a:lnTo>
                <a:lnTo>
                  <a:pt x="8240" y="5788"/>
                </a:lnTo>
                <a:lnTo>
                  <a:pt x="8812" y="4978"/>
                </a:lnTo>
                <a:close/>
                <a:moveTo>
                  <a:pt x="5811" y="8765"/>
                </a:moveTo>
                <a:cubicBezTo>
                  <a:pt x="6002" y="8765"/>
                  <a:pt x="6192" y="8931"/>
                  <a:pt x="6192" y="9146"/>
                </a:cubicBezTo>
                <a:cubicBezTo>
                  <a:pt x="6192" y="9360"/>
                  <a:pt x="6002" y="9527"/>
                  <a:pt x="5811" y="9527"/>
                </a:cubicBezTo>
                <a:cubicBezTo>
                  <a:pt x="5597" y="9527"/>
                  <a:pt x="5406" y="9360"/>
                  <a:pt x="5406" y="9146"/>
                </a:cubicBezTo>
                <a:cubicBezTo>
                  <a:pt x="5406" y="8931"/>
                  <a:pt x="5597" y="8765"/>
                  <a:pt x="5811" y="8765"/>
                </a:cubicBezTo>
                <a:close/>
                <a:moveTo>
                  <a:pt x="2787" y="8336"/>
                </a:moveTo>
                <a:lnTo>
                  <a:pt x="3358" y="9146"/>
                </a:lnTo>
                <a:lnTo>
                  <a:pt x="2787" y="9955"/>
                </a:lnTo>
                <a:lnTo>
                  <a:pt x="739" y="9955"/>
                </a:lnTo>
                <a:lnTo>
                  <a:pt x="739" y="8336"/>
                </a:lnTo>
                <a:close/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1"/>
                </a:lnTo>
                <a:lnTo>
                  <a:pt x="4763" y="9551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599"/>
                </a:lnTo>
                <a:lnTo>
                  <a:pt x="6121" y="11599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17"/>
                </a:cubicBezTo>
                <a:cubicBezTo>
                  <a:pt x="6883" y="8741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12"/>
                </a:lnTo>
                <a:lnTo>
                  <a:pt x="11574" y="7312"/>
                </a:lnTo>
                <a:lnTo>
                  <a:pt x="11574" y="4335"/>
                </a:lnTo>
                <a:lnTo>
                  <a:pt x="8454" y="4335"/>
                </a:lnTo>
                <a:lnTo>
                  <a:pt x="8454" y="4288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344" name="Google Shape;4344;p57"/>
          <p:cNvSpPr/>
          <p:nvPr/>
        </p:nvSpPr>
        <p:spPr>
          <a:xfrm>
            <a:off x="6253314" y="3593096"/>
            <a:ext cx="337742" cy="337712"/>
          </a:xfrm>
          <a:custGeom>
            <a:avLst/>
            <a:gdLst/>
            <a:ahLst/>
            <a:cxnLst/>
            <a:rect l="l" t="t" r="r" b="b"/>
            <a:pathLst>
              <a:path w="11480" h="11479" extrusionOk="0">
                <a:moveTo>
                  <a:pt x="3216" y="667"/>
                </a:moveTo>
                <a:lnTo>
                  <a:pt x="3216" y="2286"/>
                </a:lnTo>
                <a:lnTo>
                  <a:pt x="668" y="2286"/>
                </a:lnTo>
                <a:lnTo>
                  <a:pt x="668" y="667"/>
                </a:lnTo>
                <a:close/>
                <a:moveTo>
                  <a:pt x="3882" y="1262"/>
                </a:moveTo>
                <a:lnTo>
                  <a:pt x="4668" y="2191"/>
                </a:lnTo>
                <a:lnTo>
                  <a:pt x="4668" y="3406"/>
                </a:lnTo>
                <a:lnTo>
                  <a:pt x="3882" y="2501"/>
                </a:lnTo>
                <a:lnTo>
                  <a:pt x="3882" y="1262"/>
                </a:lnTo>
                <a:close/>
                <a:moveTo>
                  <a:pt x="10003" y="2405"/>
                </a:moveTo>
                <a:lnTo>
                  <a:pt x="10622" y="3215"/>
                </a:lnTo>
                <a:lnTo>
                  <a:pt x="10003" y="4001"/>
                </a:lnTo>
                <a:lnTo>
                  <a:pt x="5335" y="4001"/>
                </a:lnTo>
                <a:lnTo>
                  <a:pt x="5335" y="2405"/>
                </a:lnTo>
                <a:close/>
                <a:moveTo>
                  <a:pt x="3216" y="2929"/>
                </a:moveTo>
                <a:lnTo>
                  <a:pt x="3216" y="4549"/>
                </a:lnTo>
                <a:lnTo>
                  <a:pt x="668" y="4549"/>
                </a:lnTo>
                <a:lnTo>
                  <a:pt x="668" y="2929"/>
                </a:lnTo>
                <a:close/>
                <a:moveTo>
                  <a:pt x="3882" y="3525"/>
                </a:moveTo>
                <a:lnTo>
                  <a:pt x="4668" y="4454"/>
                </a:lnTo>
                <a:lnTo>
                  <a:pt x="4668" y="5668"/>
                </a:lnTo>
                <a:lnTo>
                  <a:pt x="3882" y="4763"/>
                </a:lnTo>
                <a:lnTo>
                  <a:pt x="3882" y="3525"/>
                </a:lnTo>
                <a:close/>
                <a:moveTo>
                  <a:pt x="10003" y="4668"/>
                </a:moveTo>
                <a:lnTo>
                  <a:pt x="10622" y="5478"/>
                </a:lnTo>
                <a:lnTo>
                  <a:pt x="10003" y="6263"/>
                </a:lnTo>
                <a:lnTo>
                  <a:pt x="5335" y="6263"/>
                </a:lnTo>
                <a:lnTo>
                  <a:pt x="5335" y="4668"/>
                </a:lnTo>
                <a:close/>
                <a:moveTo>
                  <a:pt x="3216" y="5239"/>
                </a:moveTo>
                <a:lnTo>
                  <a:pt x="3216" y="6835"/>
                </a:lnTo>
                <a:lnTo>
                  <a:pt x="668" y="6835"/>
                </a:lnTo>
                <a:lnTo>
                  <a:pt x="668" y="5239"/>
                </a:lnTo>
                <a:close/>
                <a:moveTo>
                  <a:pt x="3882" y="5787"/>
                </a:moveTo>
                <a:lnTo>
                  <a:pt x="4668" y="6716"/>
                </a:lnTo>
                <a:lnTo>
                  <a:pt x="4668" y="7930"/>
                </a:lnTo>
                <a:lnTo>
                  <a:pt x="3882" y="7025"/>
                </a:lnTo>
                <a:lnTo>
                  <a:pt x="3882" y="5787"/>
                </a:lnTo>
                <a:close/>
                <a:moveTo>
                  <a:pt x="10003" y="6954"/>
                </a:moveTo>
                <a:lnTo>
                  <a:pt x="10622" y="7764"/>
                </a:lnTo>
                <a:lnTo>
                  <a:pt x="10003" y="8573"/>
                </a:lnTo>
                <a:lnTo>
                  <a:pt x="5335" y="8573"/>
                </a:lnTo>
                <a:lnTo>
                  <a:pt x="5335" y="6954"/>
                </a:lnTo>
                <a:close/>
                <a:moveTo>
                  <a:pt x="3216" y="7478"/>
                </a:moveTo>
                <a:lnTo>
                  <a:pt x="3216" y="9097"/>
                </a:lnTo>
                <a:lnTo>
                  <a:pt x="668" y="9097"/>
                </a:lnTo>
                <a:lnTo>
                  <a:pt x="668" y="7478"/>
                </a:lnTo>
                <a:close/>
                <a:moveTo>
                  <a:pt x="3882" y="8073"/>
                </a:moveTo>
                <a:lnTo>
                  <a:pt x="4668" y="9002"/>
                </a:lnTo>
                <a:lnTo>
                  <a:pt x="4668" y="10217"/>
                </a:lnTo>
                <a:lnTo>
                  <a:pt x="3882" y="9312"/>
                </a:lnTo>
                <a:lnTo>
                  <a:pt x="3882" y="8073"/>
                </a:lnTo>
                <a:close/>
                <a:moveTo>
                  <a:pt x="10003" y="9216"/>
                </a:moveTo>
                <a:lnTo>
                  <a:pt x="10622" y="10026"/>
                </a:lnTo>
                <a:lnTo>
                  <a:pt x="10003" y="10836"/>
                </a:lnTo>
                <a:lnTo>
                  <a:pt x="5335" y="10836"/>
                </a:lnTo>
                <a:lnTo>
                  <a:pt x="5335" y="9216"/>
                </a:lnTo>
                <a:close/>
                <a:moveTo>
                  <a:pt x="1" y="0"/>
                </a:moveTo>
                <a:lnTo>
                  <a:pt x="1" y="9764"/>
                </a:lnTo>
                <a:lnTo>
                  <a:pt x="3382" y="9764"/>
                </a:lnTo>
                <a:lnTo>
                  <a:pt x="4835" y="11479"/>
                </a:lnTo>
                <a:lnTo>
                  <a:pt x="10312" y="11479"/>
                </a:lnTo>
                <a:lnTo>
                  <a:pt x="11479" y="10002"/>
                </a:lnTo>
                <a:lnTo>
                  <a:pt x="10598" y="8859"/>
                </a:lnTo>
                <a:lnTo>
                  <a:pt x="11479" y="7740"/>
                </a:lnTo>
                <a:lnTo>
                  <a:pt x="10598" y="6597"/>
                </a:lnTo>
                <a:lnTo>
                  <a:pt x="11479" y="5478"/>
                </a:lnTo>
                <a:lnTo>
                  <a:pt x="10598" y="4334"/>
                </a:lnTo>
                <a:lnTo>
                  <a:pt x="11479" y="3215"/>
                </a:lnTo>
                <a:lnTo>
                  <a:pt x="10312" y="1715"/>
                </a:lnTo>
                <a:lnTo>
                  <a:pt x="5168" y="1715"/>
                </a:lnTo>
                <a:lnTo>
                  <a:pt x="37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345" name="Google Shape;4345;p57"/>
          <p:cNvSpPr/>
          <p:nvPr/>
        </p:nvSpPr>
        <p:spPr>
          <a:xfrm>
            <a:off x="5541825" y="3553850"/>
            <a:ext cx="280990" cy="342625"/>
          </a:xfrm>
          <a:custGeom>
            <a:avLst/>
            <a:gdLst/>
            <a:ahLst/>
            <a:cxnLst/>
            <a:rect l="l" t="t" r="r" b="b"/>
            <a:pathLst>
              <a:path w="9551" h="11646" extrusionOk="0">
                <a:moveTo>
                  <a:pt x="7526" y="2192"/>
                </a:moveTo>
                <a:lnTo>
                  <a:pt x="7526" y="2954"/>
                </a:lnTo>
                <a:lnTo>
                  <a:pt x="1525" y="2954"/>
                </a:lnTo>
                <a:lnTo>
                  <a:pt x="1525" y="2192"/>
                </a:lnTo>
                <a:close/>
                <a:moveTo>
                  <a:pt x="8217" y="5407"/>
                </a:moveTo>
                <a:lnTo>
                  <a:pt x="8217" y="6169"/>
                </a:lnTo>
                <a:lnTo>
                  <a:pt x="1525" y="6169"/>
                </a:lnTo>
                <a:lnTo>
                  <a:pt x="1525" y="5407"/>
                </a:lnTo>
                <a:close/>
                <a:moveTo>
                  <a:pt x="8860" y="8598"/>
                </a:moveTo>
                <a:lnTo>
                  <a:pt x="8860" y="9360"/>
                </a:lnTo>
                <a:lnTo>
                  <a:pt x="1501" y="9360"/>
                </a:lnTo>
                <a:lnTo>
                  <a:pt x="1501" y="8598"/>
                </a:lnTo>
                <a:close/>
                <a:moveTo>
                  <a:pt x="1" y="1"/>
                </a:moveTo>
                <a:lnTo>
                  <a:pt x="1" y="691"/>
                </a:lnTo>
                <a:lnTo>
                  <a:pt x="858" y="691"/>
                </a:lnTo>
                <a:lnTo>
                  <a:pt x="858" y="1382"/>
                </a:lnTo>
                <a:lnTo>
                  <a:pt x="1" y="1382"/>
                </a:lnTo>
                <a:lnTo>
                  <a:pt x="1" y="2072"/>
                </a:lnTo>
                <a:lnTo>
                  <a:pt x="858" y="2072"/>
                </a:lnTo>
                <a:lnTo>
                  <a:pt x="858" y="2739"/>
                </a:lnTo>
                <a:lnTo>
                  <a:pt x="1" y="2739"/>
                </a:lnTo>
                <a:lnTo>
                  <a:pt x="1" y="3430"/>
                </a:lnTo>
                <a:lnTo>
                  <a:pt x="858" y="3430"/>
                </a:lnTo>
                <a:lnTo>
                  <a:pt x="858" y="4121"/>
                </a:lnTo>
                <a:lnTo>
                  <a:pt x="1" y="4121"/>
                </a:lnTo>
                <a:lnTo>
                  <a:pt x="1" y="4811"/>
                </a:lnTo>
                <a:lnTo>
                  <a:pt x="858" y="4811"/>
                </a:lnTo>
                <a:lnTo>
                  <a:pt x="858" y="5478"/>
                </a:lnTo>
                <a:lnTo>
                  <a:pt x="1" y="5478"/>
                </a:lnTo>
                <a:lnTo>
                  <a:pt x="1" y="6169"/>
                </a:lnTo>
                <a:lnTo>
                  <a:pt x="858" y="6169"/>
                </a:lnTo>
                <a:lnTo>
                  <a:pt x="858" y="6859"/>
                </a:lnTo>
                <a:lnTo>
                  <a:pt x="1" y="6859"/>
                </a:lnTo>
                <a:lnTo>
                  <a:pt x="1" y="7550"/>
                </a:lnTo>
                <a:lnTo>
                  <a:pt x="858" y="7550"/>
                </a:lnTo>
                <a:lnTo>
                  <a:pt x="858" y="8217"/>
                </a:lnTo>
                <a:lnTo>
                  <a:pt x="1" y="8217"/>
                </a:lnTo>
                <a:lnTo>
                  <a:pt x="1" y="8907"/>
                </a:lnTo>
                <a:lnTo>
                  <a:pt x="858" y="8907"/>
                </a:lnTo>
                <a:lnTo>
                  <a:pt x="858" y="9598"/>
                </a:lnTo>
                <a:lnTo>
                  <a:pt x="1" y="9598"/>
                </a:lnTo>
                <a:lnTo>
                  <a:pt x="1" y="10288"/>
                </a:lnTo>
                <a:lnTo>
                  <a:pt x="858" y="10288"/>
                </a:lnTo>
                <a:lnTo>
                  <a:pt x="858" y="10955"/>
                </a:lnTo>
                <a:lnTo>
                  <a:pt x="1" y="10955"/>
                </a:lnTo>
                <a:lnTo>
                  <a:pt x="1" y="11646"/>
                </a:lnTo>
                <a:lnTo>
                  <a:pt x="1525" y="11646"/>
                </a:lnTo>
                <a:lnTo>
                  <a:pt x="1525" y="10169"/>
                </a:lnTo>
                <a:lnTo>
                  <a:pt x="9550" y="10169"/>
                </a:lnTo>
                <a:lnTo>
                  <a:pt x="9550" y="7907"/>
                </a:lnTo>
                <a:lnTo>
                  <a:pt x="1525" y="7907"/>
                </a:lnTo>
                <a:lnTo>
                  <a:pt x="1525" y="6859"/>
                </a:lnTo>
                <a:lnTo>
                  <a:pt x="8907" y="6859"/>
                </a:lnTo>
                <a:lnTo>
                  <a:pt x="8907" y="4716"/>
                </a:lnTo>
                <a:lnTo>
                  <a:pt x="1525" y="4716"/>
                </a:lnTo>
                <a:lnTo>
                  <a:pt x="1525" y="3644"/>
                </a:lnTo>
                <a:lnTo>
                  <a:pt x="8217" y="3644"/>
                </a:lnTo>
                <a:lnTo>
                  <a:pt x="8217" y="1501"/>
                </a:lnTo>
                <a:lnTo>
                  <a:pt x="1525" y="1501"/>
                </a:lnTo>
                <a:lnTo>
                  <a:pt x="152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346" name="Google Shape;4346;p57"/>
          <p:cNvGrpSpPr/>
          <p:nvPr/>
        </p:nvGrpSpPr>
        <p:grpSpPr>
          <a:xfrm>
            <a:off x="4780588" y="3600098"/>
            <a:ext cx="338448" cy="280283"/>
            <a:chOff x="4704388" y="3600098"/>
            <a:chExt cx="338448" cy="280283"/>
          </a:xfrm>
        </p:grpSpPr>
        <p:sp>
          <p:nvSpPr>
            <p:cNvPr id="4347" name="Google Shape;4347;p57"/>
            <p:cNvSpPr/>
            <p:nvPr/>
          </p:nvSpPr>
          <p:spPr>
            <a:xfrm>
              <a:off x="4704388" y="3705891"/>
              <a:ext cx="338448" cy="174490"/>
            </a:xfrm>
            <a:custGeom>
              <a:avLst/>
              <a:gdLst/>
              <a:ahLst/>
              <a:cxnLst/>
              <a:rect l="l" t="t" r="r" b="b"/>
              <a:pathLst>
                <a:path w="11504" h="5931" extrusionOk="0">
                  <a:moveTo>
                    <a:pt x="2573" y="2263"/>
                  </a:moveTo>
                  <a:lnTo>
                    <a:pt x="2954" y="2620"/>
                  </a:lnTo>
                  <a:lnTo>
                    <a:pt x="2954" y="5240"/>
                  </a:lnTo>
                  <a:lnTo>
                    <a:pt x="2192" y="5240"/>
                  </a:lnTo>
                  <a:lnTo>
                    <a:pt x="2192" y="2620"/>
                  </a:lnTo>
                  <a:lnTo>
                    <a:pt x="2573" y="2263"/>
                  </a:lnTo>
                  <a:close/>
                  <a:moveTo>
                    <a:pt x="5764" y="1572"/>
                  </a:moveTo>
                  <a:lnTo>
                    <a:pt x="6145" y="1929"/>
                  </a:lnTo>
                  <a:lnTo>
                    <a:pt x="6145" y="5240"/>
                  </a:lnTo>
                  <a:lnTo>
                    <a:pt x="5359" y="5240"/>
                  </a:lnTo>
                  <a:lnTo>
                    <a:pt x="5359" y="1929"/>
                  </a:lnTo>
                  <a:lnTo>
                    <a:pt x="5764" y="1572"/>
                  </a:lnTo>
                  <a:close/>
                  <a:moveTo>
                    <a:pt x="8931" y="929"/>
                  </a:moveTo>
                  <a:lnTo>
                    <a:pt x="9312" y="1286"/>
                  </a:lnTo>
                  <a:lnTo>
                    <a:pt x="9312" y="5240"/>
                  </a:lnTo>
                  <a:lnTo>
                    <a:pt x="8550" y="5240"/>
                  </a:lnTo>
                  <a:lnTo>
                    <a:pt x="8550" y="1286"/>
                  </a:lnTo>
                  <a:lnTo>
                    <a:pt x="8931" y="929"/>
                  </a:lnTo>
                  <a:close/>
                  <a:moveTo>
                    <a:pt x="8931" y="0"/>
                  </a:moveTo>
                  <a:lnTo>
                    <a:pt x="7860" y="977"/>
                  </a:lnTo>
                  <a:lnTo>
                    <a:pt x="7860" y="5240"/>
                  </a:lnTo>
                  <a:lnTo>
                    <a:pt x="6836" y="5240"/>
                  </a:lnTo>
                  <a:lnTo>
                    <a:pt x="6836" y="1667"/>
                  </a:lnTo>
                  <a:lnTo>
                    <a:pt x="5740" y="691"/>
                  </a:lnTo>
                  <a:lnTo>
                    <a:pt x="4669" y="1667"/>
                  </a:lnTo>
                  <a:lnTo>
                    <a:pt x="4669" y="5240"/>
                  </a:lnTo>
                  <a:lnTo>
                    <a:pt x="3645" y="5240"/>
                  </a:lnTo>
                  <a:lnTo>
                    <a:pt x="3645" y="2310"/>
                  </a:lnTo>
                  <a:lnTo>
                    <a:pt x="2573" y="1334"/>
                  </a:lnTo>
                  <a:lnTo>
                    <a:pt x="1501" y="2310"/>
                  </a:lnTo>
                  <a:lnTo>
                    <a:pt x="1501" y="5240"/>
                  </a:lnTo>
                  <a:lnTo>
                    <a:pt x="1" y="5240"/>
                  </a:lnTo>
                  <a:lnTo>
                    <a:pt x="1" y="5930"/>
                  </a:lnTo>
                  <a:lnTo>
                    <a:pt x="11503" y="5930"/>
                  </a:lnTo>
                  <a:lnTo>
                    <a:pt x="11503" y="5240"/>
                  </a:lnTo>
                  <a:lnTo>
                    <a:pt x="10003" y="5240"/>
                  </a:lnTo>
                  <a:lnTo>
                    <a:pt x="10003" y="977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48" name="Google Shape;4348;p57"/>
            <p:cNvSpPr/>
            <p:nvPr/>
          </p:nvSpPr>
          <p:spPr>
            <a:xfrm>
              <a:off x="4748546" y="3692564"/>
              <a:ext cx="63076" cy="56104"/>
            </a:xfrm>
            <a:custGeom>
              <a:avLst/>
              <a:gdLst/>
              <a:ahLst/>
              <a:cxnLst/>
              <a:rect l="l" t="t" r="r" b="b"/>
              <a:pathLst>
                <a:path w="2144" h="1907" extrusionOk="0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30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49" name="Google Shape;4349;p57"/>
            <p:cNvSpPr/>
            <p:nvPr/>
          </p:nvSpPr>
          <p:spPr>
            <a:xfrm>
              <a:off x="4748546" y="3640020"/>
              <a:ext cx="63076" cy="56075"/>
            </a:xfrm>
            <a:custGeom>
              <a:avLst/>
              <a:gdLst/>
              <a:ahLst/>
              <a:cxnLst/>
              <a:rect l="l" t="t" r="r" b="b"/>
              <a:pathLst>
                <a:path w="2144" h="1906" extrusionOk="0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30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50" name="Google Shape;4350;p57"/>
            <p:cNvSpPr/>
            <p:nvPr/>
          </p:nvSpPr>
          <p:spPr>
            <a:xfrm>
              <a:off x="4841718" y="3672264"/>
              <a:ext cx="63783" cy="56075"/>
            </a:xfrm>
            <a:custGeom>
              <a:avLst/>
              <a:gdLst/>
              <a:ahLst/>
              <a:cxnLst/>
              <a:rect l="l" t="t" r="r" b="b"/>
              <a:pathLst>
                <a:path w="2168" h="1906" extrusionOk="0">
                  <a:moveTo>
                    <a:pt x="1072" y="0"/>
                  </a:moveTo>
                  <a:lnTo>
                    <a:pt x="1" y="1000"/>
                  </a:lnTo>
                  <a:lnTo>
                    <a:pt x="1" y="1905"/>
                  </a:lnTo>
                  <a:lnTo>
                    <a:pt x="1072" y="929"/>
                  </a:lnTo>
                  <a:lnTo>
                    <a:pt x="2168" y="1905"/>
                  </a:lnTo>
                  <a:lnTo>
                    <a:pt x="2168" y="100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51" name="Google Shape;4351;p57"/>
            <p:cNvSpPr/>
            <p:nvPr/>
          </p:nvSpPr>
          <p:spPr>
            <a:xfrm>
              <a:off x="4841718" y="3619721"/>
              <a:ext cx="63783" cy="56075"/>
            </a:xfrm>
            <a:custGeom>
              <a:avLst/>
              <a:gdLst/>
              <a:ahLst/>
              <a:cxnLst/>
              <a:rect l="l" t="t" r="r" b="b"/>
              <a:pathLst>
                <a:path w="2168" h="1906" extrusionOk="0">
                  <a:moveTo>
                    <a:pt x="1072" y="0"/>
                  </a:moveTo>
                  <a:lnTo>
                    <a:pt x="1" y="1000"/>
                  </a:lnTo>
                  <a:lnTo>
                    <a:pt x="1" y="1905"/>
                  </a:lnTo>
                  <a:lnTo>
                    <a:pt x="1072" y="929"/>
                  </a:lnTo>
                  <a:lnTo>
                    <a:pt x="2168" y="1905"/>
                  </a:lnTo>
                  <a:lnTo>
                    <a:pt x="2168" y="100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52" name="Google Shape;4352;p57"/>
            <p:cNvSpPr/>
            <p:nvPr/>
          </p:nvSpPr>
          <p:spPr>
            <a:xfrm>
              <a:off x="4935596" y="3653347"/>
              <a:ext cx="63106" cy="56075"/>
            </a:xfrm>
            <a:custGeom>
              <a:avLst/>
              <a:gdLst/>
              <a:ahLst/>
              <a:cxnLst/>
              <a:rect l="l" t="t" r="r" b="b"/>
              <a:pathLst>
                <a:path w="2145" h="1906" extrusionOk="0">
                  <a:moveTo>
                    <a:pt x="1072" y="0"/>
                  </a:moveTo>
                  <a:lnTo>
                    <a:pt x="1" y="977"/>
                  </a:lnTo>
                  <a:lnTo>
                    <a:pt x="1" y="1905"/>
                  </a:lnTo>
                  <a:lnTo>
                    <a:pt x="1072" y="929"/>
                  </a:lnTo>
                  <a:lnTo>
                    <a:pt x="2144" y="1905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53" name="Google Shape;4353;p57"/>
            <p:cNvSpPr/>
            <p:nvPr/>
          </p:nvSpPr>
          <p:spPr>
            <a:xfrm>
              <a:off x="4935596" y="3600098"/>
              <a:ext cx="63106" cy="56075"/>
            </a:xfrm>
            <a:custGeom>
              <a:avLst/>
              <a:gdLst/>
              <a:ahLst/>
              <a:cxnLst/>
              <a:rect l="l" t="t" r="r" b="b"/>
              <a:pathLst>
                <a:path w="2145" h="1906" extrusionOk="0">
                  <a:moveTo>
                    <a:pt x="1072" y="0"/>
                  </a:moveTo>
                  <a:lnTo>
                    <a:pt x="1" y="977"/>
                  </a:lnTo>
                  <a:lnTo>
                    <a:pt x="1" y="1906"/>
                  </a:lnTo>
                  <a:lnTo>
                    <a:pt x="1072" y="905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354" name="Google Shape;4354;p57"/>
          <p:cNvSpPr/>
          <p:nvPr/>
        </p:nvSpPr>
        <p:spPr>
          <a:xfrm>
            <a:off x="4046005" y="3582446"/>
            <a:ext cx="339830" cy="288816"/>
          </a:xfrm>
          <a:custGeom>
            <a:avLst/>
            <a:gdLst/>
            <a:ahLst/>
            <a:cxnLst/>
            <a:rect l="l" t="t" r="r" b="b"/>
            <a:pathLst>
              <a:path w="11551" h="9817" extrusionOk="0">
                <a:moveTo>
                  <a:pt x="9859" y="672"/>
                </a:moveTo>
                <a:cubicBezTo>
                  <a:pt x="10383" y="672"/>
                  <a:pt x="10836" y="1124"/>
                  <a:pt x="10836" y="1672"/>
                </a:cubicBezTo>
                <a:cubicBezTo>
                  <a:pt x="10836" y="2196"/>
                  <a:pt x="10383" y="2648"/>
                  <a:pt x="9859" y="2648"/>
                </a:cubicBezTo>
                <a:cubicBezTo>
                  <a:pt x="9312" y="2648"/>
                  <a:pt x="8883" y="2196"/>
                  <a:pt x="8883" y="1672"/>
                </a:cubicBezTo>
                <a:cubicBezTo>
                  <a:pt x="8883" y="1124"/>
                  <a:pt x="9312" y="672"/>
                  <a:pt x="9859" y="672"/>
                </a:cubicBezTo>
                <a:close/>
                <a:moveTo>
                  <a:pt x="3906" y="3029"/>
                </a:moveTo>
                <a:cubicBezTo>
                  <a:pt x="4120" y="3029"/>
                  <a:pt x="4287" y="3220"/>
                  <a:pt x="4287" y="3410"/>
                </a:cubicBezTo>
                <a:cubicBezTo>
                  <a:pt x="4287" y="3625"/>
                  <a:pt x="4120" y="3792"/>
                  <a:pt x="3906" y="3792"/>
                </a:cubicBezTo>
                <a:cubicBezTo>
                  <a:pt x="3691" y="3792"/>
                  <a:pt x="3525" y="3625"/>
                  <a:pt x="3525" y="3410"/>
                </a:cubicBezTo>
                <a:cubicBezTo>
                  <a:pt x="3525" y="3220"/>
                  <a:pt x="3668" y="3029"/>
                  <a:pt x="3906" y="3029"/>
                </a:cubicBezTo>
                <a:close/>
                <a:moveTo>
                  <a:pt x="6811" y="5959"/>
                </a:moveTo>
                <a:cubicBezTo>
                  <a:pt x="7025" y="5959"/>
                  <a:pt x="7216" y="6125"/>
                  <a:pt x="7216" y="6340"/>
                </a:cubicBezTo>
                <a:cubicBezTo>
                  <a:pt x="7216" y="6554"/>
                  <a:pt x="7025" y="6721"/>
                  <a:pt x="6811" y="6721"/>
                </a:cubicBezTo>
                <a:cubicBezTo>
                  <a:pt x="6621" y="6721"/>
                  <a:pt x="6430" y="6554"/>
                  <a:pt x="6430" y="6340"/>
                </a:cubicBezTo>
                <a:cubicBezTo>
                  <a:pt x="6430" y="6125"/>
                  <a:pt x="6621" y="5959"/>
                  <a:pt x="6811" y="5959"/>
                </a:cubicBezTo>
                <a:close/>
                <a:moveTo>
                  <a:pt x="1072" y="7054"/>
                </a:moveTo>
                <a:cubicBezTo>
                  <a:pt x="1286" y="7054"/>
                  <a:pt x="1453" y="7221"/>
                  <a:pt x="1453" y="7435"/>
                </a:cubicBezTo>
                <a:cubicBezTo>
                  <a:pt x="1453" y="7649"/>
                  <a:pt x="1286" y="7816"/>
                  <a:pt x="1072" y="7816"/>
                </a:cubicBezTo>
                <a:cubicBezTo>
                  <a:pt x="857" y="7816"/>
                  <a:pt x="691" y="7649"/>
                  <a:pt x="691" y="7435"/>
                </a:cubicBezTo>
                <a:cubicBezTo>
                  <a:pt x="691" y="7221"/>
                  <a:pt x="857" y="7054"/>
                  <a:pt x="1072" y="7054"/>
                </a:cubicBezTo>
                <a:close/>
                <a:moveTo>
                  <a:pt x="3334" y="4315"/>
                </a:moveTo>
                <a:cubicBezTo>
                  <a:pt x="3406" y="4363"/>
                  <a:pt x="3477" y="4387"/>
                  <a:pt x="3572" y="4435"/>
                </a:cubicBezTo>
                <a:lnTo>
                  <a:pt x="3572" y="9126"/>
                </a:lnTo>
                <a:lnTo>
                  <a:pt x="1429" y="9126"/>
                </a:lnTo>
                <a:lnTo>
                  <a:pt x="1429" y="8435"/>
                </a:lnTo>
                <a:cubicBezTo>
                  <a:pt x="1858" y="8292"/>
                  <a:pt x="2143" y="7911"/>
                  <a:pt x="2143" y="7435"/>
                </a:cubicBezTo>
                <a:cubicBezTo>
                  <a:pt x="2143" y="7126"/>
                  <a:pt x="2024" y="6864"/>
                  <a:pt x="1810" y="6649"/>
                </a:cubicBezTo>
                <a:lnTo>
                  <a:pt x="3334" y="4315"/>
                </a:lnTo>
                <a:close/>
                <a:moveTo>
                  <a:pt x="4501" y="4292"/>
                </a:moveTo>
                <a:lnTo>
                  <a:pt x="5859" y="5863"/>
                </a:lnTo>
                <a:cubicBezTo>
                  <a:pt x="5787" y="6006"/>
                  <a:pt x="5739" y="6149"/>
                  <a:pt x="5739" y="6340"/>
                </a:cubicBezTo>
                <a:cubicBezTo>
                  <a:pt x="5739" y="6816"/>
                  <a:pt x="6049" y="7197"/>
                  <a:pt x="6501" y="7340"/>
                </a:cubicBezTo>
                <a:lnTo>
                  <a:pt x="6501" y="9126"/>
                </a:lnTo>
                <a:lnTo>
                  <a:pt x="4263" y="9126"/>
                </a:lnTo>
                <a:lnTo>
                  <a:pt x="4263" y="4435"/>
                </a:lnTo>
                <a:lnTo>
                  <a:pt x="4239" y="4435"/>
                </a:lnTo>
                <a:cubicBezTo>
                  <a:pt x="4311" y="4411"/>
                  <a:pt x="4430" y="4339"/>
                  <a:pt x="4501" y="4292"/>
                </a:cubicBezTo>
                <a:close/>
                <a:moveTo>
                  <a:pt x="9288" y="3220"/>
                </a:moveTo>
                <a:cubicBezTo>
                  <a:pt x="9383" y="3244"/>
                  <a:pt x="9478" y="3268"/>
                  <a:pt x="9526" y="3268"/>
                </a:cubicBezTo>
                <a:lnTo>
                  <a:pt x="9526" y="9126"/>
                </a:lnTo>
                <a:lnTo>
                  <a:pt x="7144" y="9126"/>
                </a:lnTo>
                <a:lnTo>
                  <a:pt x="7144" y="7340"/>
                </a:lnTo>
                <a:cubicBezTo>
                  <a:pt x="7573" y="7197"/>
                  <a:pt x="7883" y="6816"/>
                  <a:pt x="7883" y="6340"/>
                </a:cubicBezTo>
                <a:cubicBezTo>
                  <a:pt x="7883" y="6102"/>
                  <a:pt x="7811" y="5863"/>
                  <a:pt x="7645" y="5673"/>
                </a:cubicBezTo>
                <a:lnTo>
                  <a:pt x="9288" y="3220"/>
                </a:lnTo>
                <a:close/>
                <a:moveTo>
                  <a:pt x="9858" y="1"/>
                </a:moveTo>
                <a:cubicBezTo>
                  <a:pt x="8961" y="1"/>
                  <a:pt x="8240" y="758"/>
                  <a:pt x="8240" y="1624"/>
                </a:cubicBezTo>
                <a:cubicBezTo>
                  <a:pt x="8240" y="2101"/>
                  <a:pt x="8454" y="2529"/>
                  <a:pt x="8764" y="2815"/>
                </a:cubicBezTo>
                <a:lnTo>
                  <a:pt x="7121" y="5292"/>
                </a:lnTo>
                <a:cubicBezTo>
                  <a:pt x="7025" y="5268"/>
                  <a:pt x="6930" y="5268"/>
                  <a:pt x="6859" y="5268"/>
                </a:cubicBezTo>
                <a:cubicBezTo>
                  <a:pt x="6668" y="5268"/>
                  <a:pt x="6525" y="5292"/>
                  <a:pt x="6382" y="5387"/>
                </a:cubicBezTo>
                <a:lnTo>
                  <a:pt x="4954" y="3720"/>
                </a:lnTo>
                <a:cubicBezTo>
                  <a:pt x="4977" y="3601"/>
                  <a:pt x="5001" y="3458"/>
                  <a:pt x="4977" y="3291"/>
                </a:cubicBezTo>
                <a:cubicBezTo>
                  <a:pt x="4906" y="2791"/>
                  <a:pt x="4501" y="2386"/>
                  <a:pt x="4001" y="2339"/>
                </a:cubicBezTo>
                <a:cubicBezTo>
                  <a:pt x="3986" y="2338"/>
                  <a:pt x="3970" y="2338"/>
                  <a:pt x="3955" y="2338"/>
                </a:cubicBezTo>
                <a:cubicBezTo>
                  <a:pt x="3334" y="2338"/>
                  <a:pt x="2858" y="2806"/>
                  <a:pt x="2858" y="3410"/>
                </a:cubicBezTo>
                <a:cubicBezTo>
                  <a:pt x="2858" y="3530"/>
                  <a:pt x="2882" y="3649"/>
                  <a:pt x="2906" y="3744"/>
                </a:cubicBezTo>
                <a:lnTo>
                  <a:pt x="1215" y="6363"/>
                </a:lnTo>
                <a:lnTo>
                  <a:pt x="1096" y="6363"/>
                </a:lnTo>
                <a:cubicBezTo>
                  <a:pt x="500" y="6363"/>
                  <a:pt x="24" y="6840"/>
                  <a:pt x="24" y="7435"/>
                </a:cubicBezTo>
                <a:cubicBezTo>
                  <a:pt x="24" y="7911"/>
                  <a:pt x="334" y="8292"/>
                  <a:pt x="786" y="8435"/>
                </a:cubicBezTo>
                <a:lnTo>
                  <a:pt x="786" y="9126"/>
                </a:lnTo>
                <a:lnTo>
                  <a:pt x="0" y="9126"/>
                </a:lnTo>
                <a:lnTo>
                  <a:pt x="0" y="9817"/>
                </a:lnTo>
                <a:lnTo>
                  <a:pt x="11503" y="9817"/>
                </a:lnTo>
                <a:lnTo>
                  <a:pt x="11503" y="9126"/>
                </a:lnTo>
                <a:lnTo>
                  <a:pt x="10193" y="9126"/>
                </a:lnTo>
                <a:lnTo>
                  <a:pt x="10193" y="3268"/>
                </a:lnTo>
                <a:lnTo>
                  <a:pt x="10217" y="3268"/>
                </a:lnTo>
                <a:cubicBezTo>
                  <a:pt x="10979" y="3125"/>
                  <a:pt x="11550" y="2410"/>
                  <a:pt x="11526" y="1577"/>
                </a:cubicBezTo>
                <a:cubicBezTo>
                  <a:pt x="11503" y="743"/>
                  <a:pt x="10812" y="53"/>
                  <a:pt x="9978" y="5"/>
                </a:cubicBezTo>
                <a:cubicBezTo>
                  <a:pt x="9938" y="2"/>
                  <a:pt x="9898" y="1"/>
                  <a:pt x="9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355" name="Google Shape;4355;p57"/>
          <p:cNvSpPr/>
          <p:nvPr/>
        </p:nvSpPr>
        <p:spPr>
          <a:xfrm>
            <a:off x="3328896" y="3561558"/>
            <a:ext cx="245245" cy="339830"/>
          </a:xfrm>
          <a:custGeom>
            <a:avLst/>
            <a:gdLst/>
            <a:ahLst/>
            <a:cxnLst/>
            <a:rect l="l" t="t" r="r" b="b"/>
            <a:pathLst>
              <a:path w="8336" h="11551" extrusionOk="0">
                <a:moveTo>
                  <a:pt x="4168" y="786"/>
                </a:moveTo>
                <a:lnTo>
                  <a:pt x="6931" y="2311"/>
                </a:lnTo>
                <a:lnTo>
                  <a:pt x="4168" y="3835"/>
                </a:lnTo>
                <a:lnTo>
                  <a:pt x="1406" y="2311"/>
                </a:lnTo>
                <a:lnTo>
                  <a:pt x="4168" y="786"/>
                </a:lnTo>
                <a:close/>
                <a:moveTo>
                  <a:pt x="5526" y="3835"/>
                </a:moveTo>
                <a:lnTo>
                  <a:pt x="6931" y="4597"/>
                </a:lnTo>
                <a:lnTo>
                  <a:pt x="4168" y="6121"/>
                </a:lnTo>
                <a:lnTo>
                  <a:pt x="1406" y="4597"/>
                </a:lnTo>
                <a:lnTo>
                  <a:pt x="2787" y="3835"/>
                </a:lnTo>
                <a:lnTo>
                  <a:pt x="4168" y="4573"/>
                </a:lnTo>
                <a:lnTo>
                  <a:pt x="5526" y="3835"/>
                </a:lnTo>
                <a:close/>
                <a:moveTo>
                  <a:pt x="5526" y="6145"/>
                </a:moveTo>
                <a:lnTo>
                  <a:pt x="6931" y="6931"/>
                </a:lnTo>
                <a:lnTo>
                  <a:pt x="4168" y="8431"/>
                </a:lnTo>
                <a:lnTo>
                  <a:pt x="1406" y="6931"/>
                </a:lnTo>
                <a:lnTo>
                  <a:pt x="2787" y="6145"/>
                </a:lnTo>
                <a:lnTo>
                  <a:pt x="4168" y="6907"/>
                </a:lnTo>
                <a:lnTo>
                  <a:pt x="5526" y="6145"/>
                </a:lnTo>
                <a:close/>
                <a:moveTo>
                  <a:pt x="5526" y="8455"/>
                </a:moveTo>
                <a:lnTo>
                  <a:pt x="6931" y="9217"/>
                </a:lnTo>
                <a:lnTo>
                  <a:pt x="4168" y="10741"/>
                </a:lnTo>
                <a:lnTo>
                  <a:pt x="1406" y="9217"/>
                </a:lnTo>
                <a:lnTo>
                  <a:pt x="2787" y="8455"/>
                </a:lnTo>
                <a:lnTo>
                  <a:pt x="4168" y="9193"/>
                </a:lnTo>
                <a:lnTo>
                  <a:pt x="5526" y="8455"/>
                </a:lnTo>
                <a:close/>
                <a:moveTo>
                  <a:pt x="4168" y="1"/>
                </a:moveTo>
                <a:lnTo>
                  <a:pt x="1" y="2287"/>
                </a:lnTo>
                <a:lnTo>
                  <a:pt x="2120" y="3454"/>
                </a:lnTo>
                <a:lnTo>
                  <a:pt x="1" y="4597"/>
                </a:lnTo>
                <a:lnTo>
                  <a:pt x="2120" y="5764"/>
                </a:lnTo>
                <a:lnTo>
                  <a:pt x="1" y="6931"/>
                </a:lnTo>
                <a:lnTo>
                  <a:pt x="2120" y="8097"/>
                </a:lnTo>
                <a:lnTo>
                  <a:pt x="1" y="9241"/>
                </a:lnTo>
                <a:lnTo>
                  <a:pt x="4168" y="11551"/>
                </a:lnTo>
                <a:lnTo>
                  <a:pt x="8336" y="9241"/>
                </a:lnTo>
                <a:lnTo>
                  <a:pt x="6216" y="8097"/>
                </a:lnTo>
                <a:lnTo>
                  <a:pt x="8336" y="6931"/>
                </a:lnTo>
                <a:lnTo>
                  <a:pt x="6216" y="5764"/>
                </a:lnTo>
                <a:lnTo>
                  <a:pt x="8336" y="4597"/>
                </a:lnTo>
                <a:lnTo>
                  <a:pt x="6216" y="3454"/>
                </a:lnTo>
                <a:lnTo>
                  <a:pt x="8336" y="2287"/>
                </a:lnTo>
                <a:lnTo>
                  <a:pt x="416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356" name="Google Shape;4356;p57"/>
          <p:cNvGrpSpPr/>
          <p:nvPr/>
        </p:nvGrpSpPr>
        <p:grpSpPr>
          <a:xfrm>
            <a:off x="2581692" y="3577680"/>
            <a:ext cx="339121" cy="336388"/>
            <a:chOff x="2962692" y="3577680"/>
            <a:chExt cx="339121" cy="336388"/>
          </a:xfrm>
        </p:grpSpPr>
        <p:sp>
          <p:nvSpPr>
            <p:cNvPr id="4357" name="Google Shape;4357;p57"/>
            <p:cNvSpPr/>
            <p:nvPr/>
          </p:nvSpPr>
          <p:spPr>
            <a:xfrm>
              <a:off x="2962692" y="3577680"/>
              <a:ext cx="98116" cy="336388"/>
            </a:xfrm>
            <a:custGeom>
              <a:avLst/>
              <a:gdLst/>
              <a:ahLst/>
              <a:cxnLst/>
              <a:rect l="l" t="t" r="r" b="b"/>
              <a:pathLst>
                <a:path w="3335" h="11434" extrusionOk="0">
                  <a:moveTo>
                    <a:pt x="2048" y="667"/>
                  </a:moveTo>
                  <a:lnTo>
                    <a:pt x="2048" y="4739"/>
                  </a:lnTo>
                  <a:cubicBezTo>
                    <a:pt x="1929" y="4692"/>
                    <a:pt x="1786" y="4644"/>
                    <a:pt x="1667" y="4644"/>
                  </a:cubicBezTo>
                  <a:cubicBezTo>
                    <a:pt x="1524" y="4644"/>
                    <a:pt x="1405" y="4692"/>
                    <a:pt x="1286" y="4739"/>
                  </a:cubicBezTo>
                  <a:lnTo>
                    <a:pt x="1286" y="667"/>
                  </a:lnTo>
                  <a:close/>
                  <a:moveTo>
                    <a:pt x="1655" y="5357"/>
                  </a:moveTo>
                  <a:cubicBezTo>
                    <a:pt x="1667" y="5357"/>
                    <a:pt x="1679" y="5357"/>
                    <a:pt x="1691" y="5359"/>
                  </a:cubicBezTo>
                  <a:cubicBezTo>
                    <a:pt x="1905" y="5406"/>
                    <a:pt x="2048" y="5573"/>
                    <a:pt x="2048" y="5763"/>
                  </a:cubicBezTo>
                  <a:lnTo>
                    <a:pt x="2048" y="8192"/>
                  </a:lnTo>
                  <a:cubicBezTo>
                    <a:pt x="1929" y="8169"/>
                    <a:pt x="1786" y="8145"/>
                    <a:pt x="1667" y="8145"/>
                  </a:cubicBezTo>
                  <a:cubicBezTo>
                    <a:pt x="1524" y="8145"/>
                    <a:pt x="1405" y="8169"/>
                    <a:pt x="1286" y="8192"/>
                  </a:cubicBezTo>
                  <a:lnTo>
                    <a:pt x="1286" y="5763"/>
                  </a:lnTo>
                  <a:cubicBezTo>
                    <a:pt x="1286" y="5539"/>
                    <a:pt x="1456" y="5357"/>
                    <a:pt x="1655" y="5357"/>
                  </a:cubicBezTo>
                  <a:close/>
                  <a:moveTo>
                    <a:pt x="1667" y="8812"/>
                  </a:moveTo>
                  <a:cubicBezTo>
                    <a:pt x="2215" y="8812"/>
                    <a:pt x="2644" y="9264"/>
                    <a:pt x="2644" y="9812"/>
                  </a:cubicBezTo>
                  <a:cubicBezTo>
                    <a:pt x="2644" y="10336"/>
                    <a:pt x="2215" y="10788"/>
                    <a:pt x="1667" y="10788"/>
                  </a:cubicBezTo>
                  <a:cubicBezTo>
                    <a:pt x="1119" y="10788"/>
                    <a:pt x="691" y="10336"/>
                    <a:pt x="691" y="9812"/>
                  </a:cubicBezTo>
                  <a:cubicBezTo>
                    <a:pt x="691" y="9264"/>
                    <a:pt x="1119" y="8812"/>
                    <a:pt x="1667" y="8812"/>
                  </a:cubicBezTo>
                  <a:close/>
                  <a:moveTo>
                    <a:pt x="596" y="0"/>
                  </a:moveTo>
                  <a:lnTo>
                    <a:pt x="596" y="8550"/>
                  </a:lnTo>
                  <a:cubicBezTo>
                    <a:pt x="238" y="8883"/>
                    <a:pt x="0" y="9359"/>
                    <a:pt x="0" y="9859"/>
                  </a:cubicBezTo>
                  <a:cubicBezTo>
                    <a:pt x="24" y="10717"/>
                    <a:pt x="738" y="11431"/>
                    <a:pt x="1620" y="11431"/>
                  </a:cubicBezTo>
                  <a:cubicBezTo>
                    <a:pt x="1646" y="11433"/>
                    <a:pt x="1673" y="11433"/>
                    <a:pt x="1700" y="11433"/>
                  </a:cubicBezTo>
                  <a:cubicBezTo>
                    <a:pt x="2571" y="11433"/>
                    <a:pt x="3310" y="10690"/>
                    <a:pt x="3310" y="9812"/>
                  </a:cubicBezTo>
                  <a:cubicBezTo>
                    <a:pt x="3334" y="9288"/>
                    <a:pt x="3096" y="8859"/>
                    <a:pt x="2739" y="8550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58" name="Google Shape;4358;p57"/>
            <p:cNvSpPr/>
            <p:nvPr/>
          </p:nvSpPr>
          <p:spPr>
            <a:xfrm>
              <a:off x="3203697" y="3577680"/>
              <a:ext cx="98116" cy="336388"/>
            </a:xfrm>
            <a:custGeom>
              <a:avLst/>
              <a:gdLst/>
              <a:ahLst/>
              <a:cxnLst/>
              <a:rect l="l" t="t" r="r" b="b"/>
              <a:pathLst>
                <a:path w="3335" h="11434" extrusionOk="0">
                  <a:moveTo>
                    <a:pt x="2072" y="667"/>
                  </a:moveTo>
                  <a:lnTo>
                    <a:pt x="2072" y="3287"/>
                  </a:lnTo>
                  <a:cubicBezTo>
                    <a:pt x="1953" y="3215"/>
                    <a:pt x="1810" y="3191"/>
                    <a:pt x="1691" y="3191"/>
                  </a:cubicBezTo>
                  <a:cubicBezTo>
                    <a:pt x="1548" y="3191"/>
                    <a:pt x="1429" y="3215"/>
                    <a:pt x="1310" y="3287"/>
                  </a:cubicBezTo>
                  <a:lnTo>
                    <a:pt x="1310" y="667"/>
                  </a:lnTo>
                  <a:close/>
                  <a:moveTo>
                    <a:pt x="1650" y="3904"/>
                  </a:moveTo>
                  <a:cubicBezTo>
                    <a:pt x="1664" y="3904"/>
                    <a:pt x="1678" y="3904"/>
                    <a:pt x="1691" y="3906"/>
                  </a:cubicBezTo>
                  <a:cubicBezTo>
                    <a:pt x="1906" y="3930"/>
                    <a:pt x="2048" y="4120"/>
                    <a:pt x="2048" y="4287"/>
                  </a:cubicBezTo>
                  <a:lnTo>
                    <a:pt x="2048" y="8192"/>
                  </a:lnTo>
                  <a:cubicBezTo>
                    <a:pt x="1929" y="8169"/>
                    <a:pt x="1786" y="8145"/>
                    <a:pt x="1667" y="8145"/>
                  </a:cubicBezTo>
                  <a:cubicBezTo>
                    <a:pt x="1501" y="8145"/>
                    <a:pt x="1382" y="8169"/>
                    <a:pt x="1263" y="8192"/>
                  </a:cubicBezTo>
                  <a:lnTo>
                    <a:pt x="1263" y="4287"/>
                  </a:lnTo>
                  <a:cubicBezTo>
                    <a:pt x="1263" y="4064"/>
                    <a:pt x="1450" y="3904"/>
                    <a:pt x="1650" y="3904"/>
                  </a:cubicBezTo>
                  <a:close/>
                  <a:moveTo>
                    <a:pt x="1667" y="8812"/>
                  </a:moveTo>
                  <a:cubicBezTo>
                    <a:pt x="2191" y="8812"/>
                    <a:pt x="2644" y="9264"/>
                    <a:pt x="2644" y="9812"/>
                  </a:cubicBezTo>
                  <a:cubicBezTo>
                    <a:pt x="2644" y="10336"/>
                    <a:pt x="2191" y="10788"/>
                    <a:pt x="1667" y="10788"/>
                  </a:cubicBezTo>
                  <a:cubicBezTo>
                    <a:pt x="1120" y="10788"/>
                    <a:pt x="667" y="10336"/>
                    <a:pt x="667" y="9812"/>
                  </a:cubicBezTo>
                  <a:cubicBezTo>
                    <a:pt x="667" y="9264"/>
                    <a:pt x="1120" y="8812"/>
                    <a:pt x="1667" y="8812"/>
                  </a:cubicBezTo>
                  <a:close/>
                  <a:moveTo>
                    <a:pt x="596" y="0"/>
                  </a:moveTo>
                  <a:lnTo>
                    <a:pt x="596" y="8550"/>
                  </a:lnTo>
                  <a:cubicBezTo>
                    <a:pt x="238" y="8883"/>
                    <a:pt x="0" y="9359"/>
                    <a:pt x="0" y="9859"/>
                  </a:cubicBezTo>
                  <a:cubicBezTo>
                    <a:pt x="24" y="10717"/>
                    <a:pt x="739" y="11431"/>
                    <a:pt x="1596" y="11431"/>
                  </a:cubicBezTo>
                  <a:cubicBezTo>
                    <a:pt x="1624" y="11433"/>
                    <a:pt x="1651" y="11433"/>
                    <a:pt x="1678" y="11433"/>
                  </a:cubicBezTo>
                  <a:cubicBezTo>
                    <a:pt x="2571" y="11433"/>
                    <a:pt x="3311" y="10690"/>
                    <a:pt x="3311" y="9812"/>
                  </a:cubicBezTo>
                  <a:cubicBezTo>
                    <a:pt x="3334" y="9288"/>
                    <a:pt x="3096" y="8859"/>
                    <a:pt x="2739" y="8550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59" name="Google Shape;4359;p57"/>
            <p:cNvSpPr/>
            <p:nvPr/>
          </p:nvSpPr>
          <p:spPr>
            <a:xfrm>
              <a:off x="3082488" y="3577680"/>
              <a:ext cx="98116" cy="336388"/>
            </a:xfrm>
            <a:custGeom>
              <a:avLst/>
              <a:gdLst/>
              <a:ahLst/>
              <a:cxnLst/>
              <a:rect l="l" t="t" r="r" b="b"/>
              <a:pathLst>
                <a:path w="3335" h="11434" extrusionOk="0">
                  <a:moveTo>
                    <a:pt x="2096" y="667"/>
                  </a:moveTo>
                  <a:lnTo>
                    <a:pt x="2096" y="1834"/>
                  </a:lnTo>
                  <a:cubicBezTo>
                    <a:pt x="1977" y="1763"/>
                    <a:pt x="1834" y="1739"/>
                    <a:pt x="1715" y="1739"/>
                  </a:cubicBezTo>
                  <a:cubicBezTo>
                    <a:pt x="1548" y="1739"/>
                    <a:pt x="1429" y="1763"/>
                    <a:pt x="1310" y="1834"/>
                  </a:cubicBezTo>
                  <a:lnTo>
                    <a:pt x="1310" y="667"/>
                  </a:lnTo>
                  <a:close/>
                  <a:moveTo>
                    <a:pt x="1674" y="2451"/>
                  </a:moveTo>
                  <a:cubicBezTo>
                    <a:pt x="1688" y="2451"/>
                    <a:pt x="1701" y="2452"/>
                    <a:pt x="1715" y="2453"/>
                  </a:cubicBezTo>
                  <a:cubicBezTo>
                    <a:pt x="1906" y="2477"/>
                    <a:pt x="2072" y="2668"/>
                    <a:pt x="2072" y="2834"/>
                  </a:cubicBezTo>
                  <a:lnTo>
                    <a:pt x="2072" y="8192"/>
                  </a:lnTo>
                  <a:cubicBezTo>
                    <a:pt x="1953" y="8169"/>
                    <a:pt x="1787" y="8145"/>
                    <a:pt x="1667" y="8145"/>
                  </a:cubicBezTo>
                  <a:cubicBezTo>
                    <a:pt x="1525" y="8145"/>
                    <a:pt x="1405" y="8169"/>
                    <a:pt x="1286" y="8192"/>
                  </a:cubicBezTo>
                  <a:lnTo>
                    <a:pt x="1286" y="2834"/>
                  </a:lnTo>
                  <a:cubicBezTo>
                    <a:pt x="1286" y="2611"/>
                    <a:pt x="1474" y="2451"/>
                    <a:pt x="1674" y="2451"/>
                  </a:cubicBezTo>
                  <a:close/>
                  <a:moveTo>
                    <a:pt x="1715" y="8812"/>
                  </a:moveTo>
                  <a:cubicBezTo>
                    <a:pt x="2239" y="8812"/>
                    <a:pt x="2691" y="9264"/>
                    <a:pt x="2691" y="9812"/>
                  </a:cubicBezTo>
                  <a:cubicBezTo>
                    <a:pt x="2691" y="10336"/>
                    <a:pt x="2239" y="10788"/>
                    <a:pt x="1715" y="10788"/>
                  </a:cubicBezTo>
                  <a:cubicBezTo>
                    <a:pt x="1167" y="10788"/>
                    <a:pt x="715" y="10336"/>
                    <a:pt x="715" y="9812"/>
                  </a:cubicBezTo>
                  <a:cubicBezTo>
                    <a:pt x="715" y="9264"/>
                    <a:pt x="1167" y="8812"/>
                    <a:pt x="1715" y="8812"/>
                  </a:cubicBezTo>
                  <a:close/>
                  <a:moveTo>
                    <a:pt x="596" y="0"/>
                  </a:moveTo>
                  <a:lnTo>
                    <a:pt x="596" y="8550"/>
                  </a:lnTo>
                  <a:cubicBezTo>
                    <a:pt x="239" y="8883"/>
                    <a:pt x="0" y="9359"/>
                    <a:pt x="0" y="9859"/>
                  </a:cubicBezTo>
                  <a:cubicBezTo>
                    <a:pt x="48" y="10717"/>
                    <a:pt x="763" y="11431"/>
                    <a:pt x="1620" y="11431"/>
                  </a:cubicBezTo>
                  <a:cubicBezTo>
                    <a:pt x="1647" y="11433"/>
                    <a:pt x="1675" y="11433"/>
                    <a:pt x="1702" y="11433"/>
                  </a:cubicBezTo>
                  <a:cubicBezTo>
                    <a:pt x="2593" y="11433"/>
                    <a:pt x="3311" y="10690"/>
                    <a:pt x="3311" y="9812"/>
                  </a:cubicBezTo>
                  <a:cubicBezTo>
                    <a:pt x="3334" y="9288"/>
                    <a:pt x="3096" y="8859"/>
                    <a:pt x="2739" y="8550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360" name="Google Shape;4360;p57"/>
          <p:cNvSpPr/>
          <p:nvPr/>
        </p:nvSpPr>
        <p:spPr>
          <a:xfrm>
            <a:off x="1834458" y="3560146"/>
            <a:ext cx="338448" cy="337742"/>
          </a:xfrm>
          <a:custGeom>
            <a:avLst/>
            <a:gdLst/>
            <a:ahLst/>
            <a:cxnLst/>
            <a:rect l="l" t="t" r="r" b="b"/>
            <a:pathLst>
              <a:path w="11504" h="11480" extrusionOk="0">
                <a:moveTo>
                  <a:pt x="6169" y="668"/>
                </a:moveTo>
                <a:lnTo>
                  <a:pt x="6169" y="5407"/>
                </a:lnTo>
                <a:lnTo>
                  <a:pt x="5311" y="5407"/>
                </a:lnTo>
                <a:lnTo>
                  <a:pt x="5311" y="668"/>
                </a:lnTo>
                <a:close/>
                <a:moveTo>
                  <a:pt x="1549" y="3025"/>
                </a:moveTo>
                <a:lnTo>
                  <a:pt x="1549" y="5431"/>
                </a:lnTo>
                <a:lnTo>
                  <a:pt x="691" y="5431"/>
                </a:lnTo>
                <a:lnTo>
                  <a:pt x="691" y="3025"/>
                </a:lnTo>
                <a:close/>
                <a:moveTo>
                  <a:pt x="3097" y="1549"/>
                </a:moveTo>
                <a:lnTo>
                  <a:pt x="3097" y="5431"/>
                </a:lnTo>
                <a:lnTo>
                  <a:pt x="2239" y="5431"/>
                </a:lnTo>
                <a:lnTo>
                  <a:pt x="2239" y="1549"/>
                </a:lnTo>
                <a:close/>
                <a:moveTo>
                  <a:pt x="4621" y="2311"/>
                </a:moveTo>
                <a:lnTo>
                  <a:pt x="4621" y="5431"/>
                </a:lnTo>
                <a:lnTo>
                  <a:pt x="3763" y="5431"/>
                </a:lnTo>
                <a:lnTo>
                  <a:pt x="3763" y="2311"/>
                </a:lnTo>
                <a:close/>
                <a:moveTo>
                  <a:pt x="6169" y="6074"/>
                </a:moveTo>
                <a:lnTo>
                  <a:pt x="6169" y="8503"/>
                </a:lnTo>
                <a:lnTo>
                  <a:pt x="5311" y="8503"/>
                </a:lnTo>
                <a:lnTo>
                  <a:pt x="5311" y="6074"/>
                </a:lnTo>
                <a:close/>
                <a:moveTo>
                  <a:pt x="9264" y="6074"/>
                </a:moveTo>
                <a:lnTo>
                  <a:pt x="9264" y="9193"/>
                </a:lnTo>
                <a:lnTo>
                  <a:pt x="8407" y="9193"/>
                </a:lnTo>
                <a:lnTo>
                  <a:pt x="8407" y="6074"/>
                </a:lnTo>
                <a:close/>
                <a:moveTo>
                  <a:pt x="7717" y="6074"/>
                </a:moveTo>
                <a:lnTo>
                  <a:pt x="7717" y="9955"/>
                </a:lnTo>
                <a:lnTo>
                  <a:pt x="6859" y="9955"/>
                </a:lnTo>
                <a:lnTo>
                  <a:pt x="6859" y="6074"/>
                </a:lnTo>
                <a:close/>
                <a:moveTo>
                  <a:pt x="10836" y="6074"/>
                </a:moveTo>
                <a:lnTo>
                  <a:pt x="10836" y="10813"/>
                </a:lnTo>
                <a:lnTo>
                  <a:pt x="9979" y="10813"/>
                </a:lnTo>
                <a:lnTo>
                  <a:pt x="9979" y="6074"/>
                </a:lnTo>
                <a:close/>
                <a:moveTo>
                  <a:pt x="4621" y="1"/>
                </a:moveTo>
                <a:lnTo>
                  <a:pt x="4621" y="1620"/>
                </a:lnTo>
                <a:lnTo>
                  <a:pt x="3763" y="1620"/>
                </a:lnTo>
                <a:lnTo>
                  <a:pt x="3763" y="858"/>
                </a:lnTo>
                <a:lnTo>
                  <a:pt x="1549" y="858"/>
                </a:lnTo>
                <a:lnTo>
                  <a:pt x="1549" y="2335"/>
                </a:lnTo>
                <a:lnTo>
                  <a:pt x="1" y="2335"/>
                </a:lnTo>
                <a:lnTo>
                  <a:pt x="1" y="6074"/>
                </a:lnTo>
                <a:lnTo>
                  <a:pt x="4621" y="6074"/>
                </a:lnTo>
                <a:lnTo>
                  <a:pt x="4621" y="9146"/>
                </a:lnTo>
                <a:lnTo>
                  <a:pt x="6169" y="9146"/>
                </a:lnTo>
                <a:lnTo>
                  <a:pt x="6169" y="10598"/>
                </a:lnTo>
                <a:lnTo>
                  <a:pt x="8407" y="10598"/>
                </a:lnTo>
                <a:lnTo>
                  <a:pt x="8407" y="9860"/>
                </a:lnTo>
                <a:lnTo>
                  <a:pt x="9264" y="9860"/>
                </a:lnTo>
                <a:lnTo>
                  <a:pt x="9264" y="11479"/>
                </a:lnTo>
                <a:lnTo>
                  <a:pt x="11503" y="11479"/>
                </a:lnTo>
                <a:lnTo>
                  <a:pt x="11503" y="5359"/>
                </a:lnTo>
                <a:lnTo>
                  <a:pt x="6859" y="5359"/>
                </a:lnTo>
                <a:lnTo>
                  <a:pt x="685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361" name="Google Shape;4361;p57"/>
          <p:cNvGrpSpPr/>
          <p:nvPr/>
        </p:nvGrpSpPr>
        <p:grpSpPr>
          <a:xfrm>
            <a:off x="1095639" y="3660349"/>
            <a:ext cx="337742" cy="185697"/>
            <a:chOff x="1781439" y="3660349"/>
            <a:chExt cx="337742" cy="185697"/>
          </a:xfrm>
        </p:grpSpPr>
        <p:sp>
          <p:nvSpPr>
            <p:cNvPr id="4362" name="Google Shape;4362;p57"/>
            <p:cNvSpPr/>
            <p:nvPr/>
          </p:nvSpPr>
          <p:spPr>
            <a:xfrm>
              <a:off x="2023150" y="3660349"/>
              <a:ext cx="96027" cy="104412"/>
            </a:xfrm>
            <a:custGeom>
              <a:avLst/>
              <a:gdLst/>
              <a:ahLst/>
              <a:cxnLst/>
              <a:rect l="l" t="t" r="r" b="b"/>
              <a:pathLst>
                <a:path w="3264" h="3549" extrusionOk="0">
                  <a:moveTo>
                    <a:pt x="2621" y="691"/>
                  </a:moveTo>
                  <a:lnTo>
                    <a:pt x="2621" y="2144"/>
                  </a:lnTo>
                  <a:lnTo>
                    <a:pt x="2168" y="2144"/>
                  </a:lnTo>
                  <a:lnTo>
                    <a:pt x="1692" y="2620"/>
                  </a:lnTo>
                  <a:lnTo>
                    <a:pt x="1215" y="2144"/>
                  </a:lnTo>
                  <a:lnTo>
                    <a:pt x="692" y="2144"/>
                  </a:lnTo>
                  <a:lnTo>
                    <a:pt x="692" y="691"/>
                  </a:lnTo>
                  <a:close/>
                  <a:moveTo>
                    <a:pt x="1" y="0"/>
                  </a:moveTo>
                  <a:lnTo>
                    <a:pt x="1" y="2787"/>
                  </a:lnTo>
                  <a:lnTo>
                    <a:pt x="930" y="2787"/>
                  </a:lnTo>
                  <a:lnTo>
                    <a:pt x="1668" y="3549"/>
                  </a:lnTo>
                  <a:lnTo>
                    <a:pt x="2406" y="2787"/>
                  </a:lnTo>
                  <a:lnTo>
                    <a:pt x="3264" y="2787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63" name="Google Shape;4363;p57"/>
            <p:cNvSpPr/>
            <p:nvPr/>
          </p:nvSpPr>
          <p:spPr>
            <a:xfrm>
              <a:off x="1901971" y="3661055"/>
              <a:ext cx="96704" cy="104412"/>
            </a:xfrm>
            <a:custGeom>
              <a:avLst/>
              <a:gdLst/>
              <a:ahLst/>
              <a:cxnLst/>
              <a:rect l="l" t="t" r="r" b="b"/>
              <a:pathLst>
                <a:path w="3287" h="3549" extrusionOk="0">
                  <a:moveTo>
                    <a:pt x="2596" y="667"/>
                  </a:moveTo>
                  <a:lnTo>
                    <a:pt x="2596" y="2120"/>
                  </a:lnTo>
                  <a:lnTo>
                    <a:pt x="2143" y="2120"/>
                  </a:lnTo>
                  <a:lnTo>
                    <a:pt x="1667" y="2596"/>
                  </a:lnTo>
                  <a:lnTo>
                    <a:pt x="1191" y="2120"/>
                  </a:lnTo>
                  <a:lnTo>
                    <a:pt x="667" y="2120"/>
                  </a:lnTo>
                  <a:lnTo>
                    <a:pt x="667" y="667"/>
                  </a:lnTo>
                  <a:close/>
                  <a:moveTo>
                    <a:pt x="0" y="0"/>
                  </a:moveTo>
                  <a:lnTo>
                    <a:pt x="0" y="2787"/>
                  </a:lnTo>
                  <a:lnTo>
                    <a:pt x="929" y="2787"/>
                  </a:lnTo>
                  <a:lnTo>
                    <a:pt x="1667" y="3549"/>
                  </a:lnTo>
                  <a:lnTo>
                    <a:pt x="2429" y="2787"/>
                  </a:lnTo>
                  <a:lnTo>
                    <a:pt x="3286" y="2787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64" name="Google Shape;4364;p57"/>
            <p:cNvSpPr/>
            <p:nvPr/>
          </p:nvSpPr>
          <p:spPr>
            <a:xfrm>
              <a:off x="1781439" y="3661055"/>
              <a:ext cx="96027" cy="104412"/>
            </a:xfrm>
            <a:custGeom>
              <a:avLst/>
              <a:gdLst/>
              <a:ahLst/>
              <a:cxnLst/>
              <a:rect l="l" t="t" r="r" b="b"/>
              <a:pathLst>
                <a:path w="3264" h="3549" extrusionOk="0">
                  <a:moveTo>
                    <a:pt x="2597" y="667"/>
                  </a:moveTo>
                  <a:lnTo>
                    <a:pt x="2597" y="2120"/>
                  </a:lnTo>
                  <a:lnTo>
                    <a:pt x="2144" y="2120"/>
                  </a:lnTo>
                  <a:lnTo>
                    <a:pt x="1668" y="2596"/>
                  </a:lnTo>
                  <a:lnTo>
                    <a:pt x="1192" y="2120"/>
                  </a:lnTo>
                  <a:lnTo>
                    <a:pt x="644" y="2120"/>
                  </a:lnTo>
                  <a:lnTo>
                    <a:pt x="644" y="667"/>
                  </a:lnTo>
                  <a:close/>
                  <a:moveTo>
                    <a:pt x="1" y="0"/>
                  </a:moveTo>
                  <a:lnTo>
                    <a:pt x="1" y="2787"/>
                  </a:lnTo>
                  <a:lnTo>
                    <a:pt x="930" y="2787"/>
                  </a:lnTo>
                  <a:lnTo>
                    <a:pt x="1668" y="3549"/>
                  </a:lnTo>
                  <a:lnTo>
                    <a:pt x="2406" y="2787"/>
                  </a:lnTo>
                  <a:lnTo>
                    <a:pt x="3264" y="2787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65" name="Google Shape;4365;p57"/>
            <p:cNvSpPr/>
            <p:nvPr/>
          </p:nvSpPr>
          <p:spPr>
            <a:xfrm>
              <a:off x="1781439" y="3782940"/>
              <a:ext cx="337742" cy="63106"/>
            </a:xfrm>
            <a:custGeom>
              <a:avLst/>
              <a:gdLst/>
              <a:ahLst/>
              <a:cxnLst/>
              <a:rect l="l" t="t" r="r" b="b"/>
              <a:pathLst>
                <a:path w="11480" h="2145" extrusionOk="0">
                  <a:moveTo>
                    <a:pt x="3597" y="692"/>
                  </a:moveTo>
                  <a:lnTo>
                    <a:pt x="3597" y="1454"/>
                  </a:lnTo>
                  <a:lnTo>
                    <a:pt x="644" y="1454"/>
                  </a:lnTo>
                  <a:lnTo>
                    <a:pt x="644" y="692"/>
                  </a:lnTo>
                  <a:close/>
                  <a:moveTo>
                    <a:pt x="7241" y="715"/>
                  </a:moveTo>
                  <a:lnTo>
                    <a:pt x="7241" y="1477"/>
                  </a:lnTo>
                  <a:lnTo>
                    <a:pt x="4288" y="1477"/>
                  </a:lnTo>
                  <a:lnTo>
                    <a:pt x="4288" y="715"/>
                  </a:lnTo>
                  <a:close/>
                  <a:moveTo>
                    <a:pt x="10837" y="715"/>
                  </a:moveTo>
                  <a:lnTo>
                    <a:pt x="10837" y="1477"/>
                  </a:lnTo>
                  <a:lnTo>
                    <a:pt x="7884" y="1477"/>
                  </a:lnTo>
                  <a:lnTo>
                    <a:pt x="7884" y="715"/>
                  </a:lnTo>
                  <a:close/>
                  <a:moveTo>
                    <a:pt x="1" y="1"/>
                  </a:moveTo>
                  <a:lnTo>
                    <a:pt x="1" y="2144"/>
                  </a:lnTo>
                  <a:lnTo>
                    <a:pt x="11480" y="2144"/>
                  </a:lnTo>
                  <a:lnTo>
                    <a:pt x="11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366" name="Google Shape;4366;p57"/>
          <p:cNvSpPr/>
          <p:nvPr/>
        </p:nvSpPr>
        <p:spPr>
          <a:xfrm>
            <a:off x="1093550" y="4164777"/>
            <a:ext cx="339830" cy="339154"/>
          </a:xfrm>
          <a:custGeom>
            <a:avLst/>
            <a:gdLst/>
            <a:ahLst/>
            <a:cxnLst/>
            <a:rect l="l" t="t" r="r" b="b"/>
            <a:pathLst>
              <a:path w="11551" h="11528" extrusionOk="0">
                <a:moveTo>
                  <a:pt x="5478" y="691"/>
                </a:moveTo>
                <a:lnTo>
                  <a:pt x="5478" y="2501"/>
                </a:lnTo>
                <a:lnTo>
                  <a:pt x="6240" y="3240"/>
                </a:lnTo>
                <a:lnTo>
                  <a:pt x="5478" y="3978"/>
                </a:lnTo>
                <a:lnTo>
                  <a:pt x="5478" y="5502"/>
                </a:lnTo>
                <a:lnTo>
                  <a:pt x="4239" y="5502"/>
                </a:lnTo>
                <a:lnTo>
                  <a:pt x="3215" y="4478"/>
                </a:lnTo>
                <a:lnTo>
                  <a:pt x="2215" y="5502"/>
                </a:lnTo>
                <a:lnTo>
                  <a:pt x="763" y="5502"/>
                </a:lnTo>
                <a:cubicBezTo>
                  <a:pt x="882" y="2906"/>
                  <a:pt x="2930" y="858"/>
                  <a:pt x="5478" y="691"/>
                </a:cubicBezTo>
                <a:close/>
                <a:moveTo>
                  <a:pt x="6121" y="715"/>
                </a:moveTo>
                <a:cubicBezTo>
                  <a:pt x="8693" y="858"/>
                  <a:pt x="10765" y="2906"/>
                  <a:pt x="10884" y="5502"/>
                </a:cubicBezTo>
                <a:lnTo>
                  <a:pt x="9145" y="5502"/>
                </a:lnTo>
                <a:lnTo>
                  <a:pt x="8407" y="6240"/>
                </a:lnTo>
                <a:lnTo>
                  <a:pt x="7669" y="5502"/>
                </a:lnTo>
                <a:lnTo>
                  <a:pt x="6121" y="5502"/>
                </a:lnTo>
                <a:lnTo>
                  <a:pt x="6121" y="4264"/>
                </a:lnTo>
                <a:lnTo>
                  <a:pt x="7121" y="3240"/>
                </a:lnTo>
                <a:lnTo>
                  <a:pt x="6121" y="2216"/>
                </a:lnTo>
                <a:lnTo>
                  <a:pt x="6121" y="715"/>
                </a:lnTo>
                <a:close/>
                <a:moveTo>
                  <a:pt x="10836" y="6121"/>
                </a:moveTo>
                <a:cubicBezTo>
                  <a:pt x="10669" y="8669"/>
                  <a:pt x="8645" y="10646"/>
                  <a:pt x="6145" y="10812"/>
                </a:cubicBezTo>
                <a:lnTo>
                  <a:pt x="6145" y="9169"/>
                </a:lnTo>
                <a:lnTo>
                  <a:pt x="5406" y="8431"/>
                </a:lnTo>
                <a:lnTo>
                  <a:pt x="6145" y="7669"/>
                </a:lnTo>
                <a:lnTo>
                  <a:pt x="6145" y="6121"/>
                </a:lnTo>
                <a:lnTo>
                  <a:pt x="7383" y="6121"/>
                </a:lnTo>
                <a:lnTo>
                  <a:pt x="8407" y="7145"/>
                </a:lnTo>
                <a:lnTo>
                  <a:pt x="9407" y="6121"/>
                </a:lnTo>
                <a:close/>
                <a:moveTo>
                  <a:pt x="3215" y="5454"/>
                </a:moveTo>
                <a:lnTo>
                  <a:pt x="3978" y="6192"/>
                </a:lnTo>
                <a:lnTo>
                  <a:pt x="5478" y="6192"/>
                </a:lnTo>
                <a:lnTo>
                  <a:pt x="5478" y="7431"/>
                </a:lnTo>
                <a:lnTo>
                  <a:pt x="4478" y="8455"/>
                </a:lnTo>
                <a:lnTo>
                  <a:pt x="5478" y="9455"/>
                </a:lnTo>
                <a:lnTo>
                  <a:pt x="5478" y="10836"/>
                </a:lnTo>
                <a:cubicBezTo>
                  <a:pt x="2977" y="10646"/>
                  <a:pt x="953" y="8669"/>
                  <a:pt x="763" y="6192"/>
                </a:cubicBezTo>
                <a:lnTo>
                  <a:pt x="2477" y="6192"/>
                </a:lnTo>
                <a:lnTo>
                  <a:pt x="3215" y="5454"/>
                </a:lnTo>
                <a:close/>
                <a:moveTo>
                  <a:pt x="5707" y="0"/>
                </a:moveTo>
                <a:cubicBezTo>
                  <a:pt x="4233" y="0"/>
                  <a:pt x="2768" y="639"/>
                  <a:pt x="1715" y="1692"/>
                </a:cubicBezTo>
                <a:cubicBezTo>
                  <a:pt x="596" y="2787"/>
                  <a:pt x="0" y="4287"/>
                  <a:pt x="0" y="5835"/>
                </a:cubicBezTo>
                <a:cubicBezTo>
                  <a:pt x="48" y="7359"/>
                  <a:pt x="643" y="8788"/>
                  <a:pt x="1739" y="9860"/>
                </a:cubicBezTo>
                <a:cubicBezTo>
                  <a:pt x="2769" y="10866"/>
                  <a:pt x="4235" y="11528"/>
                  <a:pt x="5709" y="11528"/>
                </a:cubicBezTo>
                <a:cubicBezTo>
                  <a:pt x="5735" y="11528"/>
                  <a:pt x="5761" y="11527"/>
                  <a:pt x="5787" y="11527"/>
                </a:cubicBezTo>
                <a:cubicBezTo>
                  <a:pt x="5813" y="11527"/>
                  <a:pt x="5838" y="11528"/>
                  <a:pt x="5863" y="11528"/>
                </a:cubicBezTo>
                <a:cubicBezTo>
                  <a:pt x="7293" y="11528"/>
                  <a:pt x="8783" y="10866"/>
                  <a:pt x="9836" y="9860"/>
                </a:cubicBezTo>
                <a:cubicBezTo>
                  <a:pt x="10908" y="8788"/>
                  <a:pt x="11503" y="7359"/>
                  <a:pt x="11551" y="5835"/>
                </a:cubicBezTo>
                <a:lnTo>
                  <a:pt x="11551" y="5502"/>
                </a:lnTo>
                <a:cubicBezTo>
                  <a:pt x="11431" y="4073"/>
                  <a:pt x="10908" y="2716"/>
                  <a:pt x="9860" y="1692"/>
                </a:cubicBezTo>
                <a:cubicBezTo>
                  <a:pt x="8830" y="662"/>
                  <a:pt x="7317" y="0"/>
                  <a:pt x="5864" y="0"/>
                </a:cubicBezTo>
                <a:cubicBezTo>
                  <a:pt x="5839" y="0"/>
                  <a:pt x="5813" y="0"/>
                  <a:pt x="5787" y="1"/>
                </a:cubicBezTo>
                <a:cubicBezTo>
                  <a:pt x="5761" y="0"/>
                  <a:pt x="5734" y="0"/>
                  <a:pt x="5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367" name="Google Shape;4367;p57"/>
          <p:cNvSpPr/>
          <p:nvPr/>
        </p:nvSpPr>
        <p:spPr>
          <a:xfrm>
            <a:off x="1868144" y="4128355"/>
            <a:ext cx="270399" cy="339124"/>
          </a:xfrm>
          <a:custGeom>
            <a:avLst/>
            <a:gdLst/>
            <a:ahLst/>
            <a:cxnLst/>
            <a:rect l="l" t="t" r="r" b="b"/>
            <a:pathLst>
              <a:path w="9191" h="11527" extrusionOk="0">
                <a:moveTo>
                  <a:pt x="1706" y="735"/>
                </a:moveTo>
                <a:cubicBezTo>
                  <a:pt x="1732" y="735"/>
                  <a:pt x="1758" y="736"/>
                  <a:pt x="1785" y="739"/>
                </a:cubicBezTo>
                <a:cubicBezTo>
                  <a:pt x="2261" y="762"/>
                  <a:pt x="2666" y="1191"/>
                  <a:pt x="2666" y="1691"/>
                </a:cubicBezTo>
                <a:lnTo>
                  <a:pt x="2666" y="2644"/>
                </a:lnTo>
                <a:lnTo>
                  <a:pt x="1713" y="2644"/>
                </a:lnTo>
                <a:cubicBezTo>
                  <a:pt x="1237" y="2644"/>
                  <a:pt x="808" y="2239"/>
                  <a:pt x="761" y="1739"/>
                </a:cubicBezTo>
                <a:cubicBezTo>
                  <a:pt x="738" y="1194"/>
                  <a:pt x="1170" y="735"/>
                  <a:pt x="1706" y="735"/>
                </a:cubicBezTo>
                <a:close/>
                <a:moveTo>
                  <a:pt x="7552" y="2667"/>
                </a:moveTo>
                <a:cubicBezTo>
                  <a:pt x="7567" y="2667"/>
                  <a:pt x="7581" y="2667"/>
                  <a:pt x="7596" y="2668"/>
                </a:cubicBezTo>
                <a:cubicBezTo>
                  <a:pt x="8072" y="2691"/>
                  <a:pt x="8429" y="3072"/>
                  <a:pt x="8453" y="3525"/>
                </a:cubicBezTo>
                <a:cubicBezTo>
                  <a:pt x="8477" y="4096"/>
                  <a:pt x="8048" y="4549"/>
                  <a:pt x="7500" y="4549"/>
                </a:cubicBezTo>
                <a:lnTo>
                  <a:pt x="6548" y="4549"/>
                </a:lnTo>
                <a:lnTo>
                  <a:pt x="6548" y="3620"/>
                </a:lnTo>
                <a:lnTo>
                  <a:pt x="6572" y="3620"/>
                </a:lnTo>
                <a:cubicBezTo>
                  <a:pt x="6572" y="3087"/>
                  <a:pt x="7023" y="2667"/>
                  <a:pt x="7552" y="2667"/>
                </a:cubicBezTo>
                <a:close/>
                <a:moveTo>
                  <a:pt x="1744" y="4834"/>
                </a:moveTo>
                <a:cubicBezTo>
                  <a:pt x="1757" y="4834"/>
                  <a:pt x="1771" y="4834"/>
                  <a:pt x="1785" y="4835"/>
                </a:cubicBezTo>
                <a:cubicBezTo>
                  <a:pt x="2261" y="4859"/>
                  <a:pt x="2666" y="5311"/>
                  <a:pt x="2666" y="5787"/>
                </a:cubicBezTo>
                <a:lnTo>
                  <a:pt x="2666" y="6740"/>
                </a:lnTo>
                <a:lnTo>
                  <a:pt x="1713" y="6740"/>
                </a:lnTo>
                <a:cubicBezTo>
                  <a:pt x="1237" y="6740"/>
                  <a:pt x="808" y="6359"/>
                  <a:pt x="761" y="5859"/>
                </a:cubicBezTo>
                <a:cubicBezTo>
                  <a:pt x="738" y="5301"/>
                  <a:pt x="1191" y="4834"/>
                  <a:pt x="1744" y="4834"/>
                </a:cubicBezTo>
                <a:close/>
                <a:moveTo>
                  <a:pt x="7541" y="6834"/>
                </a:moveTo>
                <a:cubicBezTo>
                  <a:pt x="8094" y="6834"/>
                  <a:pt x="8547" y="7301"/>
                  <a:pt x="8501" y="7835"/>
                </a:cubicBezTo>
                <a:cubicBezTo>
                  <a:pt x="8453" y="8288"/>
                  <a:pt x="8000" y="8716"/>
                  <a:pt x="7524" y="8716"/>
                </a:cubicBezTo>
                <a:lnTo>
                  <a:pt x="6595" y="8716"/>
                </a:lnTo>
                <a:lnTo>
                  <a:pt x="6595" y="7788"/>
                </a:lnTo>
                <a:cubicBezTo>
                  <a:pt x="6595" y="7311"/>
                  <a:pt x="7000" y="6859"/>
                  <a:pt x="7500" y="6835"/>
                </a:cubicBezTo>
                <a:cubicBezTo>
                  <a:pt x="7514" y="6835"/>
                  <a:pt x="7528" y="6834"/>
                  <a:pt x="7541" y="6834"/>
                </a:cubicBezTo>
                <a:close/>
                <a:moveTo>
                  <a:pt x="1706" y="8975"/>
                </a:moveTo>
                <a:cubicBezTo>
                  <a:pt x="1732" y="8975"/>
                  <a:pt x="1758" y="8976"/>
                  <a:pt x="1785" y="8978"/>
                </a:cubicBezTo>
                <a:cubicBezTo>
                  <a:pt x="2261" y="9002"/>
                  <a:pt x="2666" y="9455"/>
                  <a:pt x="2666" y="9931"/>
                </a:cubicBezTo>
                <a:lnTo>
                  <a:pt x="2666" y="10884"/>
                </a:lnTo>
                <a:lnTo>
                  <a:pt x="1713" y="10884"/>
                </a:lnTo>
                <a:cubicBezTo>
                  <a:pt x="1237" y="10884"/>
                  <a:pt x="808" y="10503"/>
                  <a:pt x="761" y="9979"/>
                </a:cubicBezTo>
                <a:cubicBezTo>
                  <a:pt x="738" y="9434"/>
                  <a:pt x="1170" y="8975"/>
                  <a:pt x="1706" y="8975"/>
                </a:cubicBezTo>
                <a:close/>
                <a:moveTo>
                  <a:pt x="4262" y="0"/>
                </a:moveTo>
                <a:lnTo>
                  <a:pt x="4262" y="2596"/>
                </a:lnTo>
                <a:lnTo>
                  <a:pt x="3309" y="2596"/>
                </a:lnTo>
                <a:lnTo>
                  <a:pt x="3309" y="1691"/>
                </a:lnTo>
                <a:cubicBezTo>
                  <a:pt x="3309" y="858"/>
                  <a:pt x="2714" y="167"/>
                  <a:pt x="1880" y="48"/>
                </a:cubicBezTo>
                <a:cubicBezTo>
                  <a:pt x="1813" y="40"/>
                  <a:pt x="1746" y="36"/>
                  <a:pt x="1680" y="36"/>
                </a:cubicBezTo>
                <a:cubicBezTo>
                  <a:pt x="747" y="36"/>
                  <a:pt x="0" y="803"/>
                  <a:pt x="23" y="1715"/>
                </a:cubicBezTo>
                <a:cubicBezTo>
                  <a:pt x="46" y="2572"/>
                  <a:pt x="808" y="3287"/>
                  <a:pt x="1666" y="3287"/>
                </a:cubicBezTo>
                <a:lnTo>
                  <a:pt x="4262" y="3287"/>
                </a:lnTo>
                <a:lnTo>
                  <a:pt x="4262" y="6716"/>
                </a:lnTo>
                <a:lnTo>
                  <a:pt x="3309" y="6716"/>
                </a:lnTo>
                <a:lnTo>
                  <a:pt x="3309" y="5787"/>
                </a:lnTo>
                <a:cubicBezTo>
                  <a:pt x="3309" y="4954"/>
                  <a:pt x="2714" y="4263"/>
                  <a:pt x="1880" y="4144"/>
                </a:cubicBezTo>
                <a:cubicBezTo>
                  <a:pt x="1813" y="4136"/>
                  <a:pt x="1746" y="4132"/>
                  <a:pt x="1680" y="4132"/>
                </a:cubicBezTo>
                <a:cubicBezTo>
                  <a:pt x="747" y="4132"/>
                  <a:pt x="0" y="4899"/>
                  <a:pt x="23" y="5811"/>
                </a:cubicBezTo>
                <a:cubicBezTo>
                  <a:pt x="46" y="6692"/>
                  <a:pt x="808" y="7383"/>
                  <a:pt x="1666" y="7383"/>
                </a:cubicBezTo>
                <a:lnTo>
                  <a:pt x="4262" y="7383"/>
                </a:lnTo>
                <a:lnTo>
                  <a:pt x="4262" y="10836"/>
                </a:lnTo>
                <a:lnTo>
                  <a:pt x="3309" y="10836"/>
                </a:lnTo>
                <a:lnTo>
                  <a:pt x="3309" y="9931"/>
                </a:lnTo>
                <a:cubicBezTo>
                  <a:pt x="3309" y="9098"/>
                  <a:pt x="2714" y="8407"/>
                  <a:pt x="1880" y="8288"/>
                </a:cubicBezTo>
                <a:cubicBezTo>
                  <a:pt x="1813" y="8280"/>
                  <a:pt x="1746" y="8276"/>
                  <a:pt x="1680" y="8276"/>
                </a:cubicBezTo>
                <a:cubicBezTo>
                  <a:pt x="747" y="8276"/>
                  <a:pt x="0" y="9043"/>
                  <a:pt x="23" y="9955"/>
                </a:cubicBezTo>
                <a:cubicBezTo>
                  <a:pt x="46" y="10812"/>
                  <a:pt x="808" y="11527"/>
                  <a:pt x="1666" y="11527"/>
                </a:cubicBezTo>
                <a:lnTo>
                  <a:pt x="4928" y="11527"/>
                </a:lnTo>
                <a:lnTo>
                  <a:pt x="4928" y="9359"/>
                </a:lnTo>
                <a:lnTo>
                  <a:pt x="7500" y="9359"/>
                </a:lnTo>
                <a:cubicBezTo>
                  <a:pt x="8381" y="9359"/>
                  <a:pt x="9144" y="8645"/>
                  <a:pt x="9144" y="7740"/>
                </a:cubicBezTo>
                <a:cubicBezTo>
                  <a:pt x="9166" y="6885"/>
                  <a:pt x="8445" y="6137"/>
                  <a:pt x="7582" y="6137"/>
                </a:cubicBezTo>
                <a:cubicBezTo>
                  <a:pt x="7531" y="6137"/>
                  <a:pt x="7480" y="6139"/>
                  <a:pt x="7429" y="6145"/>
                </a:cubicBezTo>
                <a:cubicBezTo>
                  <a:pt x="6572" y="6216"/>
                  <a:pt x="5929" y="6930"/>
                  <a:pt x="5929" y="7788"/>
                </a:cubicBezTo>
                <a:lnTo>
                  <a:pt x="5929" y="8716"/>
                </a:lnTo>
                <a:lnTo>
                  <a:pt x="4976" y="8716"/>
                </a:lnTo>
                <a:lnTo>
                  <a:pt x="4976" y="5263"/>
                </a:lnTo>
                <a:lnTo>
                  <a:pt x="7524" y="5263"/>
                </a:lnTo>
                <a:cubicBezTo>
                  <a:pt x="8381" y="5263"/>
                  <a:pt x="9144" y="4573"/>
                  <a:pt x="9167" y="3668"/>
                </a:cubicBezTo>
                <a:cubicBezTo>
                  <a:pt x="9191" y="2730"/>
                  <a:pt x="8452" y="1976"/>
                  <a:pt x="7520" y="1976"/>
                </a:cubicBezTo>
                <a:cubicBezTo>
                  <a:pt x="7505" y="1976"/>
                  <a:pt x="7491" y="1977"/>
                  <a:pt x="7477" y="1977"/>
                </a:cubicBezTo>
                <a:cubicBezTo>
                  <a:pt x="6595" y="2001"/>
                  <a:pt x="5881" y="2763"/>
                  <a:pt x="5881" y="3620"/>
                </a:cubicBezTo>
                <a:lnTo>
                  <a:pt x="5881" y="4549"/>
                </a:lnTo>
                <a:lnTo>
                  <a:pt x="4928" y="4549"/>
                </a:lnTo>
                <a:lnTo>
                  <a:pt x="492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368" name="Google Shape;4368;p57"/>
          <p:cNvGrpSpPr/>
          <p:nvPr/>
        </p:nvGrpSpPr>
        <p:grpSpPr>
          <a:xfrm>
            <a:off x="2591489" y="4129767"/>
            <a:ext cx="320203" cy="295667"/>
            <a:chOff x="2972489" y="4129767"/>
            <a:chExt cx="320203" cy="295667"/>
          </a:xfrm>
        </p:grpSpPr>
        <p:sp>
          <p:nvSpPr>
            <p:cNvPr id="4369" name="Google Shape;4369;p57"/>
            <p:cNvSpPr/>
            <p:nvPr/>
          </p:nvSpPr>
          <p:spPr>
            <a:xfrm>
              <a:off x="2972489" y="4362358"/>
              <a:ext cx="63076" cy="63076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691"/>
                  </a:moveTo>
                  <a:cubicBezTo>
                    <a:pt x="1287" y="691"/>
                    <a:pt x="1453" y="858"/>
                    <a:pt x="1453" y="1072"/>
                  </a:cubicBezTo>
                  <a:cubicBezTo>
                    <a:pt x="1453" y="1286"/>
                    <a:pt x="1287" y="1453"/>
                    <a:pt x="1072" y="1453"/>
                  </a:cubicBezTo>
                  <a:cubicBezTo>
                    <a:pt x="858" y="1453"/>
                    <a:pt x="691" y="1286"/>
                    <a:pt x="691" y="1072"/>
                  </a:cubicBezTo>
                  <a:cubicBezTo>
                    <a:pt x="691" y="882"/>
                    <a:pt x="834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70" name="Google Shape;4370;p57"/>
            <p:cNvSpPr/>
            <p:nvPr/>
          </p:nvSpPr>
          <p:spPr>
            <a:xfrm>
              <a:off x="2972489" y="4284602"/>
              <a:ext cx="63076" cy="63076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691"/>
                  </a:moveTo>
                  <a:cubicBezTo>
                    <a:pt x="1287" y="691"/>
                    <a:pt x="1453" y="857"/>
                    <a:pt x="1453" y="1072"/>
                  </a:cubicBezTo>
                  <a:cubicBezTo>
                    <a:pt x="1453" y="1286"/>
                    <a:pt x="1287" y="1453"/>
                    <a:pt x="1072" y="1453"/>
                  </a:cubicBezTo>
                  <a:cubicBezTo>
                    <a:pt x="858" y="1453"/>
                    <a:pt x="691" y="1286"/>
                    <a:pt x="691" y="1072"/>
                  </a:cubicBezTo>
                  <a:cubicBezTo>
                    <a:pt x="691" y="857"/>
                    <a:pt x="834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71" name="Google Shape;4371;p57"/>
            <p:cNvSpPr/>
            <p:nvPr/>
          </p:nvSpPr>
          <p:spPr>
            <a:xfrm>
              <a:off x="2972489" y="4206817"/>
              <a:ext cx="63076" cy="63076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691"/>
                  </a:moveTo>
                  <a:cubicBezTo>
                    <a:pt x="1287" y="691"/>
                    <a:pt x="1453" y="858"/>
                    <a:pt x="1453" y="1072"/>
                  </a:cubicBezTo>
                  <a:cubicBezTo>
                    <a:pt x="1453" y="1287"/>
                    <a:pt x="1287" y="1453"/>
                    <a:pt x="1072" y="1453"/>
                  </a:cubicBezTo>
                  <a:cubicBezTo>
                    <a:pt x="858" y="1453"/>
                    <a:pt x="691" y="1287"/>
                    <a:pt x="691" y="1072"/>
                  </a:cubicBezTo>
                  <a:cubicBezTo>
                    <a:pt x="691" y="858"/>
                    <a:pt x="834" y="691"/>
                    <a:pt x="1072" y="691"/>
                  </a:cubicBezTo>
                  <a:close/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72" name="Google Shape;4372;p57"/>
            <p:cNvSpPr/>
            <p:nvPr/>
          </p:nvSpPr>
          <p:spPr>
            <a:xfrm>
              <a:off x="3057953" y="4362358"/>
              <a:ext cx="63106" cy="63076"/>
            </a:xfrm>
            <a:custGeom>
              <a:avLst/>
              <a:gdLst/>
              <a:ahLst/>
              <a:cxnLst/>
              <a:rect l="l" t="t" r="r" b="b"/>
              <a:pathLst>
                <a:path w="2145" h="2144" extrusionOk="0">
                  <a:moveTo>
                    <a:pt x="1073" y="691"/>
                  </a:moveTo>
                  <a:cubicBezTo>
                    <a:pt x="1287" y="691"/>
                    <a:pt x="1477" y="858"/>
                    <a:pt x="1477" y="1072"/>
                  </a:cubicBezTo>
                  <a:cubicBezTo>
                    <a:pt x="1477" y="1286"/>
                    <a:pt x="1287" y="1453"/>
                    <a:pt x="1073" y="1453"/>
                  </a:cubicBezTo>
                  <a:cubicBezTo>
                    <a:pt x="882" y="1453"/>
                    <a:pt x="692" y="1286"/>
                    <a:pt x="692" y="1072"/>
                  </a:cubicBezTo>
                  <a:cubicBezTo>
                    <a:pt x="692" y="882"/>
                    <a:pt x="858" y="691"/>
                    <a:pt x="1073" y="691"/>
                  </a:cubicBezTo>
                  <a:close/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73" name="Google Shape;4373;p57"/>
            <p:cNvSpPr/>
            <p:nvPr/>
          </p:nvSpPr>
          <p:spPr>
            <a:xfrm>
              <a:off x="3057953" y="4284602"/>
              <a:ext cx="63106" cy="63076"/>
            </a:xfrm>
            <a:custGeom>
              <a:avLst/>
              <a:gdLst/>
              <a:ahLst/>
              <a:cxnLst/>
              <a:rect l="l" t="t" r="r" b="b"/>
              <a:pathLst>
                <a:path w="2145" h="2144" extrusionOk="0">
                  <a:moveTo>
                    <a:pt x="1073" y="691"/>
                  </a:moveTo>
                  <a:cubicBezTo>
                    <a:pt x="1287" y="691"/>
                    <a:pt x="1477" y="857"/>
                    <a:pt x="1477" y="1072"/>
                  </a:cubicBezTo>
                  <a:cubicBezTo>
                    <a:pt x="1477" y="1286"/>
                    <a:pt x="1287" y="1453"/>
                    <a:pt x="1073" y="1453"/>
                  </a:cubicBezTo>
                  <a:cubicBezTo>
                    <a:pt x="882" y="1453"/>
                    <a:pt x="692" y="1286"/>
                    <a:pt x="692" y="1072"/>
                  </a:cubicBezTo>
                  <a:cubicBezTo>
                    <a:pt x="692" y="857"/>
                    <a:pt x="858" y="691"/>
                    <a:pt x="1073" y="691"/>
                  </a:cubicBezTo>
                  <a:close/>
                  <a:moveTo>
                    <a:pt x="1073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667"/>
                    <a:pt x="477" y="2143"/>
                    <a:pt x="1073" y="2143"/>
                  </a:cubicBezTo>
                  <a:cubicBezTo>
                    <a:pt x="1668" y="2143"/>
                    <a:pt x="2144" y="1667"/>
                    <a:pt x="2144" y="1072"/>
                  </a:cubicBezTo>
                  <a:cubicBezTo>
                    <a:pt x="2144" y="476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74" name="Google Shape;4374;p57"/>
            <p:cNvSpPr/>
            <p:nvPr/>
          </p:nvSpPr>
          <p:spPr>
            <a:xfrm>
              <a:off x="3144152" y="4362358"/>
              <a:ext cx="63076" cy="63076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691"/>
                  </a:moveTo>
                  <a:cubicBezTo>
                    <a:pt x="1262" y="691"/>
                    <a:pt x="1453" y="858"/>
                    <a:pt x="1453" y="1072"/>
                  </a:cubicBezTo>
                  <a:cubicBezTo>
                    <a:pt x="1453" y="1286"/>
                    <a:pt x="1262" y="1453"/>
                    <a:pt x="1072" y="1453"/>
                  </a:cubicBezTo>
                  <a:cubicBezTo>
                    <a:pt x="857" y="1453"/>
                    <a:pt x="667" y="1286"/>
                    <a:pt x="667" y="1072"/>
                  </a:cubicBezTo>
                  <a:cubicBezTo>
                    <a:pt x="691" y="882"/>
                    <a:pt x="857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75" name="Google Shape;4375;p57"/>
            <p:cNvSpPr/>
            <p:nvPr/>
          </p:nvSpPr>
          <p:spPr>
            <a:xfrm>
              <a:off x="3144152" y="4284602"/>
              <a:ext cx="63076" cy="63076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691"/>
                  </a:moveTo>
                  <a:cubicBezTo>
                    <a:pt x="1262" y="691"/>
                    <a:pt x="1453" y="857"/>
                    <a:pt x="1453" y="1072"/>
                  </a:cubicBezTo>
                  <a:cubicBezTo>
                    <a:pt x="1453" y="1286"/>
                    <a:pt x="1262" y="1453"/>
                    <a:pt x="1072" y="1453"/>
                  </a:cubicBezTo>
                  <a:cubicBezTo>
                    <a:pt x="857" y="1453"/>
                    <a:pt x="667" y="1286"/>
                    <a:pt x="667" y="1072"/>
                  </a:cubicBezTo>
                  <a:cubicBezTo>
                    <a:pt x="667" y="857"/>
                    <a:pt x="857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667"/>
                    <a:pt x="476" y="2143"/>
                    <a:pt x="1072" y="2143"/>
                  </a:cubicBezTo>
                  <a:cubicBezTo>
                    <a:pt x="1667" y="2143"/>
                    <a:pt x="2143" y="1667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76" name="Google Shape;4376;p57"/>
            <p:cNvSpPr/>
            <p:nvPr/>
          </p:nvSpPr>
          <p:spPr>
            <a:xfrm>
              <a:off x="3144152" y="4206817"/>
              <a:ext cx="63076" cy="63076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691"/>
                  </a:moveTo>
                  <a:cubicBezTo>
                    <a:pt x="1262" y="691"/>
                    <a:pt x="1453" y="858"/>
                    <a:pt x="1453" y="1072"/>
                  </a:cubicBezTo>
                  <a:cubicBezTo>
                    <a:pt x="1453" y="1287"/>
                    <a:pt x="1262" y="1453"/>
                    <a:pt x="1072" y="1453"/>
                  </a:cubicBezTo>
                  <a:cubicBezTo>
                    <a:pt x="857" y="1453"/>
                    <a:pt x="667" y="1287"/>
                    <a:pt x="667" y="1072"/>
                  </a:cubicBezTo>
                  <a:cubicBezTo>
                    <a:pt x="691" y="858"/>
                    <a:pt x="857" y="691"/>
                    <a:pt x="1072" y="691"/>
                  </a:cubicBezTo>
                  <a:close/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77" name="Google Shape;4377;p57"/>
            <p:cNvSpPr/>
            <p:nvPr/>
          </p:nvSpPr>
          <p:spPr>
            <a:xfrm>
              <a:off x="3229616" y="4362358"/>
              <a:ext cx="63076" cy="63076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691"/>
                  </a:moveTo>
                  <a:cubicBezTo>
                    <a:pt x="1286" y="691"/>
                    <a:pt x="1477" y="858"/>
                    <a:pt x="1477" y="1072"/>
                  </a:cubicBezTo>
                  <a:cubicBezTo>
                    <a:pt x="1477" y="1286"/>
                    <a:pt x="1286" y="1453"/>
                    <a:pt x="1072" y="1453"/>
                  </a:cubicBezTo>
                  <a:cubicBezTo>
                    <a:pt x="882" y="1453"/>
                    <a:pt x="691" y="1286"/>
                    <a:pt x="691" y="1072"/>
                  </a:cubicBezTo>
                  <a:cubicBezTo>
                    <a:pt x="691" y="882"/>
                    <a:pt x="882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78" name="Google Shape;4378;p57"/>
            <p:cNvSpPr/>
            <p:nvPr/>
          </p:nvSpPr>
          <p:spPr>
            <a:xfrm>
              <a:off x="3229616" y="4284602"/>
              <a:ext cx="63076" cy="63076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691"/>
                  </a:moveTo>
                  <a:cubicBezTo>
                    <a:pt x="1286" y="691"/>
                    <a:pt x="1477" y="857"/>
                    <a:pt x="1477" y="1072"/>
                  </a:cubicBezTo>
                  <a:cubicBezTo>
                    <a:pt x="1477" y="1286"/>
                    <a:pt x="1286" y="1453"/>
                    <a:pt x="1072" y="1453"/>
                  </a:cubicBezTo>
                  <a:cubicBezTo>
                    <a:pt x="882" y="1453"/>
                    <a:pt x="691" y="1286"/>
                    <a:pt x="691" y="1072"/>
                  </a:cubicBezTo>
                  <a:cubicBezTo>
                    <a:pt x="691" y="857"/>
                    <a:pt x="882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79" name="Google Shape;4379;p57"/>
            <p:cNvSpPr/>
            <p:nvPr/>
          </p:nvSpPr>
          <p:spPr>
            <a:xfrm>
              <a:off x="3229616" y="4206817"/>
              <a:ext cx="63076" cy="63076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691"/>
                  </a:moveTo>
                  <a:cubicBezTo>
                    <a:pt x="1286" y="691"/>
                    <a:pt x="1477" y="858"/>
                    <a:pt x="1477" y="1072"/>
                  </a:cubicBezTo>
                  <a:cubicBezTo>
                    <a:pt x="1477" y="1287"/>
                    <a:pt x="1286" y="1453"/>
                    <a:pt x="1072" y="1453"/>
                  </a:cubicBezTo>
                  <a:cubicBezTo>
                    <a:pt x="882" y="1453"/>
                    <a:pt x="691" y="1287"/>
                    <a:pt x="691" y="1072"/>
                  </a:cubicBezTo>
                  <a:cubicBezTo>
                    <a:pt x="691" y="858"/>
                    <a:pt x="882" y="691"/>
                    <a:pt x="1072" y="691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80" name="Google Shape;4380;p57"/>
            <p:cNvSpPr/>
            <p:nvPr/>
          </p:nvSpPr>
          <p:spPr>
            <a:xfrm>
              <a:off x="3229616" y="4129767"/>
              <a:ext cx="63076" cy="63076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691"/>
                  </a:moveTo>
                  <a:cubicBezTo>
                    <a:pt x="1286" y="691"/>
                    <a:pt x="1477" y="857"/>
                    <a:pt x="1477" y="1072"/>
                  </a:cubicBezTo>
                  <a:cubicBezTo>
                    <a:pt x="1477" y="1286"/>
                    <a:pt x="1286" y="1453"/>
                    <a:pt x="1072" y="1453"/>
                  </a:cubicBezTo>
                  <a:cubicBezTo>
                    <a:pt x="882" y="1453"/>
                    <a:pt x="691" y="1286"/>
                    <a:pt x="691" y="1072"/>
                  </a:cubicBezTo>
                  <a:cubicBezTo>
                    <a:pt x="691" y="857"/>
                    <a:pt x="882" y="691"/>
                    <a:pt x="1072" y="691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381" name="Google Shape;4381;p57"/>
          <p:cNvSpPr/>
          <p:nvPr/>
        </p:nvSpPr>
        <p:spPr>
          <a:xfrm>
            <a:off x="3281266" y="4129767"/>
            <a:ext cx="338418" cy="337712"/>
          </a:xfrm>
          <a:custGeom>
            <a:avLst/>
            <a:gdLst/>
            <a:ahLst/>
            <a:cxnLst/>
            <a:rect l="l" t="t" r="r" b="b"/>
            <a:pathLst>
              <a:path w="11503" h="11479" extrusionOk="0">
                <a:moveTo>
                  <a:pt x="10169" y="2429"/>
                </a:moveTo>
                <a:cubicBezTo>
                  <a:pt x="10360" y="2429"/>
                  <a:pt x="10550" y="2620"/>
                  <a:pt x="10550" y="2834"/>
                </a:cubicBezTo>
                <a:cubicBezTo>
                  <a:pt x="10550" y="3024"/>
                  <a:pt x="10360" y="3215"/>
                  <a:pt x="10169" y="3215"/>
                </a:cubicBezTo>
                <a:cubicBezTo>
                  <a:pt x="9955" y="3215"/>
                  <a:pt x="9764" y="3024"/>
                  <a:pt x="9764" y="2834"/>
                </a:cubicBezTo>
                <a:cubicBezTo>
                  <a:pt x="9764" y="2620"/>
                  <a:pt x="9931" y="2429"/>
                  <a:pt x="10169" y="2429"/>
                </a:cubicBezTo>
                <a:close/>
                <a:moveTo>
                  <a:pt x="8669" y="4763"/>
                </a:moveTo>
                <a:cubicBezTo>
                  <a:pt x="8883" y="4763"/>
                  <a:pt x="9050" y="4930"/>
                  <a:pt x="9050" y="5144"/>
                </a:cubicBezTo>
                <a:cubicBezTo>
                  <a:pt x="9050" y="5358"/>
                  <a:pt x="8883" y="5525"/>
                  <a:pt x="8669" y="5525"/>
                </a:cubicBezTo>
                <a:cubicBezTo>
                  <a:pt x="8454" y="5525"/>
                  <a:pt x="8288" y="5358"/>
                  <a:pt x="8288" y="5144"/>
                </a:cubicBezTo>
                <a:cubicBezTo>
                  <a:pt x="8288" y="4930"/>
                  <a:pt x="8454" y="4763"/>
                  <a:pt x="8669" y="4763"/>
                </a:cubicBezTo>
                <a:close/>
                <a:moveTo>
                  <a:pt x="4335" y="5358"/>
                </a:moveTo>
                <a:cubicBezTo>
                  <a:pt x="4525" y="5358"/>
                  <a:pt x="4716" y="5525"/>
                  <a:pt x="4716" y="5739"/>
                </a:cubicBezTo>
                <a:cubicBezTo>
                  <a:pt x="4716" y="5954"/>
                  <a:pt x="4525" y="6120"/>
                  <a:pt x="4335" y="6120"/>
                </a:cubicBezTo>
                <a:cubicBezTo>
                  <a:pt x="4120" y="6120"/>
                  <a:pt x="3930" y="5954"/>
                  <a:pt x="3930" y="5739"/>
                </a:cubicBezTo>
                <a:cubicBezTo>
                  <a:pt x="3906" y="5525"/>
                  <a:pt x="4096" y="5358"/>
                  <a:pt x="4335" y="5358"/>
                </a:cubicBezTo>
                <a:close/>
                <a:moveTo>
                  <a:pt x="6716" y="6811"/>
                </a:moveTo>
                <a:cubicBezTo>
                  <a:pt x="6906" y="6811"/>
                  <a:pt x="7097" y="6978"/>
                  <a:pt x="7097" y="7192"/>
                </a:cubicBezTo>
                <a:cubicBezTo>
                  <a:pt x="7097" y="7406"/>
                  <a:pt x="6906" y="7573"/>
                  <a:pt x="6716" y="7573"/>
                </a:cubicBezTo>
                <a:cubicBezTo>
                  <a:pt x="6502" y="7573"/>
                  <a:pt x="6311" y="7406"/>
                  <a:pt x="6311" y="7192"/>
                </a:cubicBezTo>
                <a:cubicBezTo>
                  <a:pt x="6311" y="6978"/>
                  <a:pt x="6478" y="6811"/>
                  <a:pt x="6716" y="6811"/>
                </a:cubicBezTo>
                <a:close/>
                <a:moveTo>
                  <a:pt x="2715" y="7740"/>
                </a:moveTo>
                <a:cubicBezTo>
                  <a:pt x="2929" y="7740"/>
                  <a:pt x="3096" y="7906"/>
                  <a:pt x="3096" y="8121"/>
                </a:cubicBezTo>
                <a:cubicBezTo>
                  <a:pt x="3096" y="8335"/>
                  <a:pt x="2929" y="8502"/>
                  <a:pt x="2715" y="8502"/>
                </a:cubicBezTo>
                <a:cubicBezTo>
                  <a:pt x="2501" y="8502"/>
                  <a:pt x="2334" y="8335"/>
                  <a:pt x="2334" y="8121"/>
                </a:cubicBezTo>
                <a:cubicBezTo>
                  <a:pt x="2334" y="7906"/>
                  <a:pt x="2501" y="7740"/>
                  <a:pt x="2715" y="7740"/>
                </a:cubicBezTo>
                <a:close/>
                <a:moveTo>
                  <a:pt x="0" y="0"/>
                </a:moveTo>
                <a:lnTo>
                  <a:pt x="0" y="11479"/>
                </a:lnTo>
                <a:lnTo>
                  <a:pt x="11503" y="11479"/>
                </a:lnTo>
                <a:lnTo>
                  <a:pt x="11503" y="10264"/>
                </a:lnTo>
                <a:lnTo>
                  <a:pt x="10836" y="10264"/>
                </a:lnTo>
                <a:lnTo>
                  <a:pt x="10836" y="10288"/>
                </a:lnTo>
                <a:lnTo>
                  <a:pt x="10836" y="10836"/>
                </a:lnTo>
                <a:lnTo>
                  <a:pt x="691" y="10836"/>
                </a:lnTo>
                <a:lnTo>
                  <a:pt x="691" y="9883"/>
                </a:lnTo>
                <a:lnTo>
                  <a:pt x="2072" y="8954"/>
                </a:lnTo>
                <a:cubicBezTo>
                  <a:pt x="2243" y="9082"/>
                  <a:pt x="2490" y="9172"/>
                  <a:pt x="2746" y="9172"/>
                </a:cubicBezTo>
                <a:cubicBezTo>
                  <a:pt x="2775" y="9172"/>
                  <a:pt x="2805" y="9171"/>
                  <a:pt x="2834" y="9169"/>
                </a:cubicBezTo>
                <a:cubicBezTo>
                  <a:pt x="3334" y="9097"/>
                  <a:pt x="3739" y="8716"/>
                  <a:pt x="3787" y="8216"/>
                </a:cubicBezTo>
                <a:cubicBezTo>
                  <a:pt x="3811" y="7930"/>
                  <a:pt x="3739" y="7668"/>
                  <a:pt x="3620" y="7478"/>
                </a:cubicBezTo>
                <a:lnTo>
                  <a:pt x="4049" y="6716"/>
                </a:lnTo>
                <a:cubicBezTo>
                  <a:pt x="4144" y="6740"/>
                  <a:pt x="4239" y="6740"/>
                  <a:pt x="4335" y="6740"/>
                </a:cubicBezTo>
                <a:cubicBezTo>
                  <a:pt x="4596" y="6740"/>
                  <a:pt x="4835" y="6668"/>
                  <a:pt x="5001" y="6478"/>
                </a:cubicBezTo>
                <a:lnTo>
                  <a:pt x="5644" y="6930"/>
                </a:lnTo>
                <a:cubicBezTo>
                  <a:pt x="5597" y="7073"/>
                  <a:pt x="5597" y="7216"/>
                  <a:pt x="5644" y="7382"/>
                </a:cubicBezTo>
                <a:cubicBezTo>
                  <a:pt x="5716" y="7787"/>
                  <a:pt x="6049" y="8121"/>
                  <a:pt x="6478" y="8168"/>
                </a:cubicBezTo>
                <a:cubicBezTo>
                  <a:pt x="6542" y="8180"/>
                  <a:pt x="6606" y="8186"/>
                  <a:pt x="6669" y="8186"/>
                </a:cubicBezTo>
                <a:cubicBezTo>
                  <a:pt x="7234" y="8186"/>
                  <a:pt x="7716" y="7723"/>
                  <a:pt x="7716" y="7144"/>
                </a:cubicBezTo>
                <a:cubicBezTo>
                  <a:pt x="7716" y="6954"/>
                  <a:pt x="7692" y="6811"/>
                  <a:pt x="7597" y="6692"/>
                </a:cubicBezTo>
                <a:lnTo>
                  <a:pt x="8169" y="6073"/>
                </a:lnTo>
                <a:cubicBezTo>
                  <a:pt x="8289" y="6124"/>
                  <a:pt x="8434" y="6163"/>
                  <a:pt x="8585" y="6163"/>
                </a:cubicBezTo>
                <a:cubicBezTo>
                  <a:pt x="8644" y="6163"/>
                  <a:pt x="8704" y="6157"/>
                  <a:pt x="8764" y="6144"/>
                </a:cubicBezTo>
                <a:cubicBezTo>
                  <a:pt x="9240" y="6097"/>
                  <a:pt x="9621" y="5715"/>
                  <a:pt x="9693" y="5239"/>
                </a:cubicBezTo>
                <a:cubicBezTo>
                  <a:pt x="9717" y="4906"/>
                  <a:pt x="9621" y="4620"/>
                  <a:pt x="9407" y="4406"/>
                </a:cubicBezTo>
                <a:lnTo>
                  <a:pt x="9836" y="3810"/>
                </a:lnTo>
                <a:cubicBezTo>
                  <a:pt x="9907" y="3822"/>
                  <a:pt x="9979" y="3828"/>
                  <a:pt x="10056" y="3828"/>
                </a:cubicBezTo>
                <a:cubicBezTo>
                  <a:pt x="10133" y="3828"/>
                  <a:pt x="10217" y="3822"/>
                  <a:pt x="10312" y="3810"/>
                </a:cubicBezTo>
                <a:cubicBezTo>
                  <a:pt x="10717" y="3715"/>
                  <a:pt x="11050" y="3382"/>
                  <a:pt x="11145" y="2977"/>
                </a:cubicBezTo>
                <a:cubicBezTo>
                  <a:pt x="11277" y="2319"/>
                  <a:pt x="10762" y="1701"/>
                  <a:pt x="10121" y="1701"/>
                </a:cubicBezTo>
                <a:cubicBezTo>
                  <a:pt x="10067" y="1701"/>
                  <a:pt x="10011" y="1705"/>
                  <a:pt x="9955" y="1715"/>
                </a:cubicBezTo>
                <a:cubicBezTo>
                  <a:pt x="9478" y="1786"/>
                  <a:pt x="9097" y="2167"/>
                  <a:pt x="9026" y="2667"/>
                </a:cubicBezTo>
                <a:cubicBezTo>
                  <a:pt x="9002" y="2977"/>
                  <a:pt x="9097" y="3239"/>
                  <a:pt x="9264" y="3453"/>
                </a:cubicBezTo>
                <a:lnTo>
                  <a:pt x="8859" y="4072"/>
                </a:lnTo>
                <a:cubicBezTo>
                  <a:pt x="8788" y="4048"/>
                  <a:pt x="8693" y="4048"/>
                  <a:pt x="8645" y="4048"/>
                </a:cubicBezTo>
                <a:cubicBezTo>
                  <a:pt x="8050" y="4048"/>
                  <a:pt x="7573" y="4525"/>
                  <a:pt x="7573" y="5120"/>
                </a:cubicBezTo>
                <a:cubicBezTo>
                  <a:pt x="7573" y="5287"/>
                  <a:pt x="7621" y="5477"/>
                  <a:pt x="7692" y="5620"/>
                </a:cubicBezTo>
                <a:lnTo>
                  <a:pt x="7145" y="6216"/>
                </a:lnTo>
                <a:cubicBezTo>
                  <a:pt x="7002" y="6120"/>
                  <a:pt x="6835" y="6097"/>
                  <a:pt x="6668" y="6097"/>
                </a:cubicBezTo>
                <a:cubicBezTo>
                  <a:pt x="6406" y="6097"/>
                  <a:pt x="6168" y="6192"/>
                  <a:pt x="5954" y="6358"/>
                </a:cubicBezTo>
                <a:lnTo>
                  <a:pt x="5335" y="5906"/>
                </a:lnTo>
                <a:cubicBezTo>
                  <a:pt x="5359" y="5787"/>
                  <a:pt x="5359" y="5692"/>
                  <a:pt x="5335" y="5549"/>
                </a:cubicBezTo>
                <a:cubicBezTo>
                  <a:pt x="5287" y="5096"/>
                  <a:pt x="4882" y="4691"/>
                  <a:pt x="4382" y="4644"/>
                </a:cubicBezTo>
                <a:cubicBezTo>
                  <a:pt x="4344" y="4639"/>
                  <a:pt x="4306" y="4637"/>
                  <a:pt x="4269" y="4637"/>
                </a:cubicBezTo>
                <a:cubicBezTo>
                  <a:pt x="3698" y="4637"/>
                  <a:pt x="3215" y="5134"/>
                  <a:pt x="3215" y="5715"/>
                </a:cubicBezTo>
                <a:cubicBezTo>
                  <a:pt x="3215" y="5977"/>
                  <a:pt x="3310" y="6192"/>
                  <a:pt x="3453" y="6382"/>
                </a:cubicBezTo>
                <a:lnTo>
                  <a:pt x="3049" y="7073"/>
                </a:lnTo>
                <a:cubicBezTo>
                  <a:pt x="2953" y="7049"/>
                  <a:pt x="2834" y="7025"/>
                  <a:pt x="2715" y="7025"/>
                </a:cubicBezTo>
                <a:cubicBezTo>
                  <a:pt x="2120" y="7025"/>
                  <a:pt x="1643" y="7502"/>
                  <a:pt x="1643" y="8097"/>
                </a:cubicBezTo>
                <a:cubicBezTo>
                  <a:pt x="1643" y="8168"/>
                  <a:pt x="1643" y="8264"/>
                  <a:pt x="1667" y="8359"/>
                </a:cubicBezTo>
                <a:lnTo>
                  <a:pt x="691" y="9002"/>
                </a:lnTo>
                <a:lnTo>
                  <a:pt x="691" y="691"/>
                </a:lnTo>
                <a:lnTo>
                  <a:pt x="1239" y="691"/>
                </a:lnTo>
                <a:lnTo>
                  <a:pt x="12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382" name="Google Shape;4382;p57"/>
          <p:cNvSpPr/>
          <p:nvPr/>
        </p:nvSpPr>
        <p:spPr>
          <a:xfrm>
            <a:off x="4045298" y="4129767"/>
            <a:ext cx="339830" cy="339801"/>
          </a:xfrm>
          <a:custGeom>
            <a:avLst/>
            <a:gdLst/>
            <a:ahLst/>
            <a:cxnLst/>
            <a:rect l="l" t="t" r="r" b="b"/>
            <a:pathLst>
              <a:path w="11551" h="11550" extrusionOk="0">
                <a:moveTo>
                  <a:pt x="6121" y="2072"/>
                </a:moveTo>
                <a:cubicBezTo>
                  <a:pt x="8002" y="2262"/>
                  <a:pt x="9455" y="3810"/>
                  <a:pt x="9455" y="5715"/>
                </a:cubicBezTo>
                <a:cubicBezTo>
                  <a:pt x="9455" y="6358"/>
                  <a:pt x="9288" y="6954"/>
                  <a:pt x="8978" y="7502"/>
                </a:cubicBezTo>
                <a:lnTo>
                  <a:pt x="6121" y="5573"/>
                </a:lnTo>
                <a:lnTo>
                  <a:pt x="6121" y="2072"/>
                </a:lnTo>
                <a:close/>
                <a:moveTo>
                  <a:pt x="6121" y="691"/>
                </a:moveTo>
                <a:cubicBezTo>
                  <a:pt x="8788" y="857"/>
                  <a:pt x="10860" y="3072"/>
                  <a:pt x="10860" y="5739"/>
                </a:cubicBezTo>
                <a:cubicBezTo>
                  <a:pt x="10860" y="6692"/>
                  <a:pt x="10598" y="7597"/>
                  <a:pt x="10145" y="8335"/>
                </a:cubicBezTo>
                <a:lnTo>
                  <a:pt x="9526" y="7906"/>
                </a:lnTo>
                <a:cubicBezTo>
                  <a:pt x="9883" y="7287"/>
                  <a:pt x="10121" y="6549"/>
                  <a:pt x="10121" y="5739"/>
                </a:cubicBezTo>
                <a:cubicBezTo>
                  <a:pt x="10121" y="3453"/>
                  <a:pt x="8359" y="1596"/>
                  <a:pt x="6121" y="1429"/>
                </a:cubicBezTo>
                <a:lnTo>
                  <a:pt x="6121" y="691"/>
                </a:lnTo>
                <a:close/>
                <a:moveTo>
                  <a:pt x="5454" y="2120"/>
                </a:moveTo>
                <a:lnTo>
                  <a:pt x="5454" y="5715"/>
                </a:lnTo>
                <a:lnTo>
                  <a:pt x="4739" y="9264"/>
                </a:lnTo>
                <a:cubicBezTo>
                  <a:pt x="3215" y="8811"/>
                  <a:pt x="2120" y="7406"/>
                  <a:pt x="2120" y="5739"/>
                </a:cubicBezTo>
                <a:cubicBezTo>
                  <a:pt x="2120" y="3834"/>
                  <a:pt x="3572" y="2262"/>
                  <a:pt x="5454" y="2120"/>
                </a:cubicBezTo>
                <a:close/>
                <a:moveTo>
                  <a:pt x="6002" y="6311"/>
                </a:moveTo>
                <a:lnTo>
                  <a:pt x="8597" y="8097"/>
                </a:lnTo>
                <a:cubicBezTo>
                  <a:pt x="7907" y="8907"/>
                  <a:pt x="6907" y="9407"/>
                  <a:pt x="5811" y="9407"/>
                </a:cubicBezTo>
                <a:cubicBezTo>
                  <a:pt x="5692" y="9407"/>
                  <a:pt x="5525" y="9407"/>
                  <a:pt x="5406" y="9383"/>
                </a:cubicBezTo>
                <a:lnTo>
                  <a:pt x="6002" y="6311"/>
                </a:lnTo>
                <a:close/>
                <a:moveTo>
                  <a:pt x="5454" y="691"/>
                </a:moveTo>
                <a:lnTo>
                  <a:pt x="5454" y="1429"/>
                </a:lnTo>
                <a:cubicBezTo>
                  <a:pt x="3215" y="1596"/>
                  <a:pt x="1453" y="3477"/>
                  <a:pt x="1453" y="5739"/>
                </a:cubicBezTo>
                <a:cubicBezTo>
                  <a:pt x="1453" y="7692"/>
                  <a:pt x="2787" y="9407"/>
                  <a:pt x="4620" y="9907"/>
                </a:cubicBezTo>
                <a:lnTo>
                  <a:pt x="4454" y="10621"/>
                </a:lnTo>
                <a:cubicBezTo>
                  <a:pt x="2287" y="10050"/>
                  <a:pt x="715" y="8097"/>
                  <a:pt x="715" y="5739"/>
                </a:cubicBezTo>
                <a:cubicBezTo>
                  <a:pt x="715" y="3072"/>
                  <a:pt x="2787" y="857"/>
                  <a:pt x="5454" y="691"/>
                </a:cubicBezTo>
                <a:close/>
                <a:moveTo>
                  <a:pt x="9169" y="8478"/>
                </a:moveTo>
                <a:lnTo>
                  <a:pt x="9788" y="8883"/>
                </a:lnTo>
                <a:cubicBezTo>
                  <a:pt x="8835" y="10050"/>
                  <a:pt x="7407" y="10836"/>
                  <a:pt x="5811" y="10836"/>
                </a:cubicBezTo>
                <a:cubicBezTo>
                  <a:pt x="5573" y="10836"/>
                  <a:pt x="5359" y="10812"/>
                  <a:pt x="5120" y="10764"/>
                </a:cubicBezTo>
                <a:lnTo>
                  <a:pt x="5263" y="10050"/>
                </a:lnTo>
                <a:cubicBezTo>
                  <a:pt x="5454" y="10074"/>
                  <a:pt x="5621" y="10074"/>
                  <a:pt x="5811" y="10074"/>
                </a:cubicBezTo>
                <a:cubicBezTo>
                  <a:pt x="7168" y="10074"/>
                  <a:pt x="8359" y="9454"/>
                  <a:pt x="9169" y="8478"/>
                </a:cubicBezTo>
                <a:close/>
                <a:moveTo>
                  <a:pt x="5763" y="0"/>
                </a:moveTo>
                <a:cubicBezTo>
                  <a:pt x="4215" y="0"/>
                  <a:pt x="2787" y="595"/>
                  <a:pt x="1691" y="1691"/>
                </a:cubicBezTo>
                <a:cubicBezTo>
                  <a:pt x="620" y="2763"/>
                  <a:pt x="0" y="4215"/>
                  <a:pt x="0" y="5763"/>
                </a:cubicBezTo>
                <a:cubicBezTo>
                  <a:pt x="0" y="7311"/>
                  <a:pt x="596" y="8740"/>
                  <a:pt x="1691" y="9859"/>
                </a:cubicBezTo>
                <a:cubicBezTo>
                  <a:pt x="2763" y="10931"/>
                  <a:pt x="4215" y="11550"/>
                  <a:pt x="5763" y="11550"/>
                </a:cubicBezTo>
                <a:cubicBezTo>
                  <a:pt x="7311" y="11550"/>
                  <a:pt x="8740" y="10955"/>
                  <a:pt x="9860" y="9859"/>
                </a:cubicBezTo>
                <a:cubicBezTo>
                  <a:pt x="10931" y="8788"/>
                  <a:pt x="11550" y="7311"/>
                  <a:pt x="11550" y="5763"/>
                </a:cubicBezTo>
                <a:cubicBezTo>
                  <a:pt x="11550" y="4215"/>
                  <a:pt x="10955" y="2763"/>
                  <a:pt x="9860" y="1691"/>
                </a:cubicBezTo>
                <a:cubicBezTo>
                  <a:pt x="8788" y="619"/>
                  <a:pt x="7311" y="0"/>
                  <a:pt x="57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383" name="Google Shape;4383;p57"/>
          <p:cNvGrpSpPr/>
          <p:nvPr/>
        </p:nvGrpSpPr>
        <p:grpSpPr>
          <a:xfrm>
            <a:off x="4780588" y="4129767"/>
            <a:ext cx="339153" cy="337712"/>
            <a:chOff x="4704388" y="4129767"/>
            <a:chExt cx="339153" cy="337712"/>
          </a:xfrm>
        </p:grpSpPr>
        <p:sp>
          <p:nvSpPr>
            <p:cNvPr id="4384" name="Google Shape;4384;p57"/>
            <p:cNvSpPr/>
            <p:nvPr/>
          </p:nvSpPr>
          <p:spPr>
            <a:xfrm>
              <a:off x="4704388" y="4129767"/>
              <a:ext cx="64489" cy="337712"/>
            </a:xfrm>
            <a:custGeom>
              <a:avLst/>
              <a:gdLst/>
              <a:ahLst/>
              <a:cxnLst/>
              <a:rect l="l" t="t" r="r" b="b"/>
              <a:pathLst>
                <a:path w="2192" h="11479" extrusionOk="0">
                  <a:moveTo>
                    <a:pt x="1073" y="1953"/>
                  </a:moveTo>
                  <a:cubicBezTo>
                    <a:pt x="1287" y="1953"/>
                    <a:pt x="1477" y="2143"/>
                    <a:pt x="1477" y="2334"/>
                  </a:cubicBezTo>
                  <a:cubicBezTo>
                    <a:pt x="1477" y="2548"/>
                    <a:pt x="1287" y="2739"/>
                    <a:pt x="1073" y="2739"/>
                  </a:cubicBezTo>
                  <a:cubicBezTo>
                    <a:pt x="882" y="2739"/>
                    <a:pt x="692" y="2548"/>
                    <a:pt x="692" y="2334"/>
                  </a:cubicBezTo>
                  <a:cubicBezTo>
                    <a:pt x="692" y="2143"/>
                    <a:pt x="882" y="1953"/>
                    <a:pt x="1073" y="1953"/>
                  </a:cubicBezTo>
                  <a:close/>
                  <a:moveTo>
                    <a:pt x="1073" y="5358"/>
                  </a:moveTo>
                  <a:cubicBezTo>
                    <a:pt x="1287" y="5358"/>
                    <a:pt x="1477" y="5525"/>
                    <a:pt x="1477" y="5739"/>
                  </a:cubicBezTo>
                  <a:cubicBezTo>
                    <a:pt x="1477" y="5954"/>
                    <a:pt x="1311" y="6120"/>
                    <a:pt x="1073" y="6120"/>
                  </a:cubicBezTo>
                  <a:cubicBezTo>
                    <a:pt x="882" y="6120"/>
                    <a:pt x="692" y="5954"/>
                    <a:pt x="692" y="5739"/>
                  </a:cubicBezTo>
                  <a:cubicBezTo>
                    <a:pt x="692" y="5525"/>
                    <a:pt x="882" y="5358"/>
                    <a:pt x="1073" y="5358"/>
                  </a:cubicBezTo>
                  <a:close/>
                  <a:moveTo>
                    <a:pt x="1073" y="8716"/>
                  </a:moveTo>
                  <a:cubicBezTo>
                    <a:pt x="1287" y="8716"/>
                    <a:pt x="1477" y="8883"/>
                    <a:pt x="1477" y="9097"/>
                  </a:cubicBezTo>
                  <a:cubicBezTo>
                    <a:pt x="1477" y="9311"/>
                    <a:pt x="1311" y="9478"/>
                    <a:pt x="1073" y="9478"/>
                  </a:cubicBezTo>
                  <a:cubicBezTo>
                    <a:pt x="882" y="9478"/>
                    <a:pt x="692" y="9311"/>
                    <a:pt x="692" y="9097"/>
                  </a:cubicBezTo>
                  <a:cubicBezTo>
                    <a:pt x="692" y="8883"/>
                    <a:pt x="882" y="8716"/>
                    <a:pt x="1073" y="8716"/>
                  </a:cubicBezTo>
                  <a:close/>
                  <a:moveTo>
                    <a:pt x="763" y="0"/>
                  </a:moveTo>
                  <a:lnTo>
                    <a:pt x="763" y="1357"/>
                  </a:lnTo>
                  <a:cubicBezTo>
                    <a:pt x="334" y="1524"/>
                    <a:pt x="1" y="1905"/>
                    <a:pt x="1" y="2381"/>
                  </a:cubicBezTo>
                  <a:cubicBezTo>
                    <a:pt x="1" y="2858"/>
                    <a:pt x="311" y="3239"/>
                    <a:pt x="763" y="3382"/>
                  </a:cubicBezTo>
                  <a:lnTo>
                    <a:pt x="763" y="4739"/>
                  </a:lnTo>
                  <a:cubicBezTo>
                    <a:pt x="334" y="4882"/>
                    <a:pt x="1" y="5263"/>
                    <a:pt x="1" y="5739"/>
                  </a:cubicBezTo>
                  <a:cubicBezTo>
                    <a:pt x="1" y="6216"/>
                    <a:pt x="311" y="6597"/>
                    <a:pt x="763" y="6763"/>
                  </a:cubicBezTo>
                  <a:lnTo>
                    <a:pt x="763" y="8097"/>
                  </a:lnTo>
                  <a:cubicBezTo>
                    <a:pt x="334" y="8240"/>
                    <a:pt x="1" y="8621"/>
                    <a:pt x="1" y="9097"/>
                  </a:cubicBezTo>
                  <a:cubicBezTo>
                    <a:pt x="1" y="9573"/>
                    <a:pt x="311" y="9978"/>
                    <a:pt x="763" y="10121"/>
                  </a:cubicBezTo>
                  <a:lnTo>
                    <a:pt x="763" y="11479"/>
                  </a:lnTo>
                  <a:lnTo>
                    <a:pt x="1430" y="11479"/>
                  </a:lnTo>
                  <a:lnTo>
                    <a:pt x="1430" y="10121"/>
                  </a:lnTo>
                  <a:cubicBezTo>
                    <a:pt x="1859" y="9978"/>
                    <a:pt x="2192" y="9573"/>
                    <a:pt x="2192" y="9097"/>
                  </a:cubicBezTo>
                  <a:cubicBezTo>
                    <a:pt x="2192" y="8621"/>
                    <a:pt x="1882" y="8240"/>
                    <a:pt x="1430" y="8097"/>
                  </a:cubicBezTo>
                  <a:lnTo>
                    <a:pt x="1430" y="6763"/>
                  </a:lnTo>
                  <a:cubicBezTo>
                    <a:pt x="1859" y="6597"/>
                    <a:pt x="2192" y="6216"/>
                    <a:pt x="2192" y="5739"/>
                  </a:cubicBezTo>
                  <a:cubicBezTo>
                    <a:pt x="2192" y="5263"/>
                    <a:pt x="1882" y="4882"/>
                    <a:pt x="1430" y="4739"/>
                  </a:cubicBezTo>
                  <a:lnTo>
                    <a:pt x="1430" y="3382"/>
                  </a:lnTo>
                  <a:cubicBezTo>
                    <a:pt x="1859" y="3239"/>
                    <a:pt x="2144" y="2858"/>
                    <a:pt x="2144" y="2381"/>
                  </a:cubicBezTo>
                  <a:cubicBezTo>
                    <a:pt x="2144" y="1905"/>
                    <a:pt x="1859" y="1524"/>
                    <a:pt x="1406" y="1357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85" name="Google Shape;4385;p57"/>
            <p:cNvSpPr/>
            <p:nvPr/>
          </p:nvSpPr>
          <p:spPr>
            <a:xfrm>
              <a:off x="4782879" y="4162688"/>
              <a:ext cx="260661" cy="75698"/>
            </a:xfrm>
            <a:custGeom>
              <a:avLst/>
              <a:gdLst/>
              <a:ahLst/>
              <a:cxnLst/>
              <a:rect l="l" t="t" r="r" b="b"/>
              <a:pathLst>
                <a:path w="8860" h="2573" extrusionOk="0">
                  <a:moveTo>
                    <a:pt x="8169" y="667"/>
                  </a:moveTo>
                  <a:lnTo>
                    <a:pt x="8169" y="1882"/>
                  </a:lnTo>
                  <a:lnTo>
                    <a:pt x="7073" y="1882"/>
                  </a:lnTo>
                  <a:lnTo>
                    <a:pt x="7073" y="667"/>
                  </a:lnTo>
                  <a:close/>
                  <a:moveTo>
                    <a:pt x="6430" y="691"/>
                  </a:moveTo>
                  <a:lnTo>
                    <a:pt x="6430" y="1905"/>
                  </a:lnTo>
                  <a:lnTo>
                    <a:pt x="1358" y="1905"/>
                  </a:lnTo>
                  <a:lnTo>
                    <a:pt x="858" y="1286"/>
                  </a:lnTo>
                  <a:lnTo>
                    <a:pt x="1358" y="691"/>
                  </a:lnTo>
                  <a:close/>
                  <a:moveTo>
                    <a:pt x="1072" y="0"/>
                  </a:moveTo>
                  <a:lnTo>
                    <a:pt x="0" y="1286"/>
                  </a:lnTo>
                  <a:lnTo>
                    <a:pt x="1072" y="2572"/>
                  </a:lnTo>
                  <a:lnTo>
                    <a:pt x="8859" y="2572"/>
                  </a:lnTo>
                  <a:lnTo>
                    <a:pt x="8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86" name="Google Shape;4386;p57"/>
            <p:cNvSpPr/>
            <p:nvPr/>
          </p:nvSpPr>
          <p:spPr>
            <a:xfrm>
              <a:off x="4782879" y="4260066"/>
              <a:ext cx="260661" cy="75698"/>
            </a:xfrm>
            <a:custGeom>
              <a:avLst/>
              <a:gdLst/>
              <a:ahLst/>
              <a:cxnLst/>
              <a:rect l="l" t="t" r="r" b="b"/>
              <a:pathLst>
                <a:path w="8860" h="2573" extrusionOk="0">
                  <a:moveTo>
                    <a:pt x="6430" y="715"/>
                  </a:moveTo>
                  <a:lnTo>
                    <a:pt x="6430" y="1906"/>
                  </a:lnTo>
                  <a:lnTo>
                    <a:pt x="1358" y="1906"/>
                  </a:lnTo>
                  <a:lnTo>
                    <a:pt x="858" y="1310"/>
                  </a:lnTo>
                  <a:lnTo>
                    <a:pt x="1358" y="715"/>
                  </a:lnTo>
                  <a:close/>
                  <a:moveTo>
                    <a:pt x="8169" y="691"/>
                  </a:moveTo>
                  <a:lnTo>
                    <a:pt x="8169" y="1906"/>
                  </a:lnTo>
                  <a:lnTo>
                    <a:pt x="7097" y="1906"/>
                  </a:lnTo>
                  <a:lnTo>
                    <a:pt x="7097" y="691"/>
                  </a:lnTo>
                  <a:close/>
                  <a:moveTo>
                    <a:pt x="1072" y="1"/>
                  </a:moveTo>
                  <a:lnTo>
                    <a:pt x="0" y="1286"/>
                  </a:lnTo>
                  <a:lnTo>
                    <a:pt x="1072" y="2572"/>
                  </a:lnTo>
                  <a:lnTo>
                    <a:pt x="8859" y="2572"/>
                  </a:lnTo>
                  <a:lnTo>
                    <a:pt x="8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87" name="Google Shape;4387;p57"/>
            <p:cNvSpPr/>
            <p:nvPr/>
          </p:nvSpPr>
          <p:spPr>
            <a:xfrm>
              <a:off x="4782879" y="4360240"/>
              <a:ext cx="260661" cy="75021"/>
            </a:xfrm>
            <a:custGeom>
              <a:avLst/>
              <a:gdLst/>
              <a:ahLst/>
              <a:cxnLst/>
              <a:rect l="l" t="t" r="r" b="b"/>
              <a:pathLst>
                <a:path w="8860" h="2550" extrusionOk="0">
                  <a:moveTo>
                    <a:pt x="6430" y="668"/>
                  </a:moveTo>
                  <a:lnTo>
                    <a:pt x="6430" y="1858"/>
                  </a:lnTo>
                  <a:lnTo>
                    <a:pt x="1358" y="1858"/>
                  </a:lnTo>
                  <a:lnTo>
                    <a:pt x="858" y="1263"/>
                  </a:lnTo>
                  <a:lnTo>
                    <a:pt x="1358" y="668"/>
                  </a:lnTo>
                  <a:close/>
                  <a:moveTo>
                    <a:pt x="8169" y="644"/>
                  </a:moveTo>
                  <a:lnTo>
                    <a:pt x="8169" y="1858"/>
                  </a:lnTo>
                  <a:lnTo>
                    <a:pt x="7097" y="1858"/>
                  </a:lnTo>
                  <a:lnTo>
                    <a:pt x="7097" y="644"/>
                  </a:lnTo>
                  <a:close/>
                  <a:moveTo>
                    <a:pt x="1072" y="1"/>
                  </a:moveTo>
                  <a:lnTo>
                    <a:pt x="0" y="1263"/>
                  </a:lnTo>
                  <a:lnTo>
                    <a:pt x="1072" y="2549"/>
                  </a:lnTo>
                  <a:lnTo>
                    <a:pt x="8859" y="2549"/>
                  </a:lnTo>
                  <a:lnTo>
                    <a:pt x="8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4388" name="Google Shape;4388;p57"/>
          <p:cNvGrpSpPr/>
          <p:nvPr/>
        </p:nvGrpSpPr>
        <p:grpSpPr>
          <a:xfrm>
            <a:off x="5512405" y="4129767"/>
            <a:ext cx="338418" cy="338418"/>
            <a:chOff x="5283805" y="4129767"/>
            <a:chExt cx="338418" cy="338418"/>
          </a:xfrm>
        </p:grpSpPr>
        <p:sp>
          <p:nvSpPr>
            <p:cNvPr id="4389" name="Google Shape;4389;p57"/>
            <p:cNvSpPr/>
            <p:nvPr/>
          </p:nvSpPr>
          <p:spPr>
            <a:xfrm>
              <a:off x="5283805" y="4129767"/>
              <a:ext cx="338418" cy="338418"/>
            </a:xfrm>
            <a:custGeom>
              <a:avLst/>
              <a:gdLst/>
              <a:ahLst/>
              <a:cxnLst/>
              <a:rect l="l" t="t" r="r" b="b"/>
              <a:pathLst>
                <a:path w="11503" h="11503" extrusionOk="0">
                  <a:moveTo>
                    <a:pt x="7454" y="691"/>
                  </a:moveTo>
                  <a:lnTo>
                    <a:pt x="7454" y="2000"/>
                  </a:lnTo>
                  <a:lnTo>
                    <a:pt x="5406" y="2000"/>
                  </a:lnTo>
                  <a:lnTo>
                    <a:pt x="5406" y="691"/>
                  </a:lnTo>
                  <a:close/>
                  <a:moveTo>
                    <a:pt x="10860" y="5096"/>
                  </a:moveTo>
                  <a:lnTo>
                    <a:pt x="10860" y="6406"/>
                  </a:lnTo>
                  <a:lnTo>
                    <a:pt x="8812" y="6406"/>
                  </a:lnTo>
                  <a:lnTo>
                    <a:pt x="8812" y="5096"/>
                  </a:lnTo>
                  <a:close/>
                  <a:moveTo>
                    <a:pt x="3978" y="4668"/>
                  </a:moveTo>
                  <a:lnTo>
                    <a:pt x="3978" y="6835"/>
                  </a:lnTo>
                  <a:lnTo>
                    <a:pt x="715" y="6835"/>
                  </a:lnTo>
                  <a:lnTo>
                    <a:pt x="715" y="4668"/>
                  </a:lnTo>
                  <a:close/>
                  <a:moveTo>
                    <a:pt x="7454" y="9550"/>
                  </a:moveTo>
                  <a:lnTo>
                    <a:pt x="7454" y="10859"/>
                  </a:lnTo>
                  <a:lnTo>
                    <a:pt x="5406" y="10859"/>
                  </a:lnTo>
                  <a:lnTo>
                    <a:pt x="5406" y="9550"/>
                  </a:lnTo>
                  <a:close/>
                  <a:moveTo>
                    <a:pt x="4716" y="0"/>
                  </a:moveTo>
                  <a:lnTo>
                    <a:pt x="4716" y="2643"/>
                  </a:lnTo>
                  <a:lnTo>
                    <a:pt x="6073" y="2643"/>
                  </a:lnTo>
                  <a:lnTo>
                    <a:pt x="6073" y="3334"/>
                  </a:lnTo>
                  <a:cubicBezTo>
                    <a:pt x="6073" y="3715"/>
                    <a:pt x="5764" y="4025"/>
                    <a:pt x="5383" y="4025"/>
                  </a:cubicBezTo>
                  <a:lnTo>
                    <a:pt x="1" y="4025"/>
                  </a:lnTo>
                  <a:lnTo>
                    <a:pt x="1" y="7525"/>
                  </a:lnTo>
                  <a:lnTo>
                    <a:pt x="5383" y="7525"/>
                  </a:lnTo>
                  <a:cubicBezTo>
                    <a:pt x="5764" y="7525"/>
                    <a:pt x="6073" y="7835"/>
                    <a:pt x="6073" y="8216"/>
                  </a:cubicBezTo>
                  <a:lnTo>
                    <a:pt x="6073" y="8883"/>
                  </a:lnTo>
                  <a:lnTo>
                    <a:pt x="4716" y="8883"/>
                  </a:lnTo>
                  <a:lnTo>
                    <a:pt x="4716" y="11502"/>
                  </a:lnTo>
                  <a:lnTo>
                    <a:pt x="8121" y="11502"/>
                  </a:lnTo>
                  <a:lnTo>
                    <a:pt x="8121" y="8883"/>
                  </a:lnTo>
                  <a:lnTo>
                    <a:pt x="6740" y="8883"/>
                  </a:lnTo>
                  <a:lnTo>
                    <a:pt x="6740" y="8216"/>
                  </a:lnTo>
                  <a:cubicBezTo>
                    <a:pt x="6740" y="7478"/>
                    <a:pt x="6145" y="6882"/>
                    <a:pt x="5406" y="6882"/>
                  </a:cubicBezTo>
                  <a:lnTo>
                    <a:pt x="4621" y="6882"/>
                  </a:lnTo>
                  <a:lnTo>
                    <a:pt x="4621" y="6097"/>
                  </a:lnTo>
                  <a:lnTo>
                    <a:pt x="8121" y="6097"/>
                  </a:lnTo>
                  <a:lnTo>
                    <a:pt x="8121" y="7073"/>
                  </a:lnTo>
                  <a:lnTo>
                    <a:pt x="11503" y="7073"/>
                  </a:lnTo>
                  <a:lnTo>
                    <a:pt x="11503" y="4430"/>
                  </a:lnTo>
                  <a:lnTo>
                    <a:pt x="8121" y="4430"/>
                  </a:lnTo>
                  <a:lnTo>
                    <a:pt x="8121" y="5454"/>
                  </a:lnTo>
                  <a:lnTo>
                    <a:pt x="4621" y="5454"/>
                  </a:lnTo>
                  <a:lnTo>
                    <a:pt x="4621" y="4668"/>
                  </a:lnTo>
                  <a:lnTo>
                    <a:pt x="5406" y="4668"/>
                  </a:lnTo>
                  <a:cubicBezTo>
                    <a:pt x="6145" y="4668"/>
                    <a:pt x="6740" y="4072"/>
                    <a:pt x="6740" y="3334"/>
                  </a:cubicBezTo>
                  <a:lnTo>
                    <a:pt x="6740" y="2643"/>
                  </a:lnTo>
                  <a:lnTo>
                    <a:pt x="8121" y="2643"/>
                  </a:lnTo>
                  <a:lnTo>
                    <a:pt x="8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4390" name="Google Shape;4390;p57"/>
            <p:cNvGrpSpPr/>
            <p:nvPr/>
          </p:nvGrpSpPr>
          <p:grpSpPr>
            <a:xfrm>
              <a:off x="5323051" y="4290192"/>
              <a:ext cx="59575" cy="19653"/>
              <a:chOff x="5323051" y="4290192"/>
              <a:chExt cx="59575" cy="19653"/>
            </a:xfrm>
          </p:grpSpPr>
          <p:sp>
            <p:nvSpPr>
              <p:cNvPr id="4391" name="Google Shape;4391;p57"/>
              <p:cNvSpPr/>
              <p:nvPr/>
            </p:nvSpPr>
            <p:spPr>
              <a:xfrm>
                <a:off x="5323051" y="4290192"/>
                <a:ext cx="20329" cy="196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68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691" y="66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92" name="Google Shape;4392;p57"/>
              <p:cNvSpPr/>
              <p:nvPr/>
            </p:nvSpPr>
            <p:spPr>
              <a:xfrm>
                <a:off x="5362268" y="4290192"/>
                <a:ext cx="20359" cy="1965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68" extrusionOk="0">
                    <a:moveTo>
                      <a:pt x="1" y="1"/>
                    </a:moveTo>
                    <a:lnTo>
                      <a:pt x="1" y="667"/>
                    </a:lnTo>
                    <a:lnTo>
                      <a:pt x="691" y="66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4393" name="Google Shape;4393;p57"/>
          <p:cNvSpPr/>
          <p:nvPr/>
        </p:nvSpPr>
        <p:spPr>
          <a:xfrm>
            <a:off x="6252608" y="4164777"/>
            <a:ext cx="338448" cy="337742"/>
          </a:xfrm>
          <a:custGeom>
            <a:avLst/>
            <a:gdLst/>
            <a:ahLst/>
            <a:cxnLst/>
            <a:rect l="l" t="t" r="r" b="b"/>
            <a:pathLst>
              <a:path w="11504" h="11480" extrusionOk="0">
                <a:moveTo>
                  <a:pt x="5431" y="691"/>
                </a:moveTo>
                <a:lnTo>
                  <a:pt x="5431" y="2501"/>
                </a:lnTo>
                <a:cubicBezTo>
                  <a:pt x="5645" y="2382"/>
                  <a:pt x="5955" y="2216"/>
                  <a:pt x="6240" y="2216"/>
                </a:cubicBezTo>
                <a:cubicBezTo>
                  <a:pt x="6693" y="2216"/>
                  <a:pt x="7050" y="2573"/>
                  <a:pt x="7050" y="3025"/>
                </a:cubicBezTo>
                <a:cubicBezTo>
                  <a:pt x="7050" y="3478"/>
                  <a:pt x="6693" y="3835"/>
                  <a:pt x="6240" y="3835"/>
                </a:cubicBezTo>
                <a:cubicBezTo>
                  <a:pt x="6002" y="3835"/>
                  <a:pt x="5669" y="3692"/>
                  <a:pt x="5431" y="3573"/>
                </a:cubicBezTo>
                <a:lnTo>
                  <a:pt x="5431" y="5383"/>
                </a:lnTo>
                <a:lnTo>
                  <a:pt x="4573" y="5383"/>
                </a:lnTo>
                <a:cubicBezTo>
                  <a:pt x="4621" y="4525"/>
                  <a:pt x="3954" y="3763"/>
                  <a:pt x="3073" y="3763"/>
                </a:cubicBezTo>
                <a:cubicBezTo>
                  <a:pt x="2239" y="3763"/>
                  <a:pt x="1525" y="4525"/>
                  <a:pt x="1596" y="5383"/>
                </a:cubicBezTo>
                <a:lnTo>
                  <a:pt x="692" y="5383"/>
                </a:lnTo>
                <a:lnTo>
                  <a:pt x="692" y="691"/>
                </a:lnTo>
                <a:close/>
                <a:moveTo>
                  <a:pt x="10884" y="644"/>
                </a:moveTo>
                <a:lnTo>
                  <a:pt x="10884" y="5383"/>
                </a:lnTo>
                <a:lnTo>
                  <a:pt x="9027" y="5383"/>
                </a:lnTo>
                <a:lnTo>
                  <a:pt x="9027" y="5407"/>
                </a:lnTo>
                <a:cubicBezTo>
                  <a:pt x="9146" y="5621"/>
                  <a:pt x="9312" y="5954"/>
                  <a:pt x="9312" y="6192"/>
                </a:cubicBezTo>
                <a:cubicBezTo>
                  <a:pt x="9312" y="6645"/>
                  <a:pt x="8955" y="7002"/>
                  <a:pt x="8503" y="7002"/>
                </a:cubicBezTo>
                <a:cubicBezTo>
                  <a:pt x="8050" y="7002"/>
                  <a:pt x="7693" y="6645"/>
                  <a:pt x="7693" y="6192"/>
                </a:cubicBezTo>
                <a:cubicBezTo>
                  <a:pt x="7693" y="5954"/>
                  <a:pt x="7836" y="5621"/>
                  <a:pt x="7955" y="5407"/>
                </a:cubicBezTo>
                <a:lnTo>
                  <a:pt x="6145" y="5407"/>
                </a:lnTo>
                <a:lnTo>
                  <a:pt x="6145" y="4525"/>
                </a:lnTo>
                <a:cubicBezTo>
                  <a:pt x="6174" y="4527"/>
                  <a:pt x="6203" y="4528"/>
                  <a:pt x="6231" y="4528"/>
                </a:cubicBezTo>
                <a:cubicBezTo>
                  <a:pt x="7051" y="4528"/>
                  <a:pt x="7741" y="3877"/>
                  <a:pt x="7741" y="3025"/>
                </a:cubicBezTo>
                <a:cubicBezTo>
                  <a:pt x="7741" y="2209"/>
                  <a:pt x="7071" y="1544"/>
                  <a:pt x="6267" y="1544"/>
                </a:cubicBezTo>
                <a:cubicBezTo>
                  <a:pt x="6227" y="1544"/>
                  <a:pt x="6186" y="1545"/>
                  <a:pt x="6145" y="1549"/>
                </a:cubicBezTo>
                <a:lnTo>
                  <a:pt x="6145" y="644"/>
                </a:lnTo>
                <a:close/>
                <a:moveTo>
                  <a:pt x="3049" y="4525"/>
                </a:moveTo>
                <a:cubicBezTo>
                  <a:pt x="3502" y="4525"/>
                  <a:pt x="3859" y="4883"/>
                  <a:pt x="3859" y="5311"/>
                </a:cubicBezTo>
                <a:cubicBezTo>
                  <a:pt x="3859" y="5550"/>
                  <a:pt x="3716" y="5883"/>
                  <a:pt x="3597" y="6097"/>
                </a:cubicBezTo>
                <a:lnTo>
                  <a:pt x="5383" y="6097"/>
                </a:lnTo>
                <a:lnTo>
                  <a:pt x="5383" y="6978"/>
                </a:lnTo>
                <a:cubicBezTo>
                  <a:pt x="5354" y="6977"/>
                  <a:pt x="5326" y="6976"/>
                  <a:pt x="5297" y="6976"/>
                </a:cubicBezTo>
                <a:cubicBezTo>
                  <a:pt x="4454" y="6976"/>
                  <a:pt x="3764" y="7649"/>
                  <a:pt x="3764" y="8479"/>
                </a:cubicBezTo>
                <a:cubicBezTo>
                  <a:pt x="3764" y="9295"/>
                  <a:pt x="4433" y="9960"/>
                  <a:pt x="5258" y="9960"/>
                </a:cubicBezTo>
                <a:cubicBezTo>
                  <a:pt x="5299" y="9960"/>
                  <a:pt x="5341" y="9959"/>
                  <a:pt x="5383" y="9955"/>
                </a:cubicBezTo>
                <a:lnTo>
                  <a:pt x="5383" y="10836"/>
                </a:lnTo>
                <a:lnTo>
                  <a:pt x="668" y="10836"/>
                </a:lnTo>
                <a:lnTo>
                  <a:pt x="668" y="6097"/>
                </a:lnTo>
                <a:lnTo>
                  <a:pt x="2525" y="6097"/>
                </a:lnTo>
                <a:cubicBezTo>
                  <a:pt x="2406" y="5883"/>
                  <a:pt x="2239" y="5550"/>
                  <a:pt x="2239" y="5311"/>
                </a:cubicBezTo>
                <a:cubicBezTo>
                  <a:pt x="2239" y="4883"/>
                  <a:pt x="2597" y="4525"/>
                  <a:pt x="3049" y="4525"/>
                </a:cubicBezTo>
                <a:close/>
                <a:moveTo>
                  <a:pt x="10884" y="6121"/>
                </a:moveTo>
                <a:lnTo>
                  <a:pt x="10884" y="10836"/>
                </a:lnTo>
                <a:lnTo>
                  <a:pt x="6121" y="10836"/>
                </a:lnTo>
                <a:lnTo>
                  <a:pt x="6121" y="9026"/>
                </a:lnTo>
                <a:cubicBezTo>
                  <a:pt x="5907" y="9145"/>
                  <a:pt x="5573" y="9288"/>
                  <a:pt x="5335" y="9288"/>
                </a:cubicBezTo>
                <a:cubicBezTo>
                  <a:pt x="4907" y="9288"/>
                  <a:pt x="4549" y="8931"/>
                  <a:pt x="4549" y="8479"/>
                </a:cubicBezTo>
                <a:cubicBezTo>
                  <a:pt x="4549" y="8026"/>
                  <a:pt x="4907" y="7669"/>
                  <a:pt x="5335" y="7669"/>
                </a:cubicBezTo>
                <a:cubicBezTo>
                  <a:pt x="5573" y="7669"/>
                  <a:pt x="5907" y="7836"/>
                  <a:pt x="6121" y="7955"/>
                </a:cubicBezTo>
                <a:lnTo>
                  <a:pt x="6121" y="6121"/>
                </a:lnTo>
                <a:lnTo>
                  <a:pt x="7002" y="6121"/>
                </a:lnTo>
                <a:cubicBezTo>
                  <a:pt x="6955" y="7002"/>
                  <a:pt x="7645" y="7740"/>
                  <a:pt x="8503" y="7740"/>
                </a:cubicBezTo>
                <a:cubicBezTo>
                  <a:pt x="9360" y="7740"/>
                  <a:pt x="10051" y="7002"/>
                  <a:pt x="9979" y="6121"/>
                </a:cubicBezTo>
                <a:close/>
                <a:moveTo>
                  <a:pt x="1" y="1"/>
                </a:moveTo>
                <a:lnTo>
                  <a:pt x="1" y="11479"/>
                </a:lnTo>
                <a:lnTo>
                  <a:pt x="11503" y="11479"/>
                </a:lnTo>
                <a:lnTo>
                  <a:pt x="11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394" name="Google Shape;4394;p57"/>
          <p:cNvSpPr/>
          <p:nvPr/>
        </p:nvSpPr>
        <p:spPr>
          <a:xfrm>
            <a:off x="6978807" y="4133268"/>
            <a:ext cx="338448" cy="298554"/>
          </a:xfrm>
          <a:custGeom>
            <a:avLst/>
            <a:gdLst/>
            <a:ahLst/>
            <a:cxnLst/>
            <a:rect l="l" t="t" r="r" b="b"/>
            <a:pathLst>
              <a:path w="11504" h="10148" extrusionOk="0">
                <a:moveTo>
                  <a:pt x="5764" y="1334"/>
                </a:moveTo>
                <a:lnTo>
                  <a:pt x="6431" y="2524"/>
                </a:lnTo>
                <a:lnTo>
                  <a:pt x="5073" y="2524"/>
                </a:lnTo>
                <a:lnTo>
                  <a:pt x="5764" y="1334"/>
                </a:lnTo>
                <a:close/>
                <a:moveTo>
                  <a:pt x="1644" y="7430"/>
                </a:moveTo>
                <a:cubicBezTo>
                  <a:pt x="2192" y="7430"/>
                  <a:pt x="2621" y="7883"/>
                  <a:pt x="2621" y="8430"/>
                </a:cubicBezTo>
                <a:cubicBezTo>
                  <a:pt x="2621" y="8954"/>
                  <a:pt x="2192" y="9407"/>
                  <a:pt x="1644" y="9407"/>
                </a:cubicBezTo>
                <a:cubicBezTo>
                  <a:pt x="1120" y="9407"/>
                  <a:pt x="668" y="8954"/>
                  <a:pt x="668" y="8430"/>
                </a:cubicBezTo>
                <a:cubicBezTo>
                  <a:pt x="668" y="7883"/>
                  <a:pt x="1120" y="7430"/>
                  <a:pt x="1644" y="7430"/>
                </a:cubicBezTo>
                <a:close/>
                <a:moveTo>
                  <a:pt x="5716" y="7430"/>
                </a:moveTo>
                <a:cubicBezTo>
                  <a:pt x="6288" y="7478"/>
                  <a:pt x="6717" y="7883"/>
                  <a:pt x="6717" y="8430"/>
                </a:cubicBezTo>
                <a:cubicBezTo>
                  <a:pt x="6717" y="8954"/>
                  <a:pt x="6264" y="9407"/>
                  <a:pt x="5716" y="9407"/>
                </a:cubicBezTo>
                <a:cubicBezTo>
                  <a:pt x="5193" y="9407"/>
                  <a:pt x="4740" y="8954"/>
                  <a:pt x="4740" y="8430"/>
                </a:cubicBezTo>
                <a:cubicBezTo>
                  <a:pt x="4740" y="7883"/>
                  <a:pt x="5193" y="7430"/>
                  <a:pt x="5716" y="7430"/>
                </a:cubicBezTo>
                <a:close/>
                <a:moveTo>
                  <a:pt x="9836" y="7430"/>
                </a:moveTo>
                <a:cubicBezTo>
                  <a:pt x="10360" y="7430"/>
                  <a:pt x="10813" y="7883"/>
                  <a:pt x="10813" y="8430"/>
                </a:cubicBezTo>
                <a:cubicBezTo>
                  <a:pt x="10813" y="8954"/>
                  <a:pt x="10360" y="9407"/>
                  <a:pt x="9836" y="9407"/>
                </a:cubicBezTo>
                <a:cubicBezTo>
                  <a:pt x="9289" y="9407"/>
                  <a:pt x="8860" y="8954"/>
                  <a:pt x="8860" y="8430"/>
                </a:cubicBezTo>
                <a:cubicBezTo>
                  <a:pt x="8860" y="7883"/>
                  <a:pt x="9289" y="7430"/>
                  <a:pt x="9836" y="7430"/>
                </a:cubicBezTo>
                <a:close/>
                <a:moveTo>
                  <a:pt x="5764" y="0"/>
                </a:moveTo>
                <a:lnTo>
                  <a:pt x="3907" y="3215"/>
                </a:lnTo>
                <a:lnTo>
                  <a:pt x="5431" y="3215"/>
                </a:lnTo>
                <a:lnTo>
                  <a:pt x="5431" y="4739"/>
                </a:lnTo>
                <a:lnTo>
                  <a:pt x="1358" y="4739"/>
                </a:lnTo>
                <a:lnTo>
                  <a:pt x="1358" y="6811"/>
                </a:lnTo>
                <a:cubicBezTo>
                  <a:pt x="573" y="6954"/>
                  <a:pt x="1" y="7668"/>
                  <a:pt x="49" y="8502"/>
                </a:cubicBezTo>
                <a:cubicBezTo>
                  <a:pt x="72" y="9335"/>
                  <a:pt x="763" y="10026"/>
                  <a:pt x="1597" y="10097"/>
                </a:cubicBezTo>
                <a:cubicBezTo>
                  <a:pt x="1624" y="10099"/>
                  <a:pt x="1651" y="10099"/>
                  <a:pt x="1679" y="10099"/>
                </a:cubicBezTo>
                <a:cubicBezTo>
                  <a:pt x="2593" y="10099"/>
                  <a:pt x="3311" y="9333"/>
                  <a:pt x="3311" y="8454"/>
                </a:cubicBezTo>
                <a:cubicBezTo>
                  <a:pt x="3311" y="7645"/>
                  <a:pt x="2740" y="6978"/>
                  <a:pt x="2001" y="6835"/>
                </a:cubicBezTo>
                <a:lnTo>
                  <a:pt x="2001" y="5406"/>
                </a:lnTo>
                <a:lnTo>
                  <a:pt x="5431" y="5406"/>
                </a:lnTo>
                <a:lnTo>
                  <a:pt x="5431" y="6835"/>
                </a:lnTo>
                <a:cubicBezTo>
                  <a:pt x="4645" y="6978"/>
                  <a:pt x="4097" y="7716"/>
                  <a:pt x="4121" y="8549"/>
                </a:cubicBezTo>
                <a:cubicBezTo>
                  <a:pt x="4145" y="9359"/>
                  <a:pt x="4835" y="10050"/>
                  <a:pt x="5669" y="10121"/>
                </a:cubicBezTo>
                <a:cubicBezTo>
                  <a:pt x="5697" y="10123"/>
                  <a:pt x="5725" y="10123"/>
                  <a:pt x="5753" y="10123"/>
                </a:cubicBezTo>
                <a:cubicBezTo>
                  <a:pt x="6666" y="10123"/>
                  <a:pt x="7383" y="9379"/>
                  <a:pt x="7383" y="8478"/>
                </a:cubicBezTo>
                <a:cubicBezTo>
                  <a:pt x="7383" y="7668"/>
                  <a:pt x="6836" y="7025"/>
                  <a:pt x="6074" y="6859"/>
                </a:cubicBezTo>
                <a:lnTo>
                  <a:pt x="6074" y="5430"/>
                </a:lnTo>
                <a:lnTo>
                  <a:pt x="9503" y="5430"/>
                </a:lnTo>
                <a:lnTo>
                  <a:pt x="9503" y="6859"/>
                </a:lnTo>
                <a:cubicBezTo>
                  <a:pt x="8741" y="7025"/>
                  <a:pt x="8169" y="7740"/>
                  <a:pt x="8193" y="8573"/>
                </a:cubicBezTo>
                <a:cubicBezTo>
                  <a:pt x="8217" y="9407"/>
                  <a:pt x="8908" y="10074"/>
                  <a:pt x="9741" y="10145"/>
                </a:cubicBezTo>
                <a:cubicBezTo>
                  <a:pt x="9769" y="10146"/>
                  <a:pt x="9798" y="10147"/>
                  <a:pt x="9826" y="10147"/>
                </a:cubicBezTo>
                <a:cubicBezTo>
                  <a:pt x="10740" y="10147"/>
                  <a:pt x="11480" y="9403"/>
                  <a:pt x="11480" y="8502"/>
                </a:cubicBezTo>
                <a:cubicBezTo>
                  <a:pt x="11503" y="7645"/>
                  <a:pt x="10932" y="6978"/>
                  <a:pt x="10194" y="6811"/>
                </a:cubicBezTo>
                <a:lnTo>
                  <a:pt x="10194" y="4739"/>
                </a:lnTo>
                <a:lnTo>
                  <a:pt x="6074" y="4739"/>
                </a:lnTo>
                <a:lnTo>
                  <a:pt x="6074" y="3215"/>
                </a:lnTo>
                <a:lnTo>
                  <a:pt x="7598" y="3215"/>
                </a:lnTo>
                <a:lnTo>
                  <a:pt x="57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4395" name="Google Shape;4395;p57"/>
          <p:cNvGrpSpPr/>
          <p:nvPr/>
        </p:nvGrpSpPr>
        <p:grpSpPr>
          <a:xfrm>
            <a:off x="7711330" y="4129767"/>
            <a:ext cx="339122" cy="339122"/>
            <a:chOff x="7025530" y="4129767"/>
            <a:chExt cx="339122" cy="339122"/>
          </a:xfrm>
        </p:grpSpPr>
        <p:sp>
          <p:nvSpPr>
            <p:cNvPr id="4396" name="Google Shape;4396;p57"/>
            <p:cNvSpPr/>
            <p:nvPr/>
          </p:nvSpPr>
          <p:spPr>
            <a:xfrm>
              <a:off x="7128528" y="4233442"/>
              <a:ext cx="131743" cy="131743"/>
            </a:xfrm>
            <a:custGeom>
              <a:avLst/>
              <a:gdLst/>
              <a:ahLst/>
              <a:cxnLst/>
              <a:rect l="l" t="t" r="r" b="b"/>
              <a:pathLst>
                <a:path w="4478" h="4478" extrusionOk="0">
                  <a:moveTo>
                    <a:pt x="2239" y="691"/>
                  </a:moveTo>
                  <a:cubicBezTo>
                    <a:pt x="3072" y="691"/>
                    <a:pt x="3787" y="1406"/>
                    <a:pt x="3787" y="2239"/>
                  </a:cubicBezTo>
                  <a:cubicBezTo>
                    <a:pt x="3810" y="3073"/>
                    <a:pt x="3096" y="3787"/>
                    <a:pt x="2239" y="3787"/>
                  </a:cubicBezTo>
                  <a:cubicBezTo>
                    <a:pt x="1381" y="3787"/>
                    <a:pt x="691" y="3073"/>
                    <a:pt x="691" y="2239"/>
                  </a:cubicBezTo>
                  <a:cubicBezTo>
                    <a:pt x="691" y="1382"/>
                    <a:pt x="1405" y="691"/>
                    <a:pt x="2239" y="691"/>
                  </a:cubicBezTo>
                  <a:close/>
                  <a:moveTo>
                    <a:pt x="2239" y="1"/>
                  </a:moveTo>
                  <a:cubicBezTo>
                    <a:pt x="1024" y="1"/>
                    <a:pt x="0" y="1025"/>
                    <a:pt x="0" y="2239"/>
                  </a:cubicBezTo>
                  <a:cubicBezTo>
                    <a:pt x="0" y="3454"/>
                    <a:pt x="1024" y="4478"/>
                    <a:pt x="2239" y="4478"/>
                  </a:cubicBezTo>
                  <a:cubicBezTo>
                    <a:pt x="3453" y="4478"/>
                    <a:pt x="4477" y="3477"/>
                    <a:pt x="4477" y="2239"/>
                  </a:cubicBezTo>
                  <a:cubicBezTo>
                    <a:pt x="4477" y="1025"/>
                    <a:pt x="3453" y="1"/>
                    <a:pt x="2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97" name="Google Shape;4397;p57"/>
            <p:cNvSpPr/>
            <p:nvPr/>
          </p:nvSpPr>
          <p:spPr>
            <a:xfrm>
              <a:off x="7025530" y="4309815"/>
              <a:ext cx="157662" cy="158368"/>
            </a:xfrm>
            <a:custGeom>
              <a:avLst/>
              <a:gdLst/>
              <a:ahLst/>
              <a:cxnLst/>
              <a:rect l="l" t="t" r="r" b="b"/>
              <a:pathLst>
                <a:path w="5359" h="5383" extrusionOk="0">
                  <a:moveTo>
                    <a:pt x="2358" y="691"/>
                  </a:moveTo>
                  <a:cubicBezTo>
                    <a:pt x="2715" y="1834"/>
                    <a:pt x="3596" y="2715"/>
                    <a:pt x="4692" y="3049"/>
                  </a:cubicBezTo>
                  <a:lnTo>
                    <a:pt x="4692" y="4597"/>
                  </a:lnTo>
                  <a:cubicBezTo>
                    <a:pt x="2739" y="4168"/>
                    <a:pt x="1215" y="2620"/>
                    <a:pt x="810" y="691"/>
                  </a:cubicBezTo>
                  <a:close/>
                  <a:moveTo>
                    <a:pt x="0" y="0"/>
                  </a:moveTo>
                  <a:lnTo>
                    <a:pt x="48" y="381"/>
                  </a:lnTo>
                  <a:cubicBezTo>
                    <a:pt x="381" y="2953"/>
                    <a:pt x="2406" y="4978"/>
                    <a:pt x="4978" y="5335"/>
                  </a:cubicBezTo>
                  <a:lnTo>
                    <a:pt x="5359" y="5382"/>
                  </a:lnTo>
                  <a:lnTo>
                    <a:pt x="5359" y="2548"/>
                  </a:lnTo>
                  <a:lnTo>
                    <a:pt x="5073" y="2477"/>
                  </a:lnTo>
                  <a:cubicBezTo>
                    <a:pt x="4025" y="2215"/>
                    <a:pt x="3192" y="1358"/>
                    <a:pt x="2906" y="286"/>
                  </a:cubicBezTo>
                  <a:lnTo>
                    <a:pt x="28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98" name="Google Shape;4398;p57"/>
            <p:cNvSpPr/>
            <p:nvPr/>
          </p:nvSpPr>
          <p:spPr>
            <a:xfrm>
              <a:off x="7206991" y="4129767"/>
              <a:ext cx="157662" cy="157662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643" y="762"/>
                  </a:moveTo>
                  <a:cubicBezTo>
                    <a:pt x="2572" y="1191"/>
                    <a:pt x="4120" y="2715"/>
                    <a:pt x="4549" y="4668"/>
                  </a:cubicBezTo>
                  <a:lnTo>
                    <a:pt x="3001" y="4668"/>
                  </a:lnTo>
                  <a:cubicBezTo>
                    <a:pt x="2810" y="4120"/>
                    <a:pt x="2525" y="3620"/>
                    <a:pt x="2096" y="3215"/>
                  </a:cubicBezTo>
                  <a:cubicBezTo>
                    <a:pt x="1691" y="2786"/>
                    <a:pt x="1191" y="2501"/>
                    <a:pt x="643" y="2310"/>
                  </a:cubicBezTo>
                  <a:lnTo>
                    <a:pt x="643" y="762"/>
                  </a:lnTo>
                  <a:close/>
                  <a:moveTo>
                    <a:pt x="0" y="0"/>
                  </a:moveTo>
                  <a:lnTo>
                    <a:pt x="0" y="2858"/>
                  </a:lnTo>
                  <a:lnTo>
                    <a:pt x="262" y="2905"/>
                  </a:lnTo>
                  <a:cubicBezTo>
                    <a:pt x="1334" y="3144"/>
                    <a:pt x="2167" y="4025"/>
                    <a:pt x="2429" y="5096"/>
                  </a:cubicBezTo>
                  <a:lnTo>
                    <a:pt x="2501" y="5358"/>
                  </a:lnTo>
                  <a:lnTo>
                    <a:pt x="5359" y="5358"/>
                  </a:lnTo>
                  <a:lnTo>
                    <a:pt x="5287" y="4977"/>
                  </a:lnTo>
                  <a:cubicBezTo>
                    <a:pt x="4930" y="2405"/>
                    <a:pt x="2906" y="405"/>
                    <a:pt x="381" y="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99" name="Google Shape;4399;p57"/>
            <p:cNvSpPr/>
            <p:nvPr/>
          </p:nvSpPr>
          <p:spPr>
            <a:xfrm>
              <a:off x="7025530" y="4129767"/>
              <a:ext cx="157662" cy="157662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4692" y="762"/>
                  </a:moveTo>
                  <a:lnTo>
                    <a:pt x="4692" y="2310"/>
                  </a:lnTo>
                  <a:cubicBezTo>
                    <a:pt x="4168" y="2501"/>
                    <a:pt x="3668" y="2786"/>
                    <a:pt x="3239" y="3215"/>
                  </a:cubicBezTo>
                  <a:cubicBezTo>
                    <a:pt x="2834" y="3620"/>
                    <a:pt x="2525" y="4144"/>
                    <a:pt x="2358" y="4668"/>
                  </a:cubicBezTo>
                  <a:lnTo>
                    <a:pt x="810" y="4668"/>
                  </a:lnTo>
                  <a:cubicBezTo>
                    <a:pt x="1215" y="2739"/>
                    <a:pt x="2763" y="1191"/>
                    <a:pt x="4692" y="762"/>
                  </a:cubicBezTo>
                  <a:close/>
                  <a:moveTo>
                    <a:pt x="5359" y="0"/>
                  </a:moveTo>
                  <a:lnTo>
                    <a:pt x="4978" y="48"/>
                  </a:lnTo>
                  <a:cubicBezTo>
                    <a:pt x="2406" y="405"/>
                    <a:pt x="381" y="2405"/>
                    <a:pt x="48" y="4977"/>
                  </a:cubicBezTo>
                  <a:lnTo>
                    <a:pt x="0" y="5358"/>
                  </a:lnTo>
                  <a:lnTo>
                    <a:pt x="2858" y="5358"/>
                  </a:lnTo>
                  <a:lnTo>
                    <a:pt x="2906" y="5096"/>
                  </a:lnTo>
                  <a:cubicBezTo>
                    <a:pt x="3144" y="4025"/>
                    <a:pt x="4025" y="3144"/>
                    <a:pt x="5073" y="2905"/>
                  </a:cubicBezTo>
                  <a:lnTo>
                    <a:pt x="5359" y="2858"/>
                  </a:lnTo>
                  <a:lnTo>
                    <a:pt x="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00" name="Google Shape;4400;p57"/>
            <p:cNvSpPr/>
            <p:nvPr/>
          </p:nvSpPr>
          <p:spPr>
            <a:xfrm>
              <a:off x="7205578" y="4309815"/>
              <a:ext cx="157662" cy="159074"/>
            </a:xfrm>
            <a:custGeom>
              <a:avLst/>
              <a:gdLst/>
              <a:ahLst/>
              <a:cxnLst/>
              <a:rect l="l" t="t" r="r" b="b"/>
              <a:pathLst>
                <a:path w="5359" h="5407" extrusionOk="0">
                  <a:moveTo>
                    <a:pt x="4597" y="691"/>
                  </a:moveTo>
                  <a:cubicBezTo>
                    <a:pt x="4216" y="2620"/>
                    <a:pt x="2668" y="4168"/>
                    <a:pt x="691" y="4597"/>
                  </a:cubicBezTo>
                  <a:lnTo>
                    <a:pt x="691" y="3049"/>
                  </a:lnTo>
                  <a:cubicBezTo>
                    <a:pt x="1834" y="2691"/>
                    <a:pt x="2716" y="1786"/>
                    <a:pt x="3049" y="691"/>
                  </a:cubicBezTo>
                  <a:close/>
                  <a:moveTo>
                    <a:pt x="2501" y="0"/>
                  </a:moveTo>
                  <a:lnTo>
                    <a:pt x="2454" y="286"/>
                  </a:lnTo>
                  <a:cubicBezTo>
                    <a:pt x="2215" y="1358"/>
                    <a:pt x="1334" y="2215"/>
                    <a:pt x="286" y="2477"/>
                  </a:cubicBezTo>
                  <a:lnTo>
                    <a:pt x="1" y="2548"/>
                  </a:lnTo>
                  <a:lnTo>
                    <a:pt x="1" y="5406"/>
                  </a:lnTo>
                  <a:lnTo>
                    <a:pt x="406" y="5335"/>
                  </a:lnTo>
                  <a:cubicBezTo>
                    <a:pt x="2954" y="4978"/>
                    <a:pt x="4978" y="2953"/>
                    <a:pt x="5311" y="405"/>
                  </a:cubicBezTo>
                  <a:lnTo>
                    <a:pt x="5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9"/>
          <p:cNvSpPr/>
          <p:nvPr/>
        </p:nvSpPr>
        <p:spPr>
          <a:xfrm>
            <a:off x="5364325" y="1353725"/>
            <a:ext cx="2907900" cy="31503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29" name="Google Shape;929;p29"/>
          <p:cNvGrpSpPr/>
          <p:nvPr/>
        </p:nvGrpSpPr>
        <p:grpSpPr>
          <a:xfrm>
            <a:off x="5583091" y="1488955"/>
            <a:ext cx="334098" cy="78526"/>
            <a:chOff x="877800" y="1778075"/>
            <a:chExt cx="321650" cy="75600"/>
          </a:xfrm>
        </p:grpSpPr>
        <p:sp>
          <p:nvSpPr>
            <p:cNvPr id="930" name="Google Shape;930;p29"/>
            <p:cNvSpPr/>
            <p:nvPr/>
          </p:nvSpPr>
          <p:spPr>
            <a:xfrm>
              <a:off x="877800" y="1778075"/>
              <a:ext cx="75600" cy="75600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1000825" y="1778075"/>
              <a:ext cx="75600" cy="75600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123850" y="1778075"/>
              <a:ext cx="75600" cy="75600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3" name="Google Shape;933;p29"/>
          <p:cNvSpPr/>
          <p:nvPr/>
        </p:nvSpPr>
        <p:spPr>
          <a:xfrm>
            <a:off x="515620" y="2513965"/>
            <a:ext cx="4206875" cy="821055"/>
          </a:xfrm>
          <a:prstGeom prst="roundRect">
            <a:avLst>
              <a:gd name="adj" fmla="val 25813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34" name="Google Shape;934;p29"/>
          <p:cNvSpPr/>
          <p:nvPr/>
        </p:nvSpPr>
        <p:spPr>
          <a:xfrm>
            <a:off x="515620" y="3674110"/>
            <a:ext cx="4206875" cy="821055"/>
          </a:xfrm>
          <a:prstGeom prst="roundRect">
            <a:avLst>
              <a:gd name="adj" fmla="val 25813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35" name="Google Shape;935;p29"/>
          <p:cNvSpPr/>
          <p:nvPr/>
        </p:nvSpPr>
        <p:spPr>
          <a:xfrm>
            <a:off x="515620" y="1353820"/>
            <a:ext cx="4206875" cy="821055"/>
          </a:xfrm>
          <a:prstGeom prst="roundRect">
            <a:avLst>
              <a:gd name="adj" fmla="val 25813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37" name="Google Shape;937;p29"/>
          <p:cNvSpPr txBox="1"/>
          <p:nvPr/>
        </p:nvSpPr>
        <p:spPr>
          <a:xfrm>
            <a:off x="1329363" y="367404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38" name="Google Shape;938;p29"/>
          <p:cNvSpPr txBox="1"/>
          <p:nvPr/>
        </p:nvSpPr>
        <p:spPr>
          <a:xfrm>
            <a:off x="1329363" y="394783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 isnothing</a:t>
            </a:r>
            <a:endParaRPr lang="en-US"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40" name="Google Shape;940;p29"/>
          <p:cNvSpPr txBox="1"/>
          <p:nvPr/>
        </p:nvSpPr>
        <p:spPr>
          <a:xfrm>
            <a:off x="952500" y="1489710"/>
            <a:ext cx="4131945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Data dan fakta yang benar akan menghindari asumsi, opini, salah paham, yang dapat mengakibatkan</a:t>
            </a:r>
            <a:endParaRPr lang="en-US"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kesalahan pengambilan keputusan dan pemborosan.</a:t>
            </a:r>
            <a:endParaRPr lang="en-US"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41" name="Google Shape;941;p29"/>
          <p:cNvSpPr txBox="1"/>
          <p:nvPr/>
        </p:nvSpPr>
        <p:spPr>
          <a:xfrm>
            <a:off x="1329363" y="24959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42" name="Google Shape;942;p29"/>
          <p:cNvSpPr txBox="1"/>
          <p:nvPr/>
        </p:nvSpPr>
        <p:spPr>
          <a:xfrm>
            <a:off x="1329363" y="276978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 is fake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43" name="Google Shape;943;p29"/>
          <p:cNvSpPr/>
          <p:nvPr/>
        </p:nvSpPr>
        <p:spPr>
          <a:xfrm>
            <a:off x="823963" y="3876400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03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45" name="Google Shape;945;p29"/>
          <p:cNvSpPr/>
          <p:nvPr/>
        </p:nvSpPr>
        <p:spPr>
          <a:xfrm>
            <a:off x="823963" y="2698350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02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965835" y="207645"/>
            <a:ext cx="715137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D8CF5"/>
                </a:solidFill>
              </a:rPr>
              <a:t>DASAR PEMIKIRAN</a:t>
            </a:r>
            <a:endParaRPr lang="en-US">
              <a:solidFill>
                <a:srgbClr val="4D8CF5"/>
              </a:solidFill>
            </a:endParaRPr>
          </a:p>
        </p:txBody>
      </p:sp>
      <p:grpSp>
        <p:nvGrpSpPr>
          <p:cNvPr id="475" name="Google Shape;475;p23"/>
          <p:cNvGrpSpPr/>
          <p:nvPr/>
        </p:nvGrpSpPr>
        <p:grpSpPr>
          <a:xfrm>
            <a:off x="5414010" y="2044065"/>
            <a:ext cx="2829560" cy="1681480"/>
            <a:chOff x="2584498" y="1111344"/>
            <a:chExt cx="3768737" cy="2239548"/>
          </a:xfrm>
        </p:grpSpPr>
        <p:sp>
          <p:nvSpPr>
            <p:cNvPr id="476" name="Google Shape;476;p23"/>
            <p:cNvSpPr/>
            <p:nvPr/>
          </p:nvSpPr>
          <p:spPr>
            <a:xfrm>
              <a:off x="5723824" y="1510268"/>
              <a:ext cx="543624" cy="200358"/>
            </a:xfrm>
            <a:custGeom>
              <a:avLst/>
              <a:gdLst/>
              <a:ahLst/>
              <a:cxnLst/>
              <a:rect l="l" t="t" r="r" b="b"/>
              <a:pathLst>
                <a:path w="31189" h="11495" extrusionOk="0">
                  <a:moveTo>
                    <a:pt x="2756" y="1"/>
                  </a:moveTo>
                  <a:cubicBezTo>
                    <a:pt x="1244" y="1"/>
                    <a:pt x="0" y="1244"/>
                    <a:pt x="0" y="2790"/>
                  </a:cubicBezTo>
                  <a:lnTo>
                    <a:pt x="0" y="8739"/>
                  </a:lnTo>
                  <a:cubicBezTo>
                    <a:pt x="0" y="10251"/>
                    <a:pt x="1244" y="11495"/>
                    <a:pt x="2756" y="11495"/>
                  </a:cubicBezTo>
                  <a:lnTo>
                    <a:pt x="28399" y="11495"/>
                  </a:lnTo>
                  <a:cubicBezTo>
                    <a:pt x="29945" y="11495"/>
                    <a:pt x="31189" y="10251"/>
                    <a:pt x="31189" y="8739"/>
                  </a:cubicBezTo>
                  <a:lnTo>
                    <a:pt x="31189" y="2790"/>
                  </a:lnTo>
                  <a:cubicBezTo>
                    <a:pt x="31189" y="1244"/>
                    <a:pt x="29945" y="1"/>
                    <a:pt x="28399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5769508" y="1637979"/>
              <a:ext cx="146464" cy="119239"/>
            </a:xfrm>
            <a:custGeom>
              <a:avLst/>
              <a:gdLst/>
              <a:ahLst/>
              <a:cxnLst/>
              <a:rect l="l" t="t" r="r" b="b"/>
              <a:pathLst>
                <a:path w="8403" h="6841" extrusionOk="0">
                  <a:moveTo>
                    <a:pt x="1" y="0"/>
                  </a:moveTo>
                  <a:lnTo>
                    <a:pt x="1" y="34"/>
                  </a:lnTo>
                  <a:lnTo>
                    <a:pt x="3899" y="6554"/>
                  </a:lnTo>
                  <a:cubicBezTo>
                    <a:pt x="4028" y="6747"/>
                    <a:pt x="4226" y="6840"/>
                    <a:pt x="4424" y="6840"/>
                  </a:cubicBezTo>
                  <a:cubicBezTo>
                    <a:pt x="4639" y="6840"/>
                    <a:pt x="4852" y="6730"/>
                    <a:pt x="4975" y="6520"/>
                  </a:cubicBezTo>
                  <a:lnTo>
                    <a:pt x="8403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5794119" y="1575300"/>
              <a:ext cx="372584" cy="9377"/>
            </a:xfrm>
            <a:custGeom>
              <a:avLst/>
              <a:gdLst/>
              <a:ahLst/>
              <a:cxnLst/>
              <a:rect l="l" t="t" r="r" b="b"/>
              <a:pathLst>
                <a:path w="21376" h="538" extrusionOk="0">
                  <a:moveTo>
                    <a:pt x="269" y="0"/>
                  </a:moveTo>
                  <a:cubicBezTo>
                    <a:pt x="135" y="0"/>
                    <a:pt x="0" y="135"/>
                    <a:pt x="0" y="269"/>
                  </a:cubicBezTo>
                  <a:cubicBezTo>
                    <a:pt x="0" y="437"/>
                    <a:pt x="135" y="538"/>
                    <a:pt x="269" y="538"/>
                  </a:cubicBezTo>
                  <a:lnTo>
                    <a:pt x="21106" y="538"/>
                  </a:lnTo>
                  <a:cubicBezTo>
                    <a:pt x="21241" y="538"/>
                    <a:pt x="21375" y="437"/>
                    <a:pt x="21375" y="269"/>
                  </a:cubicBezTo>
                  <a:cubicBezTo>
                    <a:pt x="21375" y="135"/>
                    <a:pt x="21241" y="0"/>
                    <a:pt x="21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5794119" y="1634458"/>
              <a:ext cx="148225" cy="9395"/>
            </a:xfrm>
            <a:custGeom>
              <a:avLst/>
              <a:gdLst/>
              <a:ahLst/>
              <a:cxnLst/>
              <a:rect l="l" t="t" r="r" b="b"/>
              <a:pathLst>
                <a:path w="8504" h="539" extrusionOk="0">
                  <a:moveTo>
                    <a:pt x="269" y="1"/>
                  </a:moveTo>
                  <a:cubicBezTo>
                    <a:pt x="135" y="1"/>
                    <a:pt x="0" y="102"/>
                    <a:pt x="0" y="270"/>
                  </a:cubicBezTo>
                  <a:cubicBezTo>
                    <a:pt x="0" y="404"/>
                    <a:pt x="135" y="538"/>
                    <a:pt x="269" y="538"/>
                  </a:cubicBezTo>
                  <a:lnTo>
                    <a:pt x="8234" y="538"/>
                  </a:lnTo>
                  <a:cubicBezTo>
                    <a:pt x="8402" y="538"/>
                    <a:pt x="8503" y="404"/>
                    <a:pt x="8503" y="270"/>
                  </a:cubicBezTo>
                  <a:cubicBezTo>
                    <a:pt x="8503" y="102"/>
                    <a:pt x="8402" y="1"/>
                    <a:pt x="8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584498" y="1908907"/>
              <a:ext cx="432334" cy="379259"/>
            </a:xfrm>
            <a:custGeom>
              <a:avLst/>
              <a:gdLst/>
              <a:ahLst/>
              <a:cxnLst/>
              <a:rect l="l" t="t" r="r" b="b"/>
              <a:pathLst>
                <a:path w="24804" h="21759" extrusionOk="0">
                  <a:moveTo>
                    <a:pt x="12424" y="0"/>
                  </a:moveTo>
                  <a:cubicBezTo>
                    <a:pt x="8850" y="0"/>
                    <a:pt x="5346" y="1767"/>
                    <a:pt x="3260" y="4993"/>
                  </a:cubicBezTo>
                  <a:cubicBezTo>
                    <a:pt x="0" y="10035"/>
                    <a:pt x="1445" y="16756"/>
                    <a:pt x="6520" y="20016"/>
                  </a:cubicBezTo>
                  <a:cubicBezTo>
                    <a:pt x="8342" y="21194"/>
                    <a:pt x="10383" y="21758"/>
                    <a:pt x="12401" y="21758"/>
                  </a:cubicBezTo>
                  <a:cubicBezTo>
                    <a:pt x="15967" y="21758"/>
                    <a:pt x="19461" y="19997"/>
                    <a:pt x="21543" y="16756"/>
                  </a:cubicBezTo>
                  <a:cubicBezTo>
                    <a:pt x="24803" y="11715"/>
                    <a:pt x="23325" y="4993"/>
                    <a:pt x="18283" y="1733"/>
                  </a:cubicBezTo>
                  <a:cubicBezTo>
                    <a:pt x="16468" y="559"/>
                    <a:pt x="14435" y="0"/>
                    <a:pt x="12424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2890693" y="2146935"/>
              <a:ext cx="108746" cy="105207"/>
            </a:xfrm>
            <a:custGeom>
              <a:avLst/>
              <a:gdLst/>
              <a:ahLst/>
              <a:cxnLst/>
              <a:rect l="l" t="t" r="r" b="b"/>
              <a:pathLst>
                <a:path w="6239" h="6036" extrusionOk="0">
                  <a:moveTo>
                    <a:pt x="4907" y="0"/>
                  </a:moveTo>
                  <a:lnTo>
                    <a:pt x="0" y="4302"/>
                  </a:lnTo>
                  <a:lnTo>
                    <a:pt x="5546" y="6016"/>
                  </a:lnTo>
                  <a:cubicBezTo>
                    <a:pt x="5595" y="6030"/>
                    <a:pt x="5643" y="6036"/>
                    <a:pt x="5690" y="6036"/>
                  </a:cubicBezTo>
                  <a:cubicBezTo>
                    <a:pt x="5997" y="6036"/>
                    <a:pt x="6238" y="5766"/>
                    <a:pt x="6151" y="5445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780152" y="2015266"/>
              <a:ext cx="99595" cy="141776"/>
            </a:xfrm>
            <a:custGeom>
              <a:avLst/>
              <a:gdLst/>
              <a:ahLst/>
              <a:cxnLst/>
              <a:rect l="l" t="t" r="r" b="b"/>
              <a:pathLst>
                <a:path w="5714" h="8134" extrusionOk="0">
                  <a:moveTo>
                    <a:pt x="1580" y="0"/>
                  </a:moveTo>
                  <a:cubicBezTo>
                    <a:pt x="1378" y="0"/>
                    <a:pt x="1177" y="68"/>
                    <a:pt x="1143" y="101"/>
                  </a:cubicBezTo>
                  <a:cubicBezTo>
                    <a:pt x="1009" y="168"/>
                    <a:pt x="942" y="337"/>
                    <a:pt x="942" y="471"/>
                  </a:cubicBezTo>
                  <a:cubicBezTo>
                    <a:pt x="1009" y="1009"/>
                    <a:pt x="1076" y="1681"/>
                    <a:pt x="1042" y="1815"/>
                  </a:cubicBezTo>
                  <a:cubicBezTo>
                    <a:pt x="1009" y="1950"/>
                    <a:pt x="706" y="2521"/>
                    <a:pt x="505" y="2857"/>
                  </a:cubicBezTo>
                  <a:cubicBezTo>
                    <a:pt x="269" y="3294"/>
                    <a:pt x="68" y="3664"/>
                    <a:pt x="0" y="3865"/>
                  </a:cubicBezTo>
                  <a:cubicBezTo>
                    <a:pt x="0" y="3899"/>
                    <a:pt x="0" y="3933"/>
                    <a:pt x="0" y="3966"/>
                  </a:cubicBezTo>
                  <a:lnTo>
                    <a:pt x="0" y="7596"/>
                  </a:lnTo>
                  <a:cubicBezTo>
                    <a:pt x="0" y="7764"/>
                    <a:pt x="135" y="7898"/>
                    <a:pt x="269" y="7999"/>
                  </a:cubicBezTo>
                  <a:cubicBezTo>
                    <a:pt x="505" y="8134"/>
                    <a:pt x="773" y="8134"/>
                    <a:pt x="807" y="8134"/>
                  </a:cubicBezTo>
                  <a:lnTo>
                    <a:pt x="3832" y="8134"/>
                  </a:lnTo>
                  <a:cubicBezTo>
                    <a:pt x="4302" y="8134"/>
                    <a:pt x="4706" y="7798"/>
                    <a:pt x="4806" y="7327"/>
                  </a:cubicBezTo>
                  <a:cubicBezTo>
                    <a:pt x="4806" y="7193"/>
                    <a:pt x="4806" y="7092"/>
                    <a:pt x="4806" y="6957"/>
                  </a:cubicBezTo>
                  <a:cubicBezTo>
                    <a:pt x="5109" y="6823"/>
                    <a:pt x="5311" y="6487"/>
                    <a:pt x="5311" y="6117"/>
                  </a:cubicBezTo>
                  <a:cubicBezTo>
                    <a:pt x="5311" y="6016"/>
                    <a:pt x="5311" y="5882"/>
                    <a:pt x="5277" y="5781"/>
                  </a:cubicBezTo>
                  <a:cubicBezTo>
                    <a:pt x="5546" y="5613"/>
                    <a:pt x="5714" y="5311"/>
                    <a:pt x="5714" y="4975"/>
                  </a:cubicBezTo>
                  <a:cubicBezTo>
                    <a:pt x="5714" y="4739"/>
                    <a:pt x="5613" y="4538"/>
                    <a:pt x="5479" y="4370"/>
                  </a:cubicBezTo>
                  <a:cubicBezTo>
                    <a:pt x="5579" y="4202"/>
                    <a:pt x="5613" y="4033"/>
                    <a:pt x="5613" y="3832"/>
                  </a:cubicBezTo>
                  <a:cubicBezTo>
                    <a:pt x="5613" y="3328"/>
                    <a:pt x="5277" y="2958"/>
                    <a:pt x="4806" y="2857"/>
                  </a:cubicBezTo>
                  <a:lnTo>
                    <a:pt x="2689" y="2857"/>
                  </a:lnTo>
                  <a:cubicBezTo>
                    <a:pt x="2723" y="2723"/>
                    <a:pt x="2723" y="2555"/>
                    <a:pt x="2756" y="2420"/>
                  </a:cubicBezTo>
                  <a:cubicBezTo>
                    <a:pt x="2891" y="1883"/>
                    <a:pt x="2924" y="1278"/>
                    <a:pt x="2521" y="572"/>
                  </a:cubicBezTo>
                  <a:cubicBezTo>
                    <a:pt x="2219" y="68"/>
                    <a:pt x="1815" y="0"/>
                    <a:pt x="1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728593" y="2078537"/>
              <a:ext cx="42791" cy="78505"/>
            </a:xfrm>
            <a:custGeom>
              <a:avLst/>
              <a:gdLst/>
              <a:ahLst/>
              <a:cxnLst/>
              <a:rect l="l" t="t" r="r" b="b"/>
              <a:pathLst>
                <a:path w="2455" h="4504" extrusionOk="0">
                  <a:moveTo>
                    <a:pt x="471" y="0"/>
                  </a:moveTo>
                  <a:cubicBezTo>
                    <a:pt x="203" y="0"/>
                    <a:pt x="1" y="202"/>
                    <a:pt x="1" y="471"/>
                  </a:cubicBezTo>
                  <a:lnTo>
                    <a:pt x="1" y="4000"/>
                  </a:lnTo>
                  <a:cubicBezTo>
                    <a:pt x="1" y="4268"/>
                    <a:pt x="203" y="4504"/>
                    <a:pt x="471" y="4504"/>
                  </a:cubicBezTo>
                  <a:lnTo>
                    <a:pt x="1950" y="4504"/>
                  </a:lnTo>
                  <a:cubicBezTo>
                    <a:pt x="2219" y="4504"/>
                    <a:pt x="2454" y="4268"/>
                    <a:pt x="2454" y="4000"/>
                  </a:cubicBezTo>
                  <a:lnTo>
                    <a:pt x="2454" y="471"/>
                  </a:lnTo>
                  <a:cubicBezTo>
                    <a:pt x="2454" y="202"/>
                    <a:pt x="2219" y="0"/>
                    <a:pt x="1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4231784" y="1111344"/>
              <a:ext cx="640884" cy="417100"/>
            </a:xfrm>
            <a:custGeom>
              <a:avLst/>
              <a:gdLst/>
              <a:ahLst/>
              <a:cxnLst/>
              <a:rect l="l" t="t" r="r" b="b"/>
              <a:pathLst>
                <a:path w="36769" h="23930" extrusionOk="0">
                  <a:moveTo>
                    <a:pt x="3865" y="0"/>
                  </a:moveTo>
                  <a:cubicBezTo>
                    <a:pt x="1748" y="0"/>
                    <a:pt x="0" y="1714"/>
                    <a:pt x="0" y="3865"/>
                  </a:cubicBezTo>
                  <a:lnTo>
                    <a:pt x="0" y="20065"/>
                  </a:lnTo>
                  <a:cubicBezTo>
                    <a:pt x="0" y="22182"/>
                    <a:pt x="1748" y="23930"/>
                    <a:pt x="3865" y="23930"/>
                  </a:cubicBezTo>
                  <a:lnTo>
                    <a:pt x="32903" y="23930"/>
                  </a:lnTo>
                  <a:cubicBezTo>
                    <a:pt x="35054" y="23930"/>
                    <a:pt x="36768" y="22182"/>
                    <a:pt x="36768" y="20065"/>
                  </a:cubicBezTo>
                  <a:lnTo>
                    <a:pt x="36768" y="3865"/>
                  </a:lnTo>
                  <a:cubicBezTo>
                    <a:pt x="36768" y="1714"/>
                    <a:pt x="35020" y="0"/>
                    <a:pt x="32903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4481332" y="1491530"/>
              <a:ext cx="141776" cy="92571"/>
            </a:xfrm>
            <a:custGeom>
              <a:avLst/>
              <a:gdLst/>
              <a:ahLst/>
              <a:cxnLst/>
              <a:rect l="l" t="t" r="r" b="b"/>
              <a:pathLst>
                <a:path w="8134" h="5311" extrusionOk="0">
                  <a:moveTo>
                    <a:pt x="1" y="0"/>
                  </a:moveTo>
                  <a:lnTo>
                    <a:pt x="3193" y="4773"/>
                  </a:lnTo>
                  <a:cubicBezTo>
                    <a:pt x="3423" y="5134"/>
                    <a:pt x="3798" y="5311"/>
                    <a:pt x="4175" y="5311"/>
                  </a:cubicBezTo>
                  <a:cubicBezTo>
                    <a:pt x="4570" y="5311"/>
                    <a:pt x="4969" y="5117"/>
                    <a:pt x="5210" y="4739"/>
                  </a:cubicBezTo>
                  <a:lnTo>
                    <a:pt x="8134" y="0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4433295" y="1239124"/>
              <a:ext cx="226729" cy="163337"/>
            </a:xfrm>
            <a:custGeom>
              <a:avLst/>
              <a:gdLst/>
              <a:ahLst/>
              <a:cxnLst/>
              <a:rect l="l" t="t" r="r" b="b"/>
              <a:pathLst>
                <a:path w="13008" h="9371" extrusionOk="0">
                  <a:moveTo>
                    <a:pt x="9533" y="0"/>
                  </a:moveTo>
                  <a:cubicBezTo>
                    <a:pt x="8716" y="0"/>
                    <a:pt x="7903" y="311"/>
                    <a:pt x="7294" y="937"/>
                  </a:cubicBezTo>
                  <a:lnTo>
                    <a:pt x="6487" y="1777"/>
                  </a:lnTo>
                  <a:lnTo>
                    <a:pt x="5681" y="971"/>
                  </a:lnTo>
                  <a:cubicBezTo>
                    <a:pt x="5067" y="357"/>
                    <a:pt x="4274" y="54"/>
                    <a:pt x="3478" y="54"/>
                  </a:cubicBezTo>
                  <a:cubicBezTo>
                    <a:pt x="2661" y="54"/>
                    <a:pt x="1841" y="374"/>
                    <a:pt x="1211" y="1004"/>
                  </a:cubicBezTo>
                  <a:cubicBezTo>
                    <a:pt x="1" y="2214"/>
                    <a:pt x="1" y="4231"/>
                    <a:pt x="1244" y="5440"/>
                  </a:cubicBezTo>
                  <a:lnTo>
                    <a:pt x="4303" y="8465"/>
                  </a:lnTo>
                  <a:lnTo>
                    <a:pt x="4336" y="8465"/>
                  </a:lnTo>
                  <a:cubicBezTo>
                    <a:pt x="4807" y="8969"/>
                    <a:pt x="5412" y="9238"/>
                    <a:pt x="6050" y="9339"/>
                  </a:cubicBezTo>
                  <a:cubicBezTo>
                    <a:pt x="6200" y="9360"/>
                    <a:pt x="6351" y="9370"/>
                    <a:pt x="6501" y="9370"/>
                  </a:cubicBezTo>
                  <a:cubicBezTo>
                    <a:pt x="7329" y="9370"/>
                    <a:pt x="8147" y="9057"/>
                    <a:pt x="8772" y="8432"/>
                  </a:cubicBezTo>
                  <a:lnTo>
                    <a:pt x="11797" y="5373"/>
                  </a:lnTo>
                  <a:cubicBezTo>
                    <a:pt x="13007" y="4096"/>
                    <a:pt x="13007" y="2113"/>
                    <a:pt x="11764" y="903"/>
                  </a:cubicBezTo>
                  <a:cubicBezTo>
                    <a:pt x="11146" y="302"/>
                    <a:pt x="10338" y="0"/>
                    <a:pt x="9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752002" y="1835096"/>
              <a:ext cx="1560595" cy="1249818"/>
            </a:xfrm>
            <a:custGeom>
              <a:avLst/>
              <a:gdLst/>
              <a:ahLst/>
              <a:cxnLst/>
              <a:rect l="l" t="t" r="r" b="b"/>
              <a:pathLst>
                <a:path w="89535" h="71705" extrusionOk="0">
                  <a:moveTo>
                    <a:pt x="44811" y="1"/>
                  </a:moveTo>
                  <a:cubicBezTo>
                    <a:pt x="42923" y="1"/>
                    <a:pt x="41033" y="547"/>
                    <a:pt x="39390" y="1631"/>
                  </a:cubicBezTo>
                  <a:lnTo>
                    <a:pt x="2690" y="25829"/>
                  </a:lnTo>
                  <a:cubicBezTo>
                    <a:pt x="1009" y="26972"/>
                    <a:pt x="1" y="28854"/>
                    <a:pt x="1" y="30904"/>
                  </a:cubicBezTo>
                  <a:lnTo>
                    <a:pt x="44768" y="71705"/>
                  </a:lnTo>
                  <a:lnTo>
                    <a:pt x="89534" y="30904"/>
                  </a:lnTo>
                  <a:lnTo>
                    <a:pt x="89534" y="30769"/>
                  </a:lnTo>
                  <a:cubicBezTo>
                    <a:pt x="89534" y="28719"/>
                    <a:pt x="88526" y="26804"/>
                    <a:pt x="86812" y="25694"/>
                  </a:cubicBezTo>
                  <a:lnTo>
                    <a:pt x="50145" y="1597"/>
                  </a:lnTo>
                  <a:cubicBezTo>
                    <a:pt x="48528" y="530"/>
                    <a:pt x="46670" y="1"/>
                    <a:pt x="44811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911348" y="1908617"/>
              <a:ext cx="1256546" cy="944915"/>
            </a:xfrm>
            <a:custGeom>
              <a:avLst/>
              <a:gdLst/>
              <a:ahLst/>
              <a:cxnLst/>
              <a:rect l="l" t="t" r="r" b="b"/>
              <a:pathLst>
                <a:path w="72091" h="54212" extrusionOk="0">
                  <a:moveTo>
                    <a:pt x="0" y="1"/>
                  </a:moveTo>
                  <a:lnTo>
                    <a:pt x="0" y="54211"/>
                  </a:lnTo>
                  <a:lnTo>
                    <a:pt x="72091" y="54211"/>
                  </a:lnTo>
                  <a:lnTo>
                    <a:pt x="72091" y="15595"/>
                  </a:lnTo>
                  <a:lnTo>
                    <a:pt x="61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4123404" y="2140595"/>
              <a:ext cx="568253" cy="14659"/>
            </a:xfrm>
            <a:custGeom>
              <a:avLst/>
              <a:gdLst/>
              <a:ahLst/>
              <a:cxnLst/>
              <a:rect l="l" t="t" r="r" b="b"/>
              <a:pathLst>
                <a:path w="32602" h="841" extrusionOk="0">
                  <a:moveTo>
                    <a:pt x="1" y="1"/>
                  </a:moveTo>
                  <a:lnTo>
                    <a:pt x="1" y="841"/>
                  </a:lnTo>
                  <a:lnTo>
                    <a:pt x="32601" y="841"/>
                  </a:lnTo>
                  <a:lnTo>
                    <a:pt x="32601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4123404" y="2254239"/>
              <a:ext cx="366152" cy="15251"/>
            </a:xfrm>
            <a:custGeom>
              <a:avLst/>
              <a:gdLst/>
              <a:ahLst/>
              <a:cxnLst/>
              <a:rect l="l" t="t" r="r" b="b"/>
              <a:pathLst>
                <a:path w="21007" h="875" extrusionOk="0">
                  <a:moveTo>
                    <a:pt x="1" y="1"/>
                  </a:moveTo>
                  <a:lnTo>
                    <a:pt x="1" y="874"/>
                  </a:lnTo>
                  <a:lnTo>
                    <a:pt x="21006" y="874"/>
                  </a:lnTo>
                  <a:lnTo>
                    <a:pt x="21006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123707" y="2383995"/>
              <a:ext cx="840631" cy="14659"/>
            </a:xfrm>
            <a:custGeom>
              <a:avLst/>
              <a:gdLst/>
              <a:ahLst/>
              <a:cxnLst/>
              <a:rect l="l" t="t" r="r" b="b"/>
              <a:pathLst>
                <a:path w="48229" h="841" extrusionOk="0">
                  <a:moveTo>
                    <a:pt x="1" y="1"/>
                  </a:moveTo>
                  <a:lnTo>
                    <a:pt x="1" y="841"/>
                  </a:lnTo>
                  <a:lnTo>
                    <a:pt x="48229" y="841"/>
                  </a:lnTo>
                  <a:lnTo>
                    <a:pt x="48229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4123404" y="2513164"/>
              <a:ext cx="366152" cy="14659"/>
            </a:xfrm>
            <a:custGeom>
              <a:avLst/>
              <a:gdLst/>
              <a:ahLst/>
              <a:cxnLst/>
              <a:rect l="l" t="t" r="r" b="b"/>
              <a:pathLst>
                <a:path w="21007" h="841" extrusionOk="0">
                  <a:moveTo>
                    <a:pt x="1" y="1"/>
                  </a:moveTo>
                  <a:lnTo>
                    <a:pt x="1" y="841"/>
                  </a:lnTo>
                  <a:lnTo>
                    <a:pt x="21006" y="841"/>
                  </a:lnTo>
                  <a:lnTo>
                    <a:pt x="21006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752002" y="2362620"/>
              <a:ext cx="1561170" cy="982390"/>
            </a:xfrm>
            <a:custGeom>
              <a:avLst/>
              <a:gdLst/>
              <a:ahLst/>
              <a:cxnLst/>
              <a:rect l="l" t="t" r="r" b="b"/>
              <a:pathLst>
                <a:path w="89568" h="56362" extrusionOk="0">
                  <a:moveTo>
                    <a:pt x="1" y="0"/>
                  </a:moveTo>
                  <a:lnTo>
                    <a:pt x="1" y="53438"/>
                  </a:lnTo>
                  <a:cubicBezTo>
                    <a:pt x="1" y="55051"/>
                    <a:pt x="1278" y="56362"/>
                    <a:pt x="2891" y="56362"/>
                  </a:cubicBezTo>
                  <a:lnTo>
                    <a:pt x="86644" y="56362"/>
                  </a:lnTo>
                  <a:cubicBezTo>
                    <a:pt x="88257" y="56362"/>
                    <a:pt x="89534" y="55051"/>
                    <a:pt x="89568" y="53438"/>
                  </a:cubicBezTo>
                  <a:lnTo>
                    <a:pt x="89568" y="0"/>
                  </a:lnTo>
                  <a:lnTo>
                    <a:pt x="44768" y="330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802392" y="2802557"/>
              <a:ext cx="1459815" cy="542456"/>
            </a:xfrm>
            <a:custGeom>
              <a:avLst/>
              <a:gdLst/>
              <a:ahLst/>
              <a:cxnLst/>
              <a:rect l="l" t="t" r="r" b="b"/>
              <a:pathLst>
                <a:path w="83753" h="31122" extrusionOk="0">
                  <a:moveTo>
                    <a:pt x="41872" y="0"/>
                  </a:moveTo>
                  <a:cubicBezTo>
                    <a:pt x="40524" y="0"/>
                    <a:pt x="39171" y="437"/>
                    <a:pt x="38045" y="1311"/>
                  </a:cubicBezTo>
                  <a:lnTo>
                    <a:pt x="0" y="31122"/>
                  </a:lnTo>
                  <a:lnTo>
                    <a:pt x="83753" y="31122"/>
                  </a:lnTo>
                  <a:lnTo>
                    <a:pt x="45674" y="1311"/>
                  </a:lnTo>
                  <a:cubicBezTo>
                    <a:pt x="44565" y="437"/>
                    <a:pt x="43221" y="0"/>
                    <a:pt x="41872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00318" y="2923819"/>
              <a:ext cx="229065" cy="205622"/>
            </a:xfrm>
            <a:custGeom>
              <a:avLst/>
              <a:gdLst/>
              <a:ahLst/>
              <a:cxnLst/>
              <a:rect l="l" t="t" r="r" b="b"/>
              <a:pathLst>
                <a:path w="13142" h="11797" extrusionOk="0">
                  <a:moveTo>
                    <a:pt x="4437" y="0"/>
                  </a:moveTo>
                  <a:lnTo>
                    <a:pt x="0" y="5008"/>
                  </a:lnTo>
                  <a:lnTo>
                    <a:pt x="8705" y="11797"/>
                  </a:lnTo>
                  <a:lnTo>
                    <a:pt x="13141" y="6789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6107176" y="3030430"/>
              <a:ext cx="229658" cy="285887"/>
            </a:xfrm>
            <a:custGeom>
              <a:avLst/>
              <a:gdLst/>
              <a:ahLst/>
              <a:cxnLst/>
              <a:rect l="l" t="t" r="r" b="b"/>
              <a:pathLst>
                <a:path w="13176" h="16402" extrusionOk="0">
                  <a:moveTo>
                    <a:pt x="7865" y="1"/>
                  </a:moveTo>
                  <a:lnTo>
                    <a:pt x="1950" y="6723"/>
                  </a:lnTo>
                  <a:cubicBezTo>
                    <a:pt x="1950" y="6723"/>
                    <a:pt x="3295" y="8101"/>
                    <a:pt x="1648" y="10420"/>
                  </a:cubicBezTo>
                  <a:cubicBezTo>
                    <a:pt x="1" y="12739"/>
                    <a:pt x="68" y="14923"/>
                    <a:pt x="1446" y="16402"/>
                  </a:cubicBezTo>
                  <a:lnTo>
                    <a:pt x="13176" y="3127"/>
                  </a:lnTo>
                  <a:cubicBezTo>
                    <a:pt x="13176" y="3127"/>
                    <a:pt x="11293" y="1648"/>
                    <a:pt x="7865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6086734" y="3212020"/>
              <a:ext cx="138272" cy="118350"/>
            </a:xfrm>
            <a:custGeom>
              <a:avLst/>
              <a:gdLst/>
              <a:ahLst/>
              <a:cxnLst/>
              <a:rect l="l" t="t" r="r" b="b"/>
              <a:pathLst>
                <a:path w="7933" h="6790" extrusionOk="0">
                  <a:moveTo>
                    <a:pt x="3703" y="0"/>
                  </a:moveTo>
                  <a:cubicBezTo>
                    <a:pt x="1738" y="0"/>
                    <a:pt x="841" y="1009"/>
                    <a:pt x="841" y="1009"/>
                  </a:cubicBezTo>
                  <a:cubicBezTo>
                    <a:pt x="0" y="3194"/>
                    <a:pt x="3059" y="6790"/>
                    <a:pt x="3059" y="6790"/>
                  </a:cubicBezTo>
                  <a:lnTo>
                    <a:pt x="7932" y="1244"/>
                  </a:lnTo>
                  <a:cubicBezTo>
                    <a:pt x="6182" y="304"/>
                    <a:pt x="4782" y="0"/>
                    <a:pt x="3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6131787" y="3084917"/>
              <a:ext cx="221448" cy="246059"/>
            </a:xfrm>
            <a:custGeom>
              <a:avLst/>
              <a:gdLst/>
              <a:ahLst/>
              <a:cxnLst/>
              <a:rect l="l" t="t" r="r" b="b"/>
              <a:pathLst>
                <a:path w="12705" h="14117" extrusionOk="0">
                  <a:moveTo>
                    <a:pt x="11764" y="1"/>
                  </a:moveTo>
                  <a:lnTo>
                    <a:pt x="1" y="13276"/>
                  </a:lnTo>
                  <a:lnTo>
                    <a:pt x="975" y="14116"/>
                  </a:lnTo>
                  <a:lnTo>
                    <a:pt x="12705" y="841"/>
                  </a:lnTo>
                  <a:lnTo>
                    <a:pt x="11764" y="1"/>
                  </a:lnTo>
                  <a:close/>
                </a:path>
              </a:pathLst>
            </a:custGeom>
            <a:solidFill>
              <a:srgbClr val="332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6147940" y="3144652"/>
              <a:ext cx="39845" cy="20533"/>
            </a:xfrm>
            <a:custGeom>
              <a:avLst/>
              <a:gdLst/>
              <a:ahLst/>
              <a:cxnLst/>
              <a:rect l="l" t="t" r="r" b="b"/>
              <a:pathLst>
                <a:path w="2286" h="1178" extrusionOk="0">
                  <a:moveTo>
                    <a:pt x="1950" y="1"/>
                  </a:moveTo>
                  <a:cubicBezTo>
                    <a:pt x="572" y="303"/>
                    <a:pt x="135" y="740"/>
                    <a:pt x="101" y="807"/>
                  </a:cubicBezTo>
                  <a:cubicBezTo>
                    <a:pt x="1" y="908"/>
                    <a:pt x="34" y="1043"/>
                    <a:pt x="135" y="1143"/>
                  </a:cubicBezTo>
                  <a:cubicBezTo>
                    <a:pt x="169" y="1177"/>
                    <a:pt x="236" y="1177"/>
                    <a:pt x="269" y="1177"/>
                  </a:cubicBezTo>
                  <a:cubicBezTo>
                    <a:pt x="337" y="1177"/>
                    <a:pt x="404" y="1177"/>
                    <a:pt x="471" y="1110"/>
                  </a:cubicBezTo>
                  <a:cubicBezTo>
                    <a:pt x="471" y="1110"/>
                    <a:pt x="841" y="740"/>
                    <a:pt x="2051" y="505"/>
                  </a:cubicBezTo>
                  <a:cubicBezTo>
                    <a:pt x="2185" y="471"/>
                    <a:pt x="2286" y="337"/>
                    <a:pt x="2252" y="202"/>
                  </a:cubicBezTo>
                  <a:cubicBezTo>
                    <a:pt x="2219" y="68"/>
                    <a:pt x="2084" y="1"/>
                    <a:pt x="1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6143844" y="3172122"/>
              <a:ext cx="38677" cy="20585"/>
            </a:xfrm>
            <a:custGeom>
              <a:avLst/>
              <a:gdLst/>
              <a:ahLst/>
              <a:cxnLst/>
              <a:rect l="l" t="t" r="r" b="b"/>
              <a:pathLst>
                <a:path w="2219" h="1181" extrusionOk="0">
                  <a:moveTo>
                    <a:pt x="1847" y="0"/>
                  </a:moveTo>
                  <a:cubicBezTo>
                    <a:pt x="814" y="0"/>
                    <a:pt x="133" y="712"/>
                    <a:pt x="101" y="744"/>
                  </a:cubicBezTo>
                  <a:cubicBezTo>
                    <a:pt x="0" y="845"/>
                    <a:pt x="0" y="1013"/>
                    <a:pt x="101" y="1080"/>
                  </a:cubicBezTo>
                  <a:cubicBezTo>
                    <a:pt x="135" y="1147"/>
                    <a:pt x="202" y="1181"/>
                    <a:pt x="269" y="1181"/>
                  </a:cubicBezTo>
                  <a:cubicBezTo>
                    <a:pt x="336" y="1181"/>
                    <a:pt x="370" y="1147"/>
                    <a:pt x="437" y="1080"/>
                  </a:cubicBezTo>
                  <a:cubicBezTo>
                    <a:pt x="437" y="1080"/>
                    <a:pt x="1044" y="504"/>
                    <a:pt x="1854" y="504"/>
                  </a:cubicBezTo>
                  <a:cubicBezTo>
                    <a:pt x="1896" y="504"/>
                    <a:pt x="1939" y="505"/>
                    <a:pt x="1983" y="509"/>
                  </a:cubicBezTo>
                  <a:cubicBezTo>
                    <a:pt x="2118" y="509"/>
                    <a:pt x="2218" y="408"/>
                    <a:pt x="2218" y="273"/>
                  </a:cubicBezTo>
                  <a:cubicBezTo>
                    <a:pt x="2218" y="139"/>
                    <a:pt x="2118" y="38"/>
                    <a:pt x="1983" y="4"/>
                  </a:cubicBezTo>
                  <a:cubicBezTo>
                    <a:pt x="1937" y="2"/>
                    <a:pt x="1891" y="0"/>
                    <a:pt x="1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667576" y="2467480"/>
              <a:ext cx="517288" cy="635602"/>
            </a:xfrm>
            <a:custGeom>
              <a:avLst/>
              <a:gdLst/>
              <a:ahLst/>
              <a:cxnLst/>
              <a:rect l="l" t="t" r="r" b="b"/>
              <a:pathLst>
                <a:path w="29678" h="36466" extrusionOk="0">
                  <a:moveTo>
                    <a:pt x="9310" y="0"/>
                  </a:moveTo>
                  <a:lnTo>
                    <a:pt x="1" y="7865"/>
                  </a:lnTo>
                  <a:cubicBezTo>
                    <a:pt x="2454" y="22955"/>
                    <a:pt x="21678" y="36466"/>
                    <a:pt x="21678" y="36466"/>
                  </a:cubicBezTo>
                  <a:lnTo>
                    <a:pt x="29677" y="28030"/>
                  </a:lnTo>
                  <a:cubicBezTo>
                    <a:pt x="13444" y="12872"/>
                    <a:pt x="9310" y="0"/>
                    <a:pt x="9310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5406908" y="3072603"/>
              <a:ext cx="145279" cy="195687"/>
            </a:xfrm>
            <a:custGeom>
              <a:avLst/>
              <a:gdLst/>
              <a:ahLst/>
              <a:cxnLst/>
              <a:rect l="l" t="t" r="r" b="b"/>
              <a:pathLst>
                <a:path w="8335" h="11227" extrusionOk="0">
                  <a:moveTo>
                    <a:pt x="2050" y="1"/>
                  </a:moveTo>
                  <a:lnTo>
                    <a:pt x="0" y="11125"/>
                  </a:lnTo>
                  <a:lnTo>
                    <a:pt x="6285" y="11226"/>
                  </a:lnTo>
                  <a:lnTo>
                    <a:pt x="8335" y="135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5261628" y="3227853"/>
              <a:ext cx="290558" cy="99595"/>
            </a:xfrm>
            <a:custGeom>
              <a:avLst/>
              <a:gdLst/>
              <a:ahLst/>
              <a:cxnLst/>
              <a:rect l="l" t="t" r="r" b="b"/>
              <a:pathLst>
                <a:path w="16670" h="5714" extrusionOk="0">
                  <a:moveTo>
                    <a:pt x="7159" y="0"/>
                  </a:moveTo>
                  <a:cubicBezTo>
                    <a:pt x="7159" y="0"/>
                    <a:pt x="7024" y="1815"/>
                    <a:pt x="4336" y="2084"/>
                  </a:cubicBezTo>
                  <a:cubicBezTo>
                    <a:pt x="1681" y="2353"/>
                    <a:pt x="202" y="3764"/>
                    <a:pt x="0" y="5647"/>
                  </a:cubicBezTo>
                  <a:lnTo>
                    <a:pt x="16670" y="5714"/>
                  </a:lnTo>
                  <a:cubicBezTo>
                    <a:pt x="16670" y="5714"/>
                    <a:pt x="16536" y="3496"/>
                    <a:pt x="15561" y="34"/>
                  </a:cubicBezTo>
                  <a:lnTo>
                    <a:pt x="715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5251658" y="3257729"/>
              <a:ext cx="120703" cy="89642"/>
            </a:xfrm>
            <a:custGeom>
              <a:avLst/>
              <a:gdLst/>
              <a:ahLst/>
              <a:cxnLst/>
              <a:rect l="l" t="t" r="r" b="b"/>
              <a:pathLst>
                <a:path w="6925" h="5143" extrusionOk="0">
                  <a:moveTo>
                    <a:pt x="2689" y="0"/>
                  </a:moveTo>
                  <a:cubicBezTo>
                    <a:pt x="639" y="773"/>
                    <a:pt x="1" y="5142"/>
                    <a:pt x="1" y="5142"/>
                  </a:cubicBezTo>
                  <a:lnTo>
                    <a:pt x="6924" y="5142"/>
                  </a:lnTo>
                  <a:cubicBezTo>
                    <a:pt x="5748" y="0"/>
                    <a:pt x="2689" y="0"/>
                    <a:pt x="2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5261628" y="3326264"/>
              <a:ext cx="290558" cy="22276"/>
            </a:xfrm>
            <a:custGeom>
              <a:avLst/>
              <a:gdLst/>
              <a:ahLst/>
              <a:cxnLst/>
              <a:rect l="l" t="t" r="r" b="b"/>
              <a:pathLst>
                <a:path w="16670" h="1278" extrusionOk="0">
                  <a:moveTo>
                    <a:pt x="0" y="1"/>
                  </a:moveTo>
                  <a:lnTo>
                    <a:pt x="0" y="1210"/>
                  </a:lnTo>
                  <a:lnTo>
                    <a:pt x="16670" y="1278"/>
                  </a:lnTo>
                  <a:lnTo>
                    <a:pt x="16670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2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5372344" y="3244255"/>
              <a:ext cx="35749" cy="21683"/>
            </a:xfrm>
            <a:custGeom>
              <a:avLst/>
              <a:gdLst/>
              <a:ahLst/>
              <a:cxnLst/>
              <a:rect l="l" t="t" r="r" b="b"/>
              <a:pathLst>
                <a:path w="2051" h="1244" extrusionOk="0">
                  <a:moveTo>
                    <a:pt x="202" y="0"/>
                  </a:moveTo>
                  <a:cubicBezTo>
                    <a:pt x="101" y="0"/>
                    <a:pt x="0" y="101"/>
                    <a:pt x="0" y="236"/>
                  </a:cubicBezTo>
                  <a:cubicBezTo>
                    <a:pt x="0" y="370"/>
                    <a:pt x="101" y="471"/>
                    <a:pt x="202" y="471"/>
                  </a:cubicBezTo>
                  <a:cubicBezTo>
                    <a:pt x="235" y="471"/>
                    <a:pt x="706" y="471"/>
                    <a:pt x="1647" y="1210"/>
                  </a:cubicBezTo>
                  <a:cubicBezTo>
                    <a:pt x="1681" y="1210"/>
                    <a:pt x="1748" y="1244"/>
                    <a:pt x="1781" y="1244"/>
                  </a:cubicBezTo>
                  <a:cubicBezTo>
                    <a:pt x="1849" y="1244"/>
                    <a:pt x="1916" y="1210"/>
                    <a:pt x="1949" y="1177"/>
                  </a:cubicBezTo>
                  <a:cubicBezTo>
                    <a:pt x="2050" y="1076"/>
                    <a:pt x="2017" y="908"/>
                    <a:pt x="1916" y="841"/>
                  </a:cubicBezTo>
                  <a:cubicBezTo>
                    <a:pt x="840" y="34"/>
                    <a:pt x="269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5350086" y="3257729"/>
              <a:ext cx="35749" cy="22276"/>
            </a:xfrm>
            <a:custGeom>
              <a:avLst/>
              <a:gdLst/>
              <a:ahLst/>
              <a:cxnLst/>
              <a:rect l="l" t="t" r="r" b="b"/>
              <a:pathLst>
                <a:path w="2051" h="1278" extrusionOk="0">
                  <a:moveTo>
                    <a:pt x="269" y="0"/>
                  </a:moveTo>
                  <a:cubicBezTo>
                    <a:pt x="134" y="0"/>
                    <a:pt x="34" y="101"/>
                    <a:pt x="34" y="236"/>
                  </a:cubicBezTo>
                  <a:cubicBezTo>
                    <a:pt x="0" y="336"/>
                    <a:pt x="101" y="471"/>
                    <a:pt x="235" y="471"/>
                  </a:cubicBezTo>
                  <a:cubicBezTo>
                    <a:pt x="235" y="471"/>
                    <a:pt x="1109" y="538"/>
                    <a:pt x="1613" y="1177"/>
                  </a:cubicBezTo>
                  <a:cubicBezTo>
                    <a:pt x="1647" y="1244"/>
                    <a:pt x="1714" y="1277"/>
                    <a:pt x="1781" y="1277"/>
                  </a:cubicBezTo>
                  <a:cubicBezTo>
                    <a:pt x="1848" y="1277"/>
                    <a:pt x="1882" y="1244"/>
                    <a:pt x="1916" y="1210"/>
                  </a:cubicBezTo>
                  <a:cubicBezTo>
                    <a:pt x="2017" y="1143"/>
                    <a:pt x="2050" y="1009"/>
                    <a:pt x="1949" y="908"/>
                  </a:cubicBezTo>
                  <a:cubicBezTo>
                    <a:pt x="1344" y="68"/>
                    <a:pt x="302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5381704" y="2420610"/>
              <a:ext cx="500293" cy="759791"/>
            </a:xfrm>
            <a:custGeom>
              <a:avLst/>
              <a:gdLst/>
              <a:ahLst/>
              <a:cxnLst/>
              <a:rect l="l" t="t" r="r" b="b"/>
              <a:pathLst>
                <a:path w="28703" h="43591" extrusionOk="0">
                  <a:moveTo>
                    <a:pt x="14419" y="1"/>
                  </a:moveTo>
                  <a:cubicBezTo>
                    <a:pt x="14419" y="1"/>
                    <a:pt x="12537" y="5815"/>
                    <a:pt x="7294" y="16738"/>
                  </a:cubicBezTo>
                  <a:cubicBezTo>
                    <a:pt x="1379" y="29038"/>
                    <a:pt x="1" y="43591"/>
                    <a:pt x="1" y="43591"/>
                  </a:cubicBezTo>
                  <a:lnTo>
                    <a:pt x="11730" y="43591"/>
                  </a:lnTo>
                  <a:cubicBezTo>
                    <a:pt x="11730" y="43591"/>
                    <a:pt x="12436" y="35088"/>
                    <a:pt x="17444" y="25476"/>
                  </a:cubicBezTo>
                  <a:cubicBezTo>
                    <a:pt x="22351" y="16032"/>
                    <a:pt x="28064" y="10520"/>
                    <a:pt x="28703" y="1614"/>
                  </a:cubicBezTo>
                  <a:lnTo>
                    <a:pt x="14419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5188979" y="2084609"/>
              <a:ext cx="577038" cy="286811"/>
            </a:xfrm>
            <a:custGeom>
              <a:avLst/>
              <a:gdLst/>
              <a:ahLst/>
              <a:cxnLst/>
              <a:rect l="l" t="t" r="r" b="b"/>
              <a:pathLst>
                <a:path w="33106" h="16455" extrusionOk="0">
                  <a:moveTo>
                    <a:pt x="4747" y="1"/>
                  </a:moveTo>
                  <a:cubicBezTo>
                    <a:pt x="3565" y="1"/>
                    <a:pt x="2391" y="493"/>
                    <a:pt x="1547" y="1465"/>
                  </a:cubicBezTo>
                  <a:cubicBezTo>
                    <a:pt x="1" y="3213"/>
                    <a:pt x="202" y="5901"/>
                    <a:pt x="1984" y="7414"/>
                  </a:cubicBezTo>
                  <a:lnTo>
                    <a:pt x="11192" y="15446"/>
                  </a:lnTo>
                  <a:cubicBezTo>
                    <a:pt x="11965" y="16118"/>
                    <a:pt x="12974" y="16454"/>
                    <a:pt x="13982" y="16454"/>
                  </a:cubicBezTo>
                  <a:cubicBezTo>
                    <a:pt x="14318" y="16454"/>
                    <a:pt x="14688" y="16421"/>
                    <a:pt x="15057" y="16320"/>
                  </a:cubicBezTo>
                  <a:lnTo>
                    <a:pt x="29509" y="12489"/>
                  </a:lnTo>
                  <a:cubicBezTo>
                    <a:pt x="31761" y="11884"/>
                    <a:pt x="33105" y="9565"/>
                    <a:pt x="32500" y="7279"/>
                  </a:cubicBezTo>
                  <a:cubicBezTo>
                    <a:pt x="31993" y="5393"/>
                    <a:pt x="30283" y="4143"/>
                    <a:pt x="28418" y="4143"/>
                  </a:cubicBezTo>
                  <a:cubicBezTo>
                    <a:pt x="28057" y="4143"/>
                    <a:pt x="27690" y="4190"/>
                    <a:pt x="27324" y="4288"/>
                  </a:cubicBezTo>
                  <a:lnTo>
                    <a:pt x="15057" y="7582"/>
                  </a:lnTo>
                  <a:lnTo>
                    <a:pt x="7529" y="1028"/>
                  </a:lnTo>
                  <a:cubicBezTo>
                    <a:pt x="6720" y="341"/>
                    <a:pt x="5731" y="1"/>
                    <a:pt x="4747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5551596" y="2155637"/>
              <a:ext cx="213831" cy="196454"/>
            </a:xfrm>
            <a:custGeom>
              <a:avLst/>
              <a:gdLst/>
              <a:ahLst/>
              <a:cxnLst/>
              <a:rect l="l" t="t" r="r" b="b"/>
              <a:pathLst>
                <a:path w="12268" h="11271" extrusionOk="0">
                  <a:moveTo>
                    <a:pt x="6968" y="1"/>
                  </a:moveTo>
                  <a:cubicBezTo>
                    <a:pt x="6627" y="1"/>
                    <a:pt x="6275" y="47"/>
                    <a:pt x="5915" y="146"/>
                  </a:cubicBezTo>
                  <a:lnTo>
                    <a:pt x="0" y="2330"/>
                  </a:lnTo>
                  <a:lnTo>
                    <a:pt x="4033" y="11270"/>
                  </a:lnTo>
                  <a:lnTo>
                    <a:pt x="8066" y="9960"/>
                  </a:lnTo>
                  <a:cubicBezTo>
                    <a:pt x="10789" y="9187"/>
                    <a:pt x="12267" y="6263"/>
                    <a:pt x="11293" y="3641"/>
                  </a:cubicBezTo>
                  <a:cubicBezTo>
                    <a:pt x="10576" y="1576"/>
                    <a:pt x="8953" y="1"/>
                    <a:pt x="6968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5273916" y="2072913"/>
              <a:ext cx="79690" cy="113400"/>
            </a:xfrm>
            <a:custGeom>
              <a:avLst/>
              <a:gdLst/>
              <a:ahLst/>
              <a:cxnLst/>
              <a:rect l="l" t="t" r="r" b="b"/>
              <a:pathLst>
                <a:path w="4572" h="6506" extrusionOk="0">
                  <a:moveTo>
                    <a:pt x="1974" y="1"/>
                  </a:moveTo>
                  <a:cubicBezTo>
                    <a:pt x="1910" y="1"/>
                    <a:pt x="1846" y="7"/>
                    <a:pt x="1782" y="19"/>
                  </a:cubicBezTo>
                  <a:cubicBezTo>
                    <a:pt x="1211" y="119"/>
                    <a:pt x="841" y="691"/>
                    <a:pt x="976" y="1296"/>
                  </a:cubicBezTo>
                  <a:lnTo>
                    <a:pt x="1278" y="2573"/>
                  </a:lnTo>
                  <a:cubicBezTo>
                    <a:pt x="1278" y="2573"/>
                    <a:pt x="1" y="3682"/>
                    <a:pt x="2118" y="6505"/>
                  </a:cubicBezTo>
                  <a:lnTo>
                    <a:pt x="4034" y="5463"/>
                  </a:lnTo>
                  <a:cubicBezTo>
                    <a:pt x="4404" y="5262"/>
                    <a:pt x="4572" y="4825"/>
                    <a:pt x="4437" y="4388"/>
                  </a:cubicBezTo>
                  <a:cubicBezTo>
                    <a:pt x="3899" y="2539"/>
                    <a:pt x="3059" y="792"/>
                    <a:pt x="3059" y="792"/>
                  </a:cubicBezTo>
                  <a:cubicBezTo>
                    <a:pt x="2882" y="318"/>
                    <a:pt x="2443" y="1"/>
                    <a:pt x="1974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5207734" y="2087869"/>
              <a:ext cx="144111" cy="141845"/>
            </a:xfrm>
            <a:custGeom>
              <a:avLst/>
              <a:gdLst/>
              <a:ahLst/>
              <a:cxnLst/>
              <a:rect l="l" t="t" r="r" b="b"/>
              <a:pathLst>
                <a:path w="8268" h="8138" extrusionOk="0">
                  <a:moveTo>
                    <a:pt x="4974" y="1"/>
                  </a:moveTo>
                  <a:lnTo>
                    <a:pt x="0" y="4034"/>
                  </a:lnTo>
                  <a:cubicBezTo>
                    <a:pt x="0" y="4034"/>
                    <a:pt x="639" y="6521"/>
                    <a:pt x="2924" y="8100"/>
                  </a:cubicBezTo>
                  <a:cubicBezTo>
                    <a:pt x="2958" y="8126"/>
                    <a:pt x="3015" y="8138"/>
                    <a:pt x="3088" y="8138"/>
                  </a:cubicBezTo>
                  <a:cubicBezTo>
                    <a:pt x="3584" y="8138"/>
                    <a:pt x="4841" y="7604"/>
                    <a:pt x="5075" y="7428"/>
                  </a:cubicBezTo>
                  <a:lnTo>
                    <a:pt x="8268" y="3899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232328" y="2039761"/>
              <a:ext cx="71480" cy="87969"/>
            </a:xfrm>
            <a:custGeom>
              <a:avLst/>
              <a:gdLst/>
              <a:ahLst/>
              <a:cxnLst/>
              <a:rect l="l" t="t" r="r" b="b"/>
              <a:pathLst>
                <a:path w="4101" h="5047" extrusionOk="0">
                  <a:moveTo>
                    <a:pt x="994" y="1"/>
                  </a:moveTo>
                  <a:cubicBezTo>
                    <a:pt x="808" y="1"/>
                    <a:pt x="625" y="58"/>
                    <a:pt x="471" y="173"/>
                  </a:cubicBezTo>
                  <a:cubicBezTo>
                    <a:pt x="68" y="475"/>
                    <a:pt x="1" y="1047"/>
                    <a:pt x="270" y="1517"/>
                  </a:cubicBezTo>
                  <a:lnTo>
                    <a:pt x="2353" y="5046"/>
                  </a:lnTo>
                  <a:lnTo>
                    <a:pt x="4101" y="3668"/>
                  </a:lnTo>
                  <a:lnTo>
                    <a:pt x="1816" y="442"/>
                  </a:lnTo>
                  <a:cubicBezTo>
                    <a:pt x="1608" y="151"/>
                    <a:pt x="1297" y="1"/>
                    <a:pt x="994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5174338" y="2087642"/>
              <a:ext cx="77337" cy="83437"/>
            </a:xfrm>
            <a:custGeom>
              <a:avLst/>
              <a:gdLst/>
              <a:ahLst/>
              <a:cxnLst/>
              <a:rect l="l" t="t" r="r" b="b"/>
              <a:pathLst>
                <a:path w="4437" h="4787" extrusionOk="0">
                  <a:moveTo>
                    <a:pt x="899" y="0"/>
                  </a:moveTo>
                  <a:cubicBezTo>
                    <a:pt x="694" y="0"/>
                    <a:pt x="496" y="70"/>
                    <a:pt x="337" y="215"/>
                  </a:cubicBezTo>
                  <a:cubicBezTo>
                    <a:pt x="0" y="518"/>
                    <a:pt x="0" y="1123"/>
                    <a:pt x="337" y="1526"/>
                  </a:cubicBezTo>
                  <a:lnTo>
                    <a:pt x="2958" y="4786"/>
                  </a:lnTo>
                  <a:lnTo>
                    <a:pt x="4437" y="3307"/>
                  </a:lnTo>
                  <a:lnTo>
                    <a:pt x="1681" y="350"/>
                  </a:lnTo>
                  <a:cubicBezTo>
                    <a:pt x="1452" y="121"/>
                    <a:pt x="1169" y="0"/>
                    <a:pt x="899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5166128" y="2125762"/>
              <a:ext cx="69737" cy="63480"/>
            </a:xfrm>
            <a:custGeom>
              <a:avLst/>
              <a:gdLst/>
              <a:ahLst/>
              <a:cxnLst/>
              <a:rect l="l" t="t" r="r" b="b"/>
              <a:pathLst>
                <a:path w="4001" h="3642" extrusionOk="0">
                  <a:moveTo>
                    <a:pt x="733" y="0"/>
                  </a:moveTo>
                  <a:cubicBezTo>
                    <a:pt x="503" y="0"/>
                    <a:pt x="300" y="94"/>
                    <a:pt x="169" y="280"/>
                  </a:cubicBezTo>
                  <a:cubicBezTo>
                    <a:pt x="1" y="583"/>
                    <a:pt x="135" y="1087"/>
                    <a:pt x="539" y="1356"/>
                  </a:cubicBezTo>
                  <a:lnTo>
                    <a:pt x="3160" y="3641"/>
                  </a:lnTo>
                  <a:lnTo>
                    <a:pt x="4000" y="2162"/>
                  </a:lnTo>
                  <a:lnTo>
                    <a:pt x="1312" y="179"/>
                  </a:lnTo>
                  <a:cubicBezTo>
                    <a:pt x="1117" y="60"/>
                    <a:pt x="917" y="0"/>
                    <a:pt x="733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5196596" y="2057662"/>
              <a:ext cx="75594" cy="82357"/>
            </a:xfrm>
            <a:custGeom>
              <a:avLst/>
              <a:gdLst/>
              <a:ahLst/>
              <a:cxnLst/>
              <a:rect l="l" t="t" r="r" b="b"/>
              <a:pathLst>
                <a:path w="4337" h="4725" extrusionOk="0">
                  <a:moveTo>
                    <a:pt x="982" y="1"/>
                  </a:moveTo>
                  <a:cubicBezTo>
                    <a:pt x="759" y="1"/>
                    <a:pt x="540" y="86"/>
                    <a:pt x="370" y="255"/>
                  </a:cubicBezTo>
                  <a:cubicBezTo>
                    <a:pt x="1" y="591"/>
                    <a:pt x="1" y="1196"/>
                    <a:pt x="337" y="1633"/>
                  </a:cubicBezTo>
                  <a:lnTo>
                    <a:pt x="2756" y="4725"/>
                  </a:lnTo>
                  <a:lnTo>
                    <a:pt x="4336" y="3145"/>
                  </a:lnTo>
                  <a:lnTo>
                    <a:pt x="1715" y="356"/>
                  </a:lnTo>
                  <a:cubicBezTo>
                    <a:pt x="1514" y="119"/>
                    <a:pt x="1245" y="1"/>
                    <a:pt x="982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4850381" y="1790458"/>
              <a:ext cx="490916" cy="450897"/>
            </a:xfrm>
            <a:custGeom>
              <a:avLst/>
              <a:gdLst/>
              <a:ahLst/>
              <a:cxnLst/>
              <a:rect l="l" t="t" r="r" b="b"/>
              <a:pathLst>
                <a:path w="28165" h="25869" extrusionOk="0">
                  <a:moveTo>
                    <a:pt x="14083" y="1"/>
                  </a:moveTo>
                  <a:cubicBezTo>
                    <a:pt x="8041" y="1"/>
                    <a:pt x="2649" y="4220"/>
                    <a:pt x="1412" y="10376"/>
                  </a:cubicBezTo>
                  <a:cubicBezTo>
                    <a:pt x="1" y="17366"/>
                    <a:pt x="4504" y="24189"/>
                    <a:pt x="11495" y="25600"/>
                  </a:cubicBezTo>
                  <a:cubicBezTo>
                    <a:pt x="12376" y="25782"/>
                    <a:pt x="13254" y="25869"/>
                    <a:pt x="14118" y="25869"/>
                  </a:cubicBezTo>
                  <a:cubicBezTo>
                    <a:pt x="20146" y="25869"/>
                    <a:pt x="25519" y="21632"/>
                    <a:pt x="26753" y="15518"/>
                  </a:cubicBezTo>
                  <a:cubicBezTo>
                    <a:pt x="28165" y="8527"/>
                    <a:pt x="23661" y="1705"/>
                    <a:pt x="16671" y="259"/>
                  </a:cubicBezTo>
                  <a:cubicBezTo>
                    <a:pt x="15802" y="85"/>
                    <a:pt x="14936" y="1"/>
                    <a:pt x="14083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5043124" y="1922090"/>
              <a:ext cx="90810" cy="175764"/>
            </a:xfrm>
            <a:custGeom>
              <a:avLst/>
              <a:gdLst/>
              <a:ahLst/>
              <a:cxnLst/>
              <a:rect l="l" t="t" r="r" b="b"/>
              <a:pathLst>
                <a:path w="5210" h="10084" extrusionOk="0">
                  <a:moveTo>
                    <a:pt x="2588" y="1"/>
                  </a:moveTo>
                  <a:cubicBezTo>
                    <a:pt x="2487" y="303"/>
                    <a:pt x="2420" y="404"/>
                    <a:pt x="2319" y="538"/>
                  </a:cubicBezTo>
                  <a:cubicBezTo>
                    <a:pt x="2286" y="606"/>
                    <a:pt x="2084" y="807"/>
                    <a:pt x="1849" y="975"/>
                  </a:cubicBezTo>
                  <a:cubicBezTo>
                    <a:pt x="1378" y="1305"/>
                    <a:pt x="776" y="1354"/>
                    <a:pt x="376" y="1354"/>
                  </a:cubicBezTo>
                  <a:cubicBezTo>
                    <a:pt x="205" y="1354"/>
                    <a:pt x="71" y="1345"/>
                    <a:pt x="0" y="1345"/>
                  </a:cubicBezTo>
                  <a:lnTo>
                    <a:pt x="0" y="3630"/>
                  </a:lnTo>
                  <a:cubicBezTo>
                    <a:pt x="908" y="3630"/>
                    <a:pt x="1513" y="3597"/>
                    <a:pt x="1882" y="3496"/>
                  </a:cubicBezTo>
                  <a:cubicBezTo>
                    <a:pt x="1983" y="3462"/>
                    <a:pt x="2084" y="3429"/>
                    <a:pt x="2185" y="3395"/>
                  </a:cubicBezTo>
                  <a:lnTo>
                    <a:pt x="2185" y="10083"/>
                  </a:lnTo>
                  <a:lnTo>
                    <a:pt x="5209" y="10083"/>
                  </a:lnTo>
                  <a:lnTo>
                    <a:pt x="5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5588496" y="2133326"/>
              <a:ext cx="339780" cy="344713"/>
            </a:xfrm>
            <a:custGeom>
              <a:avLst/>
              <a:gdLst/>
              <a:ahLst/>
              <a:cxnLst/>
              <a:rect l="l" t="t" r="r" b="b"/>
              <a:pathLst>
                <a:path w="19494" h="19777" extrusionOk="0">
                  <a:moveTo>
                    <a:pt x="10055" y="0"/>
                  </a:moveTo>
                  <a:cubicBezTo>
                    <a:pt x="9692" y="0"/>
                    <a:pt x="9478" y="14"/>
                    <a:pt x="9478" y="14"/>
                  </a:cubicBezTo>
                  <a:lnTo>
                    <a:pt x="4370" y="955"/>
                  </a:lnTo>
                  <a:cubicBezTo>
                    <a:pt x="1" y="4350"/>
                    <a:pt x="1110" y="19776"/>
                    <a:pt x="1110" y="19776"/>
                  </a:cubicBezTo>
                  <a:lnTo>
                    <a:pt x="19124" y="19776"/>
                  </a:lnTo>
                  <a:cubicBezTo>
                    <a:pt x="18653" y="11408"/>
                    <a:pt x="19494" y="5224"/>
                    <a:pt x="17477" y="2669"/>
                  </a:cubicBezTo>
                  <a:cubicBezTo>
                    <a:pt x="15506" y="239"/>
                    <a:pt x="11538" y="0"/>
                    <a:pt x="10055" y="0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5753106" y="2165642"/>
              <a:ext cx="286479" cy="484031"/>
            </a:xfrm>
            <a:custGeom>
              <a:avLst/>
              <a:gdLst/>
              <a:ahLst/>
              <a:cxnLst/>
              <a:rect l="l" t="t" r="r" b="b"/>
              <a:pathLst>
                <a:path w="16436" h="27770" extrusionOk="0">
                  <a:moveTo>
                    <a:pt x="4082" y="0"/>
                  </a:moveTo>
                  <a:cubicBezTo>
                    <a:pt x="3396" y="0"/>
                    <a:pt x="2700" y="199"/>
                    <a:pt x="2084" y="614"/>
                  </a:cubicBezTo>
                  <a:cubicBezTo>
                    <a:pt x="438" y="1723"/>
                    <a:pt x="1" y="3941"/>
                    <a:pt x="1110" y="5554"/>
                  </a:cubicBezTo>
                  <a:lnTo>
                    <a:pt x="8168" y="16107"/>
                  </a:lnTo>
                  <a:lnTo>
                    <a:pt x="3362" y="21922"/>
                  </a:lnTo>
                  <a:cubicBezTo>
                    <a:pt x="2118" y="23468"/>
                    <a:pt x="2353" y="25719"/>
                    <a:pt x="3866" y="26963"/>
                  </a:cubicBezTo>
                  <a:cubicBezTo>
                    <a:pt x="4538" y="27501"/>
                    <a:pt x="5344" y="27770"/>
                    <a:pt x="6117" y="27770"/>
                  </a:cubicBezTo>
                  <a:cubicBezTo>
                    <a:pt x="7159" y="27770"/>
                    <a:pt x="8168" y="27333"/>
                    <a:pt x="8873" y="26459"/>
                  </a:cubicBezTo>
                  <a:lnTo>
                    <a:pt x="15360" y="18594"/>
                  </a:lnTo>
                  <a:cubicBezTo>
                    <a:pt x="16368" y="17384"/>
                    <a:pt x="16435" y="15637"/>
                    <a:pt x="15561" y="14326"/>
                  </a:cubicBezTo>
                  <a:lnTo>
                    <a:pt x="7025" y="1588"/>
                  </a:lnTo>
                  <a:cubicBezTo>
                    <a:pt x="6351" y="557"/>
                    <a:pt x="5230" y="0"/>
                    <a:pt x="4082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5759555" y="2522315"/>
              <a:ext cx="114254" cy="69354"/>
            </a:xfrm>
            <a:custGeom>
              <a:avLst/>
              <a:gdLst/>
              <a:ahLst/>
              <a:cxnLst/>
              <a:rect l="l" t="t" r="r" b="b"/>
              <a:pathLst>
                <a:path w="6555" h="3979" extrusionOk="0">
                  <a:moveTo>
                    <a:pt x="4564" y="1"/>
                  </a:moveTo>
                  <a:cubicBezTo>
                    <a:pt x="4432" y="1"/>
                    <a:pt x="4296" y="27"/>
                    <a:pt x="4168" y="81"/>
                  </a:cubicBezTo>
                  <a:cubicBezTo>
                    <a:pt x="2387" y="854"/>
                    <a:pt x="807" y="1929"/>
                    <a:pt x="807" y="1929"/>
                  </a:cubicBezTo>
                  <a:cubicBezTo>
                    <a:pt x="269" y="2198"/>
                    <a:pt x="0" y="2769"/>
                    <a:pt x="168" y="3307"/>
                  </a:cubicBezTo>
                  <a:cubicBezTo>
                    <a:pt x="299" y="3724"/>
                    <a:pt x="711" y="3979"/>
                    <a:pt x="1156" y="3979"/>
                  </a:cubicBezTo>
                  <a:cubicBezTo>
                    <a:pt x="1286" y="3979"/>
                    <a:pt x="1418" y="3957"/>
                    <a:pt x="1546" y="3912"/>
                  </a:cubicBezTo>
                  <a:lnTo>
                    <a:pt x="2756" y="3442"/>
                  </a:lnTo>
                  <a:cubicBezTo>
                    <a:pt x="2756" y="3442"/>
                    <a:pt x="3053" y="3707"/>
                    <a:pt x="3644" y="3707"/>
                  </a:cubicBezTo>
                  <a:cubicBezTo>
                    <a:pt x="4277" y="3707"/>
                    <a:pt x="5249" y="3401"/>
                    <a:pt x="6554" y="2131"/>
                  </a:cubicBezTo>
                  <a:lnTo>
                    <a:pt x="5277" y="350"/>
                  </a:lnTo>
                  <a:cubicBezTo>
                    <a:pt x="5117" y="121"/>
                    <a:pt x="4847" y="1"/>
                    <a:pt x="4564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5778885" y="2522542"/>
              <a:ext cx="147057" cy="142368"/>
            </a:xfrm>
            <a:custGeom>
              <a:avLst/>
              <a:gdLst/>
              <a:ahLst/>
              <a:cxnLst/>
              <a:rect l="l" t="t" r="r" b="b"/>
              <a:pathLst>
                <a:path w="8437" h="8168" extrusionOk="0">
                  <a:moveTo>
                    <a:pt x="3429" y="0"/>
                  </a:moveTo>
                  <a:lnTo>
                    <a:pt x="0" y="3765"/>
                  </a:lnTo>
                  <a:lnTo>
                    <a:pt x="4638" y="8167"/>
                  </a:lnTo>
                  <a:cubicBezTo>
                    <a:pt x="4638" y="8167"/>
                    <a:pt x="7025" y="7226"/>
                    <a:pt x="8268" y="4739"/>
                  </a:cubicBezTo>
                  <a:cubicBezTo>
                    <a:pt x="8436" y="4437"/>
                    <a:pt x="7562" y="2924"/>
                    <a:pt x="7293" y="2689"/>
                  </a:cubicBezTo>
                  <a:lnTo>
                    <a:pt x="3429" y="0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5734369" y="2577029"/>
              <a:ext cx="86122" cy="75280"/>
            </a:xfrm>
            <a:custGeom>
              <a:avLst/>
              <a:gdLst/>
              <a:ahLst/>
              <a:cxnLst/>
              <a:rect l="l" t="t" r="r" b="b"/>
              <a:pathLst>
                <a:path w="4941" h="4319" extrusionOk="0">
                  <a:moveTo>
                    <a:pt x="3361" y="0"/>
                  </a:moveTo>
                  <a:lnTo>
                    <a:pt x="437" y="2689"/>
                  </a:lnTo>
                  <a:cubicBezTo>
                    <a:pt x="34" y="3058"/>
                    <a:pt x="0" y="3697"/>
                    <a:pt x="370" y="4067"/>
                  </a:cubicBezTo>
                  <a:cubicBezTo>
                    <a:pt x="538" y="4235"/>
                    <a:pt x="773" y="4319"/>
                    <a:pt x="1017" y="4319"/>
                  </a:cubicBezTo>
                  <a:cubicBezTo>
                    <a:pt x="1261" y="4319"/>
                    <a:pt x="1513" y="4235"/>
                    <a:pt x="1714" y="4067"/>
                  </a:cubicBezTo>
                  <a:lnTo>
                    <a:pt x="4941" y="1546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5790023" y="2623306"/>
              <a:ext cx="79673" cy="80649"/>
            </a:xfrm>
            <a:custGeom>
              <a:avLst/>
              <a:gdLst/>
              <a:ahLst/>
              <a:cxnLst/>
              <a:rect l="l" t="t" r="r" b="b"/>
              <a:pathLst>
                <a:path w="4571" h="4627" extrusionOk="0">
                  <a:moveTo>
                    <a:pt x="2924" y="0"/>
                  </a:moveTo>
                  <a:lnTo>
                    <a:pt x="370" y="3126"/>
                  </a:lnTo>
                  <a:cubicBezTo>
                    <a:pt x="0" y="3563"/>
                    <a:pt x="0" y="4134"/>
                    <a:pt x="370" y="4436"/>
                  </a:cubicBezTo>
                  <a:cubicBezTo>
                    <a:pt x="527" y="4565"/>
                    <a:pt x="721" y="4627"/>
                    <a:pt x="923" y="4627"/>
                  </a:cubicBezTo>
                  <a:cubicBezTo>
                    <a:pt x="1195" y="4627"/>
                    <a:pt x="1482" y="4514"/>
                    <a:pt x="1714" y="4302"/>
                  </a:cubicBezTo>
                  <a:lnTo>
                    <a:pt x="4571" y="1277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5828683" y="2636779"/>
              <a:ext cx="59767" cy="70748"/>
            </a:xfrm>
            <a:custGeom>
              <a:avLst/>
              <a:gdLst/>
              <a:ahLst/>
              <a:cxnLst/>
              <a:rect l="l" t="t" r="r" b="b"/>
              <a:pathLst>
                <a:path w="3429" h="4059" extrusionOk="0">
                  <a:moveTo>
                    <a:pt x="1849" y="0"/>
                  </a:moveTo>
                  <a:lnTo>
                    <a:pt x="235" y="2924"/>
                  </a:lnTo>
                  <a:cubicBezTo>
                    <a:pt x="0" y="3361"/>
                    <a:pt x="101" y="3865"/>
                    <a:pt x="471" y="4000"/>
                  </a:cubicBezTo>
                  <a:cubicBezTo>
                    <a:pt x="551" y="4039"/>
                    <a:pt x="638" y="4059"/>
                    <a:pt x="728" y="4059"/>
                  </a:cubicBezTo>
                  <a:cubicBezTo>
                    <a:pt x="1017" y="4059"/>
                    <a:pt x="1333" y="3862"/>
                    <a:pt x="1513" y="3529"/>
                  </a:cubicBezTo>
                  <a:lnTo>
                    <a:pt x="3428" y="639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5757202" y="2607479"/>
              <a:ext cx="79115" cy="78330"/>
            </a:xfrm>
            <a:custGeom>
              <a:avLst/>
              <a:gdLst/>
              <a:ahLst/>
              <a:cxnLst/>
              <a:rect l="l" t="t" r="r" b="b"/>
              <a:pathLst>
                <a:path w="4539" h="4494" extrusionOk="0">
                  <a:moveTo>
                    <a:pt x="2757" y="1"/>
                  </a:moveTo>
                  <a:lnTo>
                    <a:pt x="337" y="2925"/>
                  </a:lnTo>
                  <a:cubicBezTo>
                    <a:pt x="1" y="3362"/>
                    <a:pt x="35" y="3967"/>
                    <a:pt x="438" y="4303"/>
                  </a:cubicBezTo>
                  <a:cubicBezTo>
                    <a:pt x="595" y="4431"/>
                    <a:pt x="795" y="4493"/>
                    <a:pt x="1001" y="4493"/>
                  </a:cubicBezTo>
                  <a:cubicBezTo>
                    <a:pt x="1280" y="4493"/>
                    <a:pt x="1570" y="4381"/>
                    <a:pt x="1782" y="4168"/>
                  </a:cubicBezTo>
                  <a:lnTo>
                    <a:pt x="4538" y="1311"/>
                  </a:lnTo>
                  <a:lnTo>
                    <a:pt x="2757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5741986" y="2158618"/>
              <a:ext cx="219688" cy="201665"/>
            </a:xfrm>
            <a:custGeom>
              <a:avLst/>
              <a:gdLst/>
              <a:ahLst/>
              <a:cxnLst/>
              <a:rect l="l" t="t" r="r" b="b"/>
              <a:pathLst>
                <a:path w="12604" h="11570" extrusionOk="0">
                  <a:moveTo>
                    <a:pt x="5427" y="1"/>
                  </a:moveTo>
                  <a:cubicBezTo>
                    <a:pt x="4388" y="1"/>
                    <a:pt x="3340" y="332"/>
                    <a:pt x="2454" y="1017"/>
                  </a:cubicBezTo>
                  <a:cubicBezTo>
                    <a:pt x="437" y="2596"/>
                    <a:pt x="0" y="5453"/>
                    <a:pt x="1412" y="7570"/>
                  </a:cubicBezTo>
                  <a:lnTo>
                    <a:pt x="4369" y="11570"/>
                  </a:lnTo>
                  <a:lnTo>
                    <a:pt x="12603" y="6461"/>
                  </a:lnTo>
                  <a:lnTo>
                    <a:pt x="9478" y="2159"/>
                  </a:lnTo>
                  <a:cubicBezTo>
                    <a:pt x="8529" y="747"/>
                    <a:pt x="6988" y="1"/>
                    <a:pt x="5427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746082" y="2263233"/>
              <a:ext cx="91978" cy="99403"/>
            </a:xfrm>
            <a:custGeom>
              <a:avLst/>
              <a:gdLst/>
              <a:ahLst/>
              <a:cxnLst/>
              <a:rect l="l" t="t" r="r" b="b"/>
              <a:pathLst>
                <a:path w="5277" h="5703" extrusionOk="0">
                  <a:moveTo>
                    <a:pt x="149" y="0"/>
                  </a:moveTo>
                  <a:cubicBezTo>
                    <a:pt x="123" y="0"/>
                    <a:pt x="95" y="8"/>
                    <a:pt x="68" y="22"/>
                  </a:cubicBezTo>
                  <a:cubicBezTo>
                    <a:pt x="34" y="56"/>
                    <a:pt x="0" y="157"/>
                    <a:pt x="34" y="190"/>
                  </a:cubicBezTo>
                  <a:lnTo>
                    <a:pt x="4033" y="5635"/>
                  </a:lnTo>
                  <a:cubicBezTo>
                    <a:pt x="4067" y="5669"/>
                    <a:pt x="4101" y="5702"/>
                    <a:pt x="4134" y="5702"/>
                  </a:cubicBezTo>
                  <a:cubicBezTo>
                    <a:pt x="4168" y="5702"/>
                    <a:pt x="4168" y="5702"/>
                    <a:pt x="4201" y="5669"/>
                  </a:cubicBezTo>
                  <a:lnTo>
                    <a:pt x="5210" y="5064"/>
                  </a:lnTo>
                  <a:cubicBezTo>
                    <a:pt x="5243" y="5030"/>
                    <a:pt x="5277" y="4963"/>
                    <a:pt x="5243" y="4896"/>
                  </a:cubicBezTo>
                  <a:cubicBezTo>
                    <a:pt x="5224" y="4856"/>
                    <a:pt x="5192" y="4840"/>
                    <a:pt x="5156" y="4840"/>
                  </a:cubicBezTo>
                  <a:cubicBezTo>
                    <a:pt x="5131" y="4840"/>
                    <a:pt x="5103" y="4848"/>
                    <a:pt x="5075" y="4862"/>
                  </a:cubicBezTo>
                  <a:lnTo>
                    <a:pt x="4168" y="5433"/>
                  </a:lnTo>
                  <a:lnTo>
                    <a:pt x="236" y="56"/>
                  </a:lnTo>
                  <a:cubicBezTo>
                    <a:pt x="216" y="17"/>
                    <a:pt x="185" y="0"/>
                    <a:pt x="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624228" y="1998835"/>
              <a:ext cx="129487" cy="168740"/>
            </a:xfrm>
            <a:custGeom>
              <a:avLst/>
              <a:gdLst/>
              <a:ahLst/>
              <a:cxnLst/>
              <a:rect l="l" t="t" r="r" b="b"/>
              <a:pathLst>
                <a:path w="7429" h="9681" extrusionOk="0">
                  <a:moveTo>
                    <a:pt x="3563" y="0"/>
                  </a:moveTo>
                  <a:lnTo>
                    <a:pt x="1" y="4403"/>
                  </a:lnTo>
                  <a:lnTo>
                    <a:pt x="1513" y="9243"/>
                  </a:lnTo>
                  <a:cubicBezTo>
                    <a:pt x="1513" y="9243"/>
                    <a:pt x="2134" y="9680"/>
                    <a:pt x="3211" y="9680"/>
                  </a:cubicBezTo>
                  <a:cubicBezTo>
                    <a:pt x="4246" y="9680"/>
                    <a:pt x="5700" y="9277"/>
                    <a:pt x="7428" y="7697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5627749" y="2065610"/>
              <a:ext cx="48055" cy="56839"/>
            </a:xfrm>
            <a:custGeom>
              <a:avLst/>
              <a:gdLst/>
              <a:ahLst/>
              <a:cxnLst/>
              <a:rect l="l" t="t" r="r" b="b"/>
              <a:pathLst>
                <a:path w="2757" h="3261" extrusionOk="0">
                  <a:moveTo>
                    <a:pt x="2756" y="1"/>
                  </a:moveTo>
                  <a:lnTo>
                    <a:pt x="0" y="1244"/>
                  </a:lnTo>
                  <a:lnTo>
                    <a:pt x="639" y="3261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311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5535194" y="1879874"/>
              <a:ext cx="205883" cy="215539"/>
            </a:xfrm>
            <a:custGeom>
              <a:avLst/>
              <a:gdLst/>
              <a:ahLst/>
              <a:cxnLst/>
              <a:rect l="l" t="t" r="r" b="b"/>
              <a:pathLst>
                <a:path w="11812" h="12366" extrusionOk="0">
                  <a:moveTo>
                    <a:pt x="4283" y="0"/>
                  </a:moveTo>
                  <a:cubicBezTo>
                    <a:pt x="4070" y="0"/>
                    <a:pt x="3852" y="12"/>
                    <a:pt x="3630" y="36"/>
                  </a:cubicBezTo>
                  <a:cubicBezTo>
                    <a:pt x="3496" y="70"/>
                    <a:pt x="3395" y="104"/>
                    <a:pt x="3260" y="104"/>
                  </a:cubicBezTo>
                  <a:cubicBezTo>
                    <a:pt x="3260" y="104"/>
                    <a:pt x="303" y="675"/>
                    <a:pt x="101" y="3969"/>
                  </a:cubicBezTo>
                  <a:cubicBezTo>
                    <a:pt x="101" y="3969"/>
                    <a:pt x="0" y="5884"/>
                    <a:pt x="303" y="9279"/>
                  </a:cubicBezTo>
                  <a:cubicBezTo>
                    <a:pt x="480" y="11314"/>
                    <a:pt x="2209" y="12365"/>
                    <a:pt x="3834" y="12365"/>
                  </a:cubicBezTo>
                  <a:cubicBezTo>
                    <a:pt x="4061" y="12365"/>
                    <a:pt x="4286" y="12345"/>
                    <a:pt x="4504" y="12303"/>
                  </a:cubicBezTo>
                  <a:cubicBezTo>
                    <a:pt x="5579" y="12068"/>
                    <a:pt x="7596" y="11026"/>
                    <a:pt x="8671" y="10220"/>
                  </a:cubicBezTo>
                  <a:lnTo>
                    <a:pt x="8335" y="9682"/>
                  </a:lnTo>
                  <a:cubicBezTo>
                    <a:pt x="11811" y="6013"/>
                    <a:pt x="9122" y="0"/>
                    <a:pt x="4283" y="0"/>
                  </a:cubicBez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525224" y="1998835"/>
              <a:ext cx="22293" cy="35749"/>
            </a:xfrm>
            <a:custGeom>
              <a:avLst/>
              <a:gdLst/>
              <a:ahLst/>
              <a:cxnLst/>
              <a:rect l="l" t="t" r="r" b="b"/>
              <a:pathLst>
                <a:path w="1279" h="2051" extrusionOk="0">
                  <a:moveTo>
                    <a:pt x="1009" y="0"/>
                  </a:moveTo>
                  <a:lnTo>
                    <a:pt x="203" y="1445"/>
                  </a:lnTo>
                  <a:cubicBezTo>
                    <a:pt x="1" y="1748"/>
                    <a:pt x="35" y="1950"/>
                    <a:pt x="236" y="1983"/>
                  </a:cubicBezTo>
                  <a:lnTo>
                    <a:pt x="1278" y="2050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525224" y="1843097"/>
              <a:ext cx="257668" cy="219601"/>
            </a:xfrm>
            <a:custGeom>
              <a:avLst/>
              <a:gdLst/>
              <a:ahLst/>
              <a:cxnLst/>
              <a:rect l="l" t="t" r="r" b="b"/>
              <a:pathLst>
                <a:path w="14783" h="12599" extrusionOk="0">
                  <a:moveTo>
                    <a:pt x="7702" y="0"/>
                  </a:moveTo>
                  <a:cubicBezTo>
                    <a:pt x="7502" y="0"/>
                    <a:pt x="7299" y="10"/>
                    <a:pt x="7092" y="29"/>
                  </a:cubicBezTo>
                  <a:cubicBezTo>
                    <a:pt x="1" y="634"/>
                    <a:pt x="774" y="5373"/>
                    <a:pt x="774" y="5373"/>
                  </a:cubicBezTo>
                  <a:cubicBezTo>
                    <a:pt x="1303" y="5444"/>
                    <a:pt x="1920" y="5471"/>
                    <a:pt x="2541" y="5471"/>
                  </a:cubicBezTo>
                  <a:cubicBezTo>
                    <a:pt x="4248" y="5471"/>
                    <a:pt x="5983" y="5272"/>
                    <a:pt x="5983" y="5272"/>
                  </a:cubicBezTo>
                  <a:lnTo>
                    <a:pt x="6790" y="8398"/>
                  </a:lnTo>
                  <a:lnTo>
                    <a:pt x="9512" y="8498"/>
                  </a:lnTo>
                  <a:cubicBezTo>
                    <a:pt x="8874" y="10515"/>
                    <a:pt x="10688" y="12599"/>
                    <a:pt x="10688" y="12599"/>
                  </a:cubicBezTo>
                  <a:cubicBezTo>
                    <a:pt x="11596" y="10212"/>
                    <a:pt x="12974" y="8666"/>
                    <a:pt x="13209" y="8061"/>
                  </a:cubicBezTo>
                  <a:cubicBezTo>
                    <a:pt x="14783" y="4368"/>
                    <a:pt x="11999" y="0"/>
                    <a:pt x="7702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5650007" y="1953656"/>
              <a:ext cx="66792" cy="64596"/>
            </a:xfrm>
            <a:custGeom>
              <a:avLst/>
              <a:gdLst/>
              <a:ahLst/>
              <a:cxnLst/>
              <a:rect l="l" t="t" r="r" b="b"/>
              <a:pathLst>
                <a:path w="3832" h="3706" extrusionOk="0">
                  <a:moveTo>
                    <a:pt x="1941" y="0"/>
                  </a:moveTo>
                  <a:cubicBezTo>
                    <a:pt x="1900" y="0"/>
                    <a:pt x="1858" y="2"/>
                    <a:pt x="1815" y="4"/>
                  </a:cubicBezTo>
                  <a:cubicBezTo>
                    <a:pt x="807" y="72"/>
                    <a:pt x="1" y="945"/>
                    <a:pt x="68" y="1954"/>
                  </a:cubicBezTo>
                  <a:cubicBezTo>
                    <a:pt x="132" y="2953"/>
                    <a:pt x="939" y="3705"/>
                    <a:pt x="1925" y="3705"/>
                  </a:cubicBezTo>
                  <a:cubicBezTo>
                    <a:pt x="1966" y="3705"/>
                    <a:pt x="2008" y="3704"/>
                    <a:pt x="2051" y="3701"/>
                  </a:cubicBezTo>
                  <a:cubicBezTo>
                    <a:pt x="3059" y="3668"/>
                    <a:pt x="3832" y="2760"/>
                    <a:pt x="3798" y="1752"/>
                  </a:cubicBezTo>
                  <a:cubicBezTo>
                    <a:pt x="3734" y="752"/>
                    <a:pt x="2927" y="0"/>
                    <a:pt x="1941" y="0"/>
                  </a:cubicBez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5667001" y="1972359"/>
              <a:ext cx="26964" cy="23565"/>
            </a:xfrm>
            <a:custGeom>
              <a:avLst/>
              <a:gdLst/>
              <a:ahLst/>
              <a:cxnLst/>
              <a:rect l="l" t="t" r="r" b="b"/>
              <a:pathLst>
                <a:path w="1547" h="1352" extrusionOk="0">
                  <a:moveTo>
                    <a:pt x="1251" y="1"/>
                  </a:moveTo>
                  <a:cubicBezTo>
                    <a:pt x="885" y="1"/>
                    <a:pt x="576" y="104"/>
                    <a:pt x="370" y="309"/>
                  </a:cubicBezTo>
                  <a:cubicBezTo>
                    <a:pt x="0" y="645"/>
                    <a:pt x="0" y="1183"/>
                    <a:pt x="0" y="1217"/>
                  </a:cubicBezTo>
                  <a:cubicBezTo>
                    <a:pt x="0" y="1284"/>
                    <a:pt x="67" y="1351"/>
                    <a:pt x="168" y="1351"/>
                  </a:cubicBezTo>
                  <a:cubicBezTo>
                    <a:pt x="235" y="1351"/>
                    <a:pt x="303" y="1284"/>
                    <a:pt x="303" y="1183"/>
                  </a:cubicBezTo>
                  <a:cubicBezTo>
                    <a:pt x="303" y="1183"/>
                    <a:pt x="303" y="780"/>
                    <a:pt x="572" y="511"/>
                  </a:cubicBezTo>
                  <a:cubicBezTo>
                    <a:pt x="712" y="371"/>
                    <a:pt x="922" y="301"/>
                    <a:pt x="1202" y="301"/>
                  </a:cubicBezTo>
                  <a:cubicBezTo>
                    <a:pt x="1258" y="301"/>
                    <a:pt x="1317" y="304"/>
                    <a:pt x="1378" y="309"/>
                  </a:cubicBezTo>
                  <a:cubicBezTo>
                    <a:pt x="1390" y="315"/>
                    <a:pt x="1402" y="318"/>
                    <a:pt x="1414" y="318"/>
                  </a:cubicBezTo>
                  <a:cubicBezTo>
                    <a:pt x="1468" y="318"/>
                    <a:pt x="1519" y="258"/>
                    <a:pt x="1546" y="175"/>
                  </a:cubicBezTo>
                  <a:cubicBezTo>
                    <a:pt x="1546" y="108"/>
                    <a:pt x="1479" y="7"/>
                    <a:pt x="1412" y="7"/>
                  </a:cubicBezTo>
                  <a:cubicBezTo>
                    <a:pt x="1357" y="3"/>
                    <a:pt x="1304" y="1"/>
                    <a:pt x="1251" y="1"/>
                  </a:cubicBezTo>
                  <a:close/>
                </a:path>
              </a:pathLst>
            </a:custGeom>
            <a:solidFill>
              <a:srgbClr val="311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5743729" y="1852387"/>
              <a:ext cx="259533" cy="213169"/>
            </a:xfrm>
            <a:custGeom>
              <a:avLst/>
              <a:gdLst/>
              <a:ahLst/>
              <a:cxnLst/>
              <a:rect l="l" t="t" r="r" b="b"/>
              <a:pathLst>
                <a:path w="14890" h="12230" extrusionOk="0">
                  <a:moveTo>
                    <a:pt x="3509" y="1"/>
                  </a:moveTo>
                  <a:cubicBezTo>
                    <a:pt x="767" y="1"/>
                    <a:pt x="1" y="2655"/>
                    <a:pt x="1" y="2655"/>
                  </a:cubicBezTo>
                  <a:lnTo>
                    <a:pt x="203" y="3529"/>
                  </a:lnTo>
                  <a:cubicBezTo>
                    <a:pt x="402" y="3141"/>
                    <a:pt x="689" y="2917"/>
                    <a:pt x="1060" y="2917"/>
                  </a:cubicBezTo>
                  <a:cubicBezTo>
                    <a:pt x="1880" y="2917"/>
                    <a:pt x="3110" y="4011"/>
                    <a:pt x="4706" y="6856"/>
                  </a:cubicBezTo>
                  <a:cubicBezTo>
                    <a:pt x="6605" y="10241"/>
                    <a:pt x="9315" y="12229"/>
                    <a:pt x="11416" y="12229"/>
                  </a:cubicBezTo>
                  <a:cubicBezTo>
                    <a:pt x="11881" y="12229"/>
                    <a:pt x="12315" y="12132"/>
                    <a:pt x="12705" y="11931"/>
                  </a:cubicBezTo>
                  <a:cubicBezTo>
                    <a:pt x="14890" y="10822"/>
                    <a:pt x="13108" y="8201"/>
                    <a:pt x="13108" y="8201"/>
                  </a:cubicBezTo>
                  <a:cubicBezTo>
                    <a:pt x="13108" y="8201"/>
                    <a:pt x="8000" y="773"/>
                    <a:pt x="4471" y="101"/>
                  </a:cubicBezTo>
                  <a:cubicBezTo>
                    <a:pt x="4126" y="32"/>
                    <a:pt x="3806" y="1"/>
                    <a:pt x="3509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547500" y="1957125"/>
              <a:ext cx="35017" cy="12428"/>
            </a:xfrm>
            <a:custGeom>
              <a:avLst/>
              <a:gdLst/>
              <a:ahLst/>
              <a:cxnLst/>
              <a:rect l="l" t="t" r="r" b="b"/>
              <a:pathLst>
                <a:path w="2009" h="713" extrusionOk="0">
                  <a:moveTo>
                    <a:pt x="1140" y="1"/>
                  </a:moveTo>
                  <a:cubicBezTo>
                    <a:pt x="1083" y="1"/>
                    <a:pt x="1028" y="3"/>
                    <a:pt x="975" y="7"/>
                  </a:cubicBezTo>
                  <a:cubicBezTo>
                    <a:pt x="975" y="7"/>
                    <a:pt x="958" y="6"/>
                    <a:pt x="929" y="6"/>
                  </a:cubicBezTo>
                  <a:cubicBezTo>
                    <a:pt x="740" y="6"/>
                    <a:pt x="29" y="32"/>
                    <a:pt x="0" y="410"/>
                  </a:cubicBezTo>
                  <a:cubicBezTo>
                    <a:pt x="0" y="410"/>
                    <a:pt x="0" y="679"/>
                    <a:pt x="807" y="713"/>
                  </a:cubicBezTo>
                  <a:cubicBezTo>
                    <a:pt x="1647" y="713"/>
                    <a:pt x="1849" y="646"/>
                    <a:pt x="1949" y="377"/>
                  </a:cubicBezTo>
                  <a:cubicBezTo>
                    <a:pt x="2008" y="111"/>
                    <a:pt x="1549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5542811" y="2040772"/>
              <a:ext cx="27539" cy="9046"/>
            </a:xfrm>
            <a:custGeom>
              <a:avLst/>
              <a:gdLst/>
              <a:ahLst/>
              <a:cxnLst/>
              <a:rect l="l" t="t" r="r" b="b"/>
              <a:pathLst>
                <a:path w="1580" h="519" extrusionOk="0">
                  <a:moveTo>
                    <a:pt x="1404" y="1"/>
                  </a:moveTo>
                  <a:cubicBezTo>
                    <a:pt x="1383" y="1"/>
                    <a:pt x="1363" y="5"/>
                    <a:pt x="1345" y="14"/>
                  </a:cubicBezTo>
                  <a:cubicBezTo>
                    <a:pt x="1078" y="174"/>
                    <a:pt x="773" y="212"/>
                    <a:pt x="546" y="212"/>
                  </a:cubicBezTo>
                  <a:cubicBezTo>
                    <a:pt x="343" y="212"/>
                    <a:pt x="202" y="182"/>
                    <a:pt x="202" y="182"/>
                  </a:cubicBezTo>
                  <a:cubicBezTo>
                    <a:pt x="190" y="176"/>
                    <a:pt x="176" y="173"/>
                    <a:pt x="162" y="173"/>
                  </a:cubicBezTo>
                  <a:cubicBezTo>
                    <a:pt x="101" y="173"/>
                    <a:pt x="34" y="228"/>
                    <a:pt x="34" y="283"/>
                  </a:cubicBezTo>
                  <a:cubicBezTo>
                    <a:pt x="0" y="350"/>
                    <a:pt x="67" y="451"/>
                    <a:pt x="135" y="485"/>
                  </a:cubicBezTo>
                  <a:cubicBezTo>
                    <a:pt x="135" y="485"/>
                    <a:pt x="336" y="518"/>
                    <a:pt x="572" y="518"/>
                  </a:cubicBezTo>
                  <a:cubicBezTo>
                    <a:pt x="840" y="518"/>
                    <a:pt x="1177" y="485"/>
                    <a:pt x="1479" y="283"/>
                  </a:cubicBezTo>
                  <a:cubicBezTo>
                    <a:pt x="1580" y="249"/>
                    <a:pt x="1580" y="149"/>
                    <a:pt x="1546" y="81"/>
                  </a:cubicBezTo>
                  <a:cubicBezTo>
                    <a:pt x="1522" y="32"/>
                    <a:pt x="1461" y="1"/>
                    <a:pt x="1404" y="1"/>
                  </a:cubicBezTo>
                  <a:close/>
                </a:path>
              </a:pathLst>
            </a:custGeom>
            <a:solidFill>
              <a:srgbClr val="311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5550428" y="1991497"/>
              <a:ext cx="14659" cy="13508"/>
            </a:xfrm>
            <a:custGeom>
              <a:avLst/>
              <a:gdLst/>
              <a:ahLst/>
              <a:cxnLst/>
              <a:rect l="l" t="t" r="r" b="b"/>
              <a:pathLst>
                <a:path w="841" h="775" extrusionOk="0">
                  <a:moveTo>
                    <a:pt x="424" y="0"/>
                  </a:moveTo>
                  <a:cubicBezTo>
                    <a:pt x="385" y="0"/>
                    <a:pt x="344" y="6"/>
                    <a:pt x="303" y="18"/>
                  </a:cubicBezTo>
                  <a:cubicBezTo>
                    <a:pt x="101" y="52"/>
                    <a:pt x="0" y="287"/>
                    <a:pt x="34" y="488"/>
                  </a:cubicBezTo>
                  <a:cubicBezTo>
                    <a:pt x="89" y="654"/>
                    <a:pt x="235" y="775"/>
                    <a:pt x="398" y="775"/>
                  </a:cubicBezTo>
                  <a:cubicBezTo>
                    <a:pt x="433" y="775"/>
                    <a:pt x="469" y="769"/>
                    <a:pt x="504" y="757"/>
                  </a:cubicBezTo>
                  <a:cubicBezTo>
                    <a:pt x="740" y="690"/>
                    <a:pt x="840" y="488"/>
                    <a:pt x="807" y="287"/>
                  </a:cubicBezTo>
                  <a:cubicBezTo>
                    <a:pt x="751" y="121"/>
                    <a:pt x="605" y="0"/>
                    <a:pt x="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3446800" y="3065578"/>
              <a:ext cx="158195" cy="188645"/>
            </a:xfrm>
            <a:custGeom>
              <a:avLst/>
              <a:gdLst/>
              <a:ahLst/>
              <a:cxnLst/>
              <a:rect l="l" t="t" r="r" b="b"/>
              <a:pathLst>
                <a:path w="9076" h="10823" extrusionOk="0">
                  <a:moveTo>
                    <a:pt x="1" y="1"/>
                  </a:moveTo>
                  <a:lnTo>
                    <a:pt x="2354" y="10823"/>
                  </a:lnTo>
                  <a:lnTo>
                    <a:pt x="9075" y="10823"/>
                  </a:lnTo>
                  <a:lnTo>
                    <a:pt x="6723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449728" y="3217883"/>
              <a:ext cx="312258" cy="106062"/>
            </a:xfrm>
            <a:custGeom>
              <a:avLst/>
              <a:gdLst/>
              <a:ahLst/>
              <a:cxnLst/>
              <a:rect l="l" t="t" r="r" b="b"/>
              <a:pathLst>
                <a:path w="17915" h="6085" extrusionOk="0">
                  <a:moveTo>
                    <a:pt x="1211" y="1"/>
                  </a:moveTo>
                  <a:cubicBezTo>
                    <a:pt x="169" y="3698"/>
                    <a:pt x="1" y="6084"/>
                    <a:pt x="1" y="6084"/>
                  </a:cubicBezTo>
                  <a:lnTo>
                    <a:pt x="17914" y="6084"/>
                  </a:lnTo>
                  <a:cubicBezTo>
                    <a:pt x="17679" y="4068"/>
                    <a:pt x="16099" y="2555"/>
                    <a:pt x="13243" y="2253"/>
                  </a:cubicBezTo>
                  <a:cubicBezTo>
                    <a:pt x="10386" y="1950"/>
                    <a:pt x="10218" y="1"/>
                    <a:pt x="10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449728" y="3323928"/>
              <a:ext cx="312258" cy="22276"/>
            </a:xfrm>
            <a:custGeom>
              <a:avLst/>
              <a:gdLst/>
              <a:ahLst/>
              <a:cxnLst/>
              <a:rect l="l" t="t" r="r" b="b"/>
              <a:pathLst>
                <a:path w="17915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7914" y="1277"/>
                  </a:lnTo>
                  <a:lnTo>
                    <a:pt x="17914" y="0"/>
                  </a:ln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3457938" y="3266513"/>
              <a:ext cx="62103" cy="57432"/>
            </a:xfrm>
            <a:custGeom>
              <a:avLst/>
              <a:gdLst/>
              <a:ahLst/>
              <a:cxnLst/>
              <a:rect l="l" t="t" r="r" b="b"/>
              <a:pathLst>
                <a:path w="3563" h="3295" extrusionOk="0">
                  <a:moveTo>
                    <a:pt x="34" y="0"/>
                  </a:moveTo>
                  <a:lnTo>
                    <a:pt x="0" y="303"/>
                  </a:lnTo>
                  <a:cubicBezTo>
                    <a:pt x="34" y="303"/>
                    <a:pt x="3260" y="673"/>
                    <a:pt x="3260" y="3294"/>
                  </a:cubicBezTo>
                  <a:lnTo>
                    <a:pt x="3563" y="3294"/>
                  </a:lnTo>
                  <a:cubicBezTo>
                    <a:pt x="3563" y="404"/>
                    <a:pt x="68" y="0"/>
                    <a:pt x="34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3563390" y="3186631"/>
              <a:ext cx="83193" cy="60569"/>
            </a:xfrm>
            <a:custGeom>
              <a:avLst/>
              <a:gdLst/>
              <a:ahLst/>
              <a:cxnLst/>
              <a:rect l="l" t="t" r="r" b="b"/>
              <a:pathLst>
                <a:path w="4773" h="3475" extrusionOk="0">
                  <a:moveTo>
                    <a:pt x="1277" y="315"/>
                  </a:moveTo>
                  <a:cubicBezTo>
                    <a:pt x="1378" y="315"/>
                    <a:pt x="1479" y="349"/>
                    <a:pt x="1580" y="382"/>
                  </a:cubicBezTo>
                  <a:cubicBezTo>
                    <a:pt x="2689" y="651"/>
                    <a:pt x="3798" y="2332"/>
                    <a:pt x="4268" y="3037"/>
                  </a:cubicBezTo>
                  <a:cubicBezTo>
                    <a:pt x="2655" y="2601"/>
                    <a:pt x="471" y="1727"/>
                    <a:pt x="336" y="1021"/>
                  </a:cubicBezTo>
                  <a:cubicBezTo>
                    <a:pt x="336" y="954"/>
                    <a:pt x="302" y="752"/>
                    <a:pt x="706" y="517"/>
                  </a:cubicBezTo>
                  <a:cubicBezTo>
                    <a:pt x="874" y="382"/>
                    <a:pt x="1075" y="315"/>
                    <a:pt x="1277" y="315"/>
                  </a:cubicBezTo>
                  <a:close/>
                  <a:moveTo>
                    <a:pt x="1293" y="1"/>
                  </a:moveTo>
                  <a:cubicBezTo>
                    <a:pt x="1025" y="1"/>
                    <a:pt x="773" y="83"/>
                    <a:pt x="538" y="248"/>
                  </a:cubicBezTo>
                  <a:cubicBezTo>
                    <a:pt x="168" y="483"/>
                    <a:pt x="0" y="752"/>
                    <a:pt x="34" y="1055"/>
                  </a:cubicBezTo>
                  <a:cubicBezTo>
                    <a:pt x="235" y="2298"/>
                    <a:pt x="4100" y="3340"/>
                    <a:pt x="4537" y="3474"/>
                  </a:cubicBezTo>
                  <a:lnTo>
                    <a:pt x="4604" y="3474"/>
                  </a:lnTo>
                  <a:cubicBezTo>
                    <a:pt x="4638" y="3474"/>
                    <a:pt x="4672" y="3441"/>
                    <a:pt x="4739" y="3407"/>
                  </a:cubicBezTo>
                  <a:cubicBezTo>
                    <a:pt x="4772" y="3374"/>
                    <a:pt x="4772" y="3273"/>
                    <a:pt x="4739" y="3239"/>
                  </a:cubicBezTo>
                  <a:cubicBezTo>
                    <a:pt x="4672" y="3105"/>
                    <a:pt x="3193" y="450"/>
                    <a:pt x="1647" y="46"/>
                  </a:cubicBezTo>
                  <a:cubicBezTo>
                    <a:pt x="1526" y="16"/>
                    <a:pt x="1408" y="1"/>
                    <a:pt x="1293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3640710" y="3196514"/>
              <a:ext cx="77337" cy="50686"/>
            </a:xfrm>
            <a:custGeom>
              <a:avLst/>
              <a:gdLst/>
              <a:ahLst/>
              <a:cxnLst/>
              <a:rect l="l" t="t" r="r" b="b"/>
              <a:pathLst>
                <a:path w="4437" h="2908" extrusionOk="0">
                  <a:moveTo>
                    <a:pt x="3059" y="319"/>
                  </a:moveTo>
                  <a:cubicBezTo>
                    <a:pt x="3294" y="319"/>
                    <a:pt x="3563" y="420"/>
                    <a:pt x="3798" y="656"/>
                  </a:cubicBezTo>
                  <a:cubicBezTo>
                    <a:pt x="4101" y="924"/>
                    <a:pt x="4067" y="1126"/>
                    <a:pt x="4033" y="1193"/>
                  </a:cubicBezTo>
                  <a:cubicBezTo>
                    <a:pt x="3832" y="1798"/>
                    <a:pt x="1882" y="2302"/>
                    <a:pt x="471" y="2538"/>
                  </a:cubicBezTo>
                  <a:cubicBezTo>
                    <a:pt x="874" y="1933"/>
                    <a:pt x="1849" y="521"/>
                    <a:pt x="2857" y="353"/>
                  </a:cubicBezTo>
                  <a:cubicBezTo>
                    <a:pt x="2924" y="353"/>
                    <a:pt x="2991" y="319"/>
                    <a:pt x="3059" y="319"/>
                  </a:cubicBezTo>
                  <a:close/>
                  <a:moveTo>
                    <a:pt x="3039" y="0"/>
                  </a:moveTo>
                  <a:cubicBezTo>
                    <a:pt x="2968" y="0"/>
                    <a:pt x="2896" y="6"/>
                    <a:pt x="2823" y="17"/>
                  </a:cubicBezTo>
                  <a:cubicBezTo>
                    <a:pt x="1378" y="252"/>
                    <a:pt x="68" y="2571"/>
                    <a:pt x="0" y="2672"/>
                  </a:cubicBezTo>
                  <a:cubicBezTo>
                    <a:pt x="0" y="2706"/>
                    <a:pt x="0" y="2773"/>
                    <a:pt x="34" y="2840"/>
                  </a:cubicBezTo>
                  <a:cubicBezTo>
                    <a:pt x="68" y="2874"/>
                    <a:pt x="101" y="2907"/>
                    <a:pt x="168" y="2907"/>
                  </a:cubicBezTo>
                  <a:cubicBezTo>
                    <a:pt x="572" y="2840"/>
                    <a:pt x="4000" y="2370"/>
                    <a:pt x="4336" y="1261"/>
                  </a:cubicBezTo>
                  <a:cubicBezTo>
                    <a:pt x="4437" y="992"/>
                    <a:pt x="4336" y="689"/>
                    <a:pt x="4000" y="420"/>
                  </a:cubicBezTo>
                  <a:cubicBezTo>
                    <a:pt x="3720" y="140"/>
                    <a:pt x="3393" y="0"/>
                    <a:pt x="3039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610242" y="3241327"/>
              <a:ext cx="35174" cy="20515"/>
            </a:xfrm>
            <a:custGeom>
              <a:avLst/>
              <a:gdLst/>
              <a:ahLst/>
              <a:cxnLst/>
              <a:rect l="l" t="t" r="r" b="b"/>
              <a:pathLst>
                <a:path w="2018" h="1177" extrusionOk="0">
                  <a:moveTo>
                    <a:pt x="1849" y="0"/>
                  </a:moveTo>
                  <a:cubicBezTo>
                    <a:pt x="1816" y="0"/>
                    <a:pt x="1211" y="34"/>
                    <a:pt x="68" y="874"/>
                  </a:cubicBezTo>
                  <a:cubicBezTo>
                    <a:pt x="1" y="941"/>
                    <a:pt x="1" y="1042"/>
                    <a:pt x="34" y="1109"/>
                  </a:cubicBezTo>
                  <a:cubicBezTo>
                    <a:pt x="68" y="1143"/>
                    <a:pt x="135" y="1177"/>
                    <a:pt x="169" y="1177"/>
                  </a:cubicBezTo>
                  <a:cubicBezTo>
                    <a:pt x="202" y="1177"/>
                    <a:pt x="236" y="1143"/>
                    <a:pt x="270" y="1143"/>
                  </a:cubicBezTo>
                  <a:cubicBezTo>
                    <a:pt x="1311" y="336"/>
                    <a:pt x="1849" y="336"/>
                    <a:pt x="1849" y="336"/>
                  </a:cubicBezTo>
                  <a:cubicBezTo>
                    <a:pt x="1950" y="336"/>
                    <a:pt x="2017" y="269"/>
                    <a:pt x="2017" y="168"/>
                  </a:cubicBezTo>
                  <a:cubicBezTo>
                    <a:pt x="2017" y="101"/>
                    <a:pt x="1950" y="0"/>
                    <a:pt x="1849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630165" y="3251279"/>
              <a:ext cx="35156" cy="20515"/>
            </a:xfrm>
            <a:custGeom>
              <a:avLst/>
              <a:gdLst/>
              <a:ahLst/>
              <a:cxnLst/>
              <a:rect l="l" t="t" r="r" b="b"/>
              <a:pathLst>
                <a:path w="2017" h="1177" extrusionOk="0">
                  <a:moveTo>
                    <a:pt x="1849" y="1"/>
                  </a:moveTo>
                  <a:cubicBezTo>
                    <a:pt x="1815" y="34"/>
                    <a:pt x="740" y="101"/>
                    <a:pt x="68" y="942"/>
                  </a:cubicBezTo>
                  <a:cubicBezTo>
                    <a:pt x="0" y="1009"/>
                    <a:pt x="34" y="1110"/>
                    <a:pt x="101" y="1143"/>
                  </a:cubicBezTo>
                  <a:cubicBezTo>
                    <a:pt x="135" y="1177"/>
                    <a:pt x="168" y="1177"/>
                    <a:pt x="202" y="1177"/>
                  </a:cubicBezTo>
                  <a:cubicBezTo>
                    <a:pt x="236" y="1177"/>
                    <a:pt x="303" y="1177"/>
                    <a:pt x="303" y="1143"/>
                  </a:cubicBezTo>
                  <a:cubicBezTo>
                    <a:pt x="874" y="404"/>
                    <a:pt x="1849" y="337"/>
                    <a:pt x="1849" y="337"/>
                  </a:cubicBezTo>
                  <a:cubicBezTo>
                    <a:pt x="1950" y="337"/>
                    <a:pt x="2017" y="269"/>
                    <a:pt x="2017" y="169"/>
                  </a:cubicBezTo>
                  <a:cubicBezTo>
                    <a:pt x="2017" y="68"/>
                    <a:pt x="1916" y="1"/>
                    <a:pt x="1849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162113" y="2422371"/>
              <a:ext cx="466897" cy="753935"/>
            </a:xfrm>
            <a:custGeom>
              <a:avLst/>
              <a:gdLst/>
              <a:ahLst/>
              <a:cxnLst/>
              <a:rect l="l" t="t" r="r" b="b"/>
              <a:pathLst>
                <a:path w="26787" h="43255" extrusionOk="0">
                  <a:moveTo>
                    <a:pt x="13444" y="0"/>
                  </a:moveTo>
                  <a:lnTo>
                    <a:pt x="0" y="1009"/>
                  </a:lnTo>
                  <a:lnTo>
                    <a:pt x="5949" y="11394"/>
                  </a:lnTo>
                  <a:cubicBezTo>
                    <a:pt x="12805" y="27324"/>
                    <a:pt x="15460" y="43255"/>
                    <a:pt x="15460" y="43255"/>
                  </a:cubicBezTo>
                  <a:lnTo>
                    <a:pt x="26786" y="42650"/>
                  </a:lnTo>
                  <a:cubicBezTo>
                    <a:pt x="26786" y="42650"/>
                    <a:pt x="25408" y="23291"/>
                    <a:pt x="16334" y="4302"/>
                  </a:cubicBezTo>
                  <a:lnTo>
                    <a:pt x="13444" y="0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946537" y="2984737"/>
              <a:ext cx="210903" cy="216184"/>
            </a:xfrm>
            <a:custGeom>
              <a:avLst/>
              <a:gdLst/>
              <a:ahLst/>
              <a:cxnLst/>
              <a:rect l="l" t="t" r="r" b="b"/>
              <a:pathLst>
                <a:path w="12100" h="12403" extrusionOk="0">
                  <a:moveTo>
                    <a:pt x="6016" y="1"/>
                  </a:moveTo>
                  <a:lnTo>
                    <a:pt x="0" y="9546"/>
                  </a:lnTo>
                  <a:lnTo>
                    <a:pt x="6083" y="12402"/>
                  </a:lnTo>
                  <a:lnTo>
                    <a:pt x="12099" y="2857"/>
                  </a:lnTo>
                  <a:lnTo>
                    <a:pt x="6016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82097" y="3110688"/>
              <a:ext cx="294079" cy="220280"/>
            </a:xfrm>
            <a:custGeom>
              <a:avLst/>
              <a:gdLst/>
              <a:ahLst/>
              <a:cxnLst/>
              <a:rect l="l" t="t" r="r" b="b"/>
              <a:pathLst>
                <a:path w="16872" h="12638" extrusionOk="0">
                  <a:moveTo>
                    <a:pt x="3697" y="1"/>
                  </a:moveTo>
                  <a:cubicBezTo>
                    <a:pt x="1177" y="2891"/>
                    <a:pt x="0" y="5008"/>
                    <a:pt x="0" y="5008"/>
                  </a:cubicBezTo>
                  <a:lnTo>
                    <a:pt x="16200" y="12637"/>
                  </a:lnTo>
                  <a:cubicBezTo>
                    <a:pt x="16872" y="10688"/>
                    <a:pt x="16065" y="8672"/>
                    <a:pt x="13612" y="7159"/>
                  </a:cubicBezTo>
                  <a:cubicBezTo>
                    <a:pt x="11158" y="5680"/>
                    <a:pt x="11864" y="3866"/>
                    <a:pt x="11864" y="3866"/>
                  </a:cubicBezTo>
                  <a:lnTo>
                    <a:pt x="36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2872720" y="3197978"/>
              <a:ext cx="291743" cy="152913"/>
            </a:xfrm>
            <a:custGeom>
              <a:avLst/>
              <a:gdLst/>
              <a:ahLst/>
              <a:cxnLst/>
              <a:rect l="l" t="t" r="r" b="b"/>
              <a:pathLst>
                <a:path w="16738" h="8773" extrusionOk="0">
                  <a:moveTo>
                    <a:pt x="572" y="0"/>
                  </a:moveTo>
                  <a:lnTo>
                    <a:pt x="1" y="1143"/>
                  </a:lnTo>
                  <a:lnTo>
                    <a:pt x="16200" y="8772"/>
                  </a:lnTo>
                  <a:lnTo>
                    <a:pt x="16738" y="762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2911973" y="3149348"/>
              <a:ext cx="55671" cy="78522"/>
            </a:xfrm>
            <a:custGeom>
              <a:avLst/>
              <a:gdLst/>
              <a:ahLst/>
              <a:cxnLst/>
              <a:rect l="l" t="t" r="r" b="b"/>
              <a:pathLst>
                <a:path w="3194" h="4505" extrusionOk="0">
                  <a:moveTo>
                    <a:pt x="168" y="1"/>
                  </a:moveTo>
                  <a:lnTo>
                    <a:pt x="0" y="270"/>
                  </a:lnTo>
                  <a:cubicBezTo>
                    <a:pt x="101" y="337"/>
                    <a:pt x="2756" y="1984"/>
                    <a:pt x="1647" y="4370"/>
                  </a:cubicBezTo>
                  <a:lnTo>
                    <a:pt x="1950" y="4504"/>
                  </a:lnTo>
                  <a:cubicBezTo>
                    <a:pt x="3193" y="1849"/>
                    <a:pt x="168" y="34"/>
                    <a:pt x="168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3030306" y="3129321"/>
              <a:ext cx="63864" cy="81555"/>
            </a:xfrm>
            <a:custGeom>
              <a:avLst/>
              <a:gdLst/>
              <a:ahLst/>
              <a:cxnLst/>
              <a:rect l="l" t="t" r="r" b="b"/>
              <a:pathLst>
                <a:path w="3664" h="4679" extrusionOk="0">
                  <a:moveTo>
                    <a:pt x="1345" y="309"/>
                  </a:moveTo>
                  <a:cubicBezTo>
                    <a:pt x="1580" y="309"/>
                    <a:pt x="1815" y="410"/>
                    <a:pt x="2017" y="578"/>
                  </a:cubicBezTo>
                  <a:cubicBezTo>
                    <a:pt x="2891" y="1318"/>
                    <a:pt x="3193" y="3301"/>
                    <a:pt x="3294" y="4141"/>
                  </a:cubicBezTo>
                  <a:cubicBezTo>
                    <a:pt x="2050" y="3065"/>
                    <a:pt x="437" y="1318"/>
                    <a:pt x="639" y="646"/>
                  </a:cubicBezTo>
                  <a:cubicBezTo>
                    <a:pt x="639" y="578"/>
                    <a:pt x="706" y="377"/>
                    <a:pt x="1177" y="343"/>
                  </a:cubicBezTo>
                  <a:cubicBezTo>
                    <a:pt x="1210" y="309"/>
                    <a:pt x="1277" y="309"/>
                    <a:pt x="1345" y="309"/>
                  </a:cubicBezTo>
                  <a:close/>
                  <a:moveTo>
                    <a:pt x="1290" y="1"/>
                  </a:moveTo>
                  <a:cubicBezTo>
                    <a:pt x="1242" y="1"/>
                    <a:pt x="1193" y="3"/>
                    <a:pt x="1143" y="7"/>
                  </a:cubicBezTo>
                  <a:cubicBezTo>
                    <a:pt x="706" y="74"/>
                    <a:pt x="437" y="242"/>
                    <a:pt x="336" y="545"/>
                  </a:cubicBezTo>
                  <a:cubicBezTo>
                    <a:pt x="0" y="1721"/>
                    <a:pt x="3059" y="4343"/>
                    <a:pt x="3395" y="4645"/>
                  </a:cubicBezTo>
                  <a:cubicBezTo>
                    <a:pt x="3428" y="4679"/>
                    <a:pt x="3462" y="4679"/>
                    <a:pt x="3496" y="4679"/>
                  </a:cubicBezTo>
                  <a:lnTo>
                    <a:pt x="3563" y="4679"/>
                  </a:lnTo>
                  <a:cubicBezTo>
                    <a:pt x="3630" y="4645"/>
                    <a:pt x="3664" y="4578"/>
                    <a:pt x="3664" y="4511"/>
                  </a:cubicBezTo>
                  <a:cubicBezTo>
                    <a:pt x="3664" y="4376"/>
                    <a:pt x="3462" y="1351"/>
                    <a:pt x="2218" y="343"/>
                  </a:cubicBezTo>
                  <a:cubicBezTo>
                    <a:pt x="1953" y="107"/>
                    <a:pt x="1636" y="1"/>
                    <a:pt x="1290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3088296" y="3183912"/>
              <a:ext cx="83786" cy="38102"/>
            </a:xfrm>
            <a:custGeom>
              <a:avLst/>
              <a:gdLst/>
              <a:ahLst/>
              <a:cxnLst/>
              <a:rect l="l" t="t" r="r" b="b"/>
              <a:pathLst>
                <a:path w="4807" h="2186" extrusionOk="0">
                  <a:moveTo>
                    <a:pt x="3226" y="318"/>
                  </a:moveTo>
                  <a:cubicBezTo>
                    <a:pt x="3368" y="318"/>
                    <a:pt x="3504" y="334"/>
                    <a:pt x="3630" y="370"/>
                  </a:cubicBezTo>
                  <a:cubicBezTo>
                    <a:pt x="3966" y="471"/>
                    <a:pt x="4202" y="706"/>
                    <a:pt x="4370" y="1042"/>
                  </a:cubicBezTo>
                  <a:cubicBezTo>
                    <a:pt x="4538" y="1446"/>
                    <a:pt x="4403" y="1580"/>
                    <a:pt x="4370" y="1647"/>
                  </a:cubicBezTo>
                  <a:cubicBezTo>
                    <a:pt x="4213" y="1804"/>
                    <a:pt x="3888" y="1868"/>
                    <a:pt x="3473" y="1868"/>
                  </a:cubicBezTo>
                  <a:cubicBezTo>
                    <a:pt x="2644" y="1868"/>
                    <a:pt x="1457" y="1614"/>
                    <a:pt x="538" y="1345"/>
                  </a:cubicBezTo>
                  <a:cubicBezTo>
                    <a:pt x="1091" y="996"/>
                    <a:pt x="2300" y="318"/>
                    <a:pt x="3226" y="318"/>
                  </a:cubicBezTo>
                  <a:close/>
                  <a:moveTo>
                    <a:pt x="3228" y="1"/>
                  </a:moveTo>
                  <a:cubicBezTo>
                    <a:pt x="1878" y="1"/>
                    <a:pt x="161" y="1218"/>
                    <a:pt x="101" y="1278"/>
                  </a:cubicBezTo>
                  <a:cubicBezTo>
                    <a:pt x="34" y="1311"/>
                    <a:pt x="0" y="1379"/>
                    <a:pt x="34" y="1412"/>
                  </a:cubicBezTo>
                  <a:cubicBezTo>
                    <a:pt x="34" y="1479"/>
                    <a:pt x="68" y="1547"/>
                    <a:pt x="135" y="1547"/>
                  </a:cubicBezTo>
                  <a:cubicBezTo>
                    <a:pt x="404" y="1647"/>
                    <a:pt x="2151" y="2185"/>
                    <a:pt x="3429" y="2185"/>
                  </a:cubicBezTo>
                  <a:cubicBezTo>
                    <a:pt x="3933" y="2185"/>
                    <a:pt x="4370" y="2084"/>
                    <a:pt x="4605" y="1849"/>
                  </a:cubicBezTo>
                  <a:cubicBezTo>
                    <a:pt x="4807" y="1614"/>
                    <a:pt x="4807" y="1311"/>
                    <a:pt x="4672" y="942"/>
                  </a:cubicBezTo>
                  <a:cubicBezTo>
                    <a:pt x="4470" y="471"/>
                    <a:pt x="4168" y="202"/>
                    <a:pt x="3731" y="68"/>
                  </a:cubicBezTo>
                  <a:cubicBezTo>
                    <a:pt x="3572" y="21"/>
                    <a:pt x="3403" y="1"/>
                    <a:pt x="3228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3054900" y="3203521"/>
              <a:ext cx="38677" cy="7948"/>
            </a:xfrm>
            <a:custGeom>
              <a:avLst/>
              <a:gdLst/>
              <a:ahLst/>
              <a:cxnLst/>
              <a:rect l="l" t="t" r="r" b="b"/>
              <a:pathLst>
                <a:path w="2219" h="456" extrusionOk="0">
                  <a:moveTo>
                    <a:pt x="1389" y="0"/>
                  </a:moveTo>
                  <a:cubicBezTo>
                    <a:pt x="1084" y="0"/>
                    <a:pt x="673" y="37"/>
                    <a:pt x="135" y="153"/>
                  </a:cubicBezTo>
                  <a:cubicBezTo>
                    <a:pt x="34" y="153"/>
                    <a:pt x="1" y="254"/>
                    <a:pt x="1" y="321"/>
                  </a:cubicBezTo>
                  <a:cubicBezTo>
                    <a:pt x="34" y="388"/>
                    <a:pt x="102" y="455"/>
                    <a:pt x="169" y="455"/>
                  </a:cubicBezTo>
                  <a:lnTo>
                    <a:pt x="202" y="455"/>
                  </a:lnTo>
                  <a:cubicBezTo>
                    <a:pt x="713" y="348"/>
                    <a:pt x="1095" y="315"/>
                    <a:pt x="1371" y="315"/>
                  </a:cubicBezTo>
                  <a:cubicBezTo>
                    <a:pt x="1786" y="315"/>
                    <a:pt x="1964" y="388"/>
                    <a:pt x="1984" y="388"/>
                  </a:cubicBezTo>
                  <a:cubicBezTo>
                    <a:pt x="2002" y="397"/>
                    <a:pt x="2022" y="401"/>
                    <a:pt x="2043" y="401"/>
                  </a:cubicBezTo>
                  <a:cubicBezTo>
                    <a:pt x="2100" y="401"/>
                    <a:pt x="2161" y="370"/>
                    <a:pt x="2185" y="321"/>
                  </a:cubicBezTo>
                  <a:cubicBezTo>
                    <a:pt x="2219" y="254"/>
                    <a:pt x="2185" y="153"/>
                    <a:pt x="2118" y="119"/>
                  </a:cubicBezTo>
                  <a:cubicBezTo>
                    <a:pt x="2097" y="98"/>
                    <a:pt x="1883" y="0"/>
                    <a:pt x="1389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68374" y="3219766"/>
              <a:ext cx="39270" cy="9273"/>
            </a:xfrm>
            <a:custGeom>
              <a:avLst/>
              <a:gdLst/>
              <a:ahLst/>
              <a:cxnLst/>
              <a:rect l="l" t="t" r="r" b="b"/>
              <a:pathLst>
                <a:path w="2253" h="532" extrusionOk="0">
                  <a:moveTo>
                    <a:pt x="1151" y="1"/>
                  </a:moveTo>
                  <a:cubicBezTo>
                    <a:pt x="838" y="1"/>
                    <a:pt x="482" y="56"/>
                    <a:pt x="135" y="229"/>
                  </a:cubicBezTo>
                  <a:cubicBezTo>
                    <a:pt x="34" y="296"/>
                    <a:pt x="1" y="363"/>
                    <a:pt x="68" y="464"/>
                  </a:cubicBezTo>
                  <a:cubicBezTo>
                    <a:pt x="102" y="498"/>
                    <a:pt x="135" y="531"/>
                    <a:pt x="202" y="531"/>
                  </a:cubicBezTo>
                  <a:lnTo>
                    <a:pt x="270" y="531"/>
                  </a:lnTo>
                  <a:cubicBezTo>
                    <a:pt x="582" y="369"/>
                    <a:pt x="898" y="318"/>
                    <a:pt x="1175" y="318"/>
                  </a:cubicBezTo>
                  <a:cubicBezTo>
                    <a:pt x="1643" y="318"/>
                    <a:pt x="1996" y="464"/>
                    <a:pt x="2017" y="464"/>
                  </a:cubicBezTo>
                  <a:cubicBezTo>
                    <a:pt x="2034" y="473"/>
                    <a:pt x="2053" y="477"/>
                    <a:pt x="2072" y="477"/>
                  </a:cubicBezTo>
                  <a:cubicBezTo>
                    <a:pt x="2131" y="477"/>
                    <a:pt x="2194" y="439"/>
                    <a:pt x="2219" y="363"/>
                  </a:cubicBezTo>
                  <a:cubicBezTo>
                    <a:pt x="2253" y="296"/>
                    <a:pt x="2185" y="195"/>
                    <a:pt x="2118" y="162"/>
                  </a:cubicBezTo>
                  <a:cubicBezTo>
                    <a:pt x="2097" y="162"/>
                    <a:pt x="1687" y="1"/>
                    <a:pt x="1151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2952393" y="2467480"/>
              <a:ext cx="401866" cy="667830"/>
            </a:xfrm>
            <a:custGeom>
              <a:avLst/>
              <a:gdLst/>
              <a:ahLst/>
              <a:cxnLst/>
              <a:rect l="l" t="t" r="r" b="b"/>
              <a:pathLst>
                <a:path w="23056" h="38315" extrusionOk="0">
                  <a:moveTo>
                    <a:pt x="12099" y="0"/>
                  </a:moveTo>
                  <a:cubicBezTo>
                    <a:pt x="12099" y="0"/>
                    <a:pt x="8671" y="1849"/>
                    <a:pt x="9747" y="10150"/>
                  </a:cubicBezTo>
                  <a:cubicBezTo>
                    <a:pt x="9747" y="10150"/>
                    <a:pt x="9814" y="19964"/>
                    <a:pt x="0" y="34247"/>
                  </a:cubicBezTo>
                  <a:lnTo>
                    <a:pt x="10150" y="38314"/>
                  </a:lnTo>
                  <a:cubicBezTo>
                    <a:pt x="10150" y="38314"/>
                    <a:pt x="21106" y="25946"/>
                    <a:pt x="23056" y="9780"/>
                  </a:cubicBezTo>
                  <a:lnTo>
                    <a:pt x="21812" y="3025"/>
                  </a:lnTo>
                  <a:lnTo>
                    <a:pt x="12099" y="0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322610" y="2609239"/>
              <a:ext cx="95516" cy="166962"/>
            </a:xfrm>
            <a:custGeom>
              <a:avLst/>
              <a:gdLst/>
              <a:ahLst/>
              <a:cxnLst/>
              <a:rect l="l" t="t" r="r" b="b"/>
              <a:pathLst>
                <a:path w="5480" h="9579" extrusionOk="0">
                  <a:moveTo>
                    <a:pt x="5311" y="1"/>
                  </a:moveTo>
                  <a:lnTo>
                    <a:pt x="2488" y="975"/>
                  </a:lnTo>
                  <a:cubicBezTo>
                    <a:pt x="2421" y="1009"/>
                    <a:pt x="2421" y="1042"/>
                    <a:pt x="2387" y="1076"/>
                  </a:cubicBezTo>
                  <a:cubicBezTo>
                    <a:pt x="1849" y="4672"/>
                    <a:pt x="68" y="9377"/>
                    <a:pt x="35" y="9445"/>
                  </a:cubicBezTo>
                  <a:cubicBezTo>
                    <a:pt x="1" y="9478"/>
                    <a:pt x="35" y="9545"/>
                    <a:pt x="102" y="9579"/>
                  </a:cubicBezTo>
                  <a:lnTo>
                    <a:pt x="135" y="9579"/>
                  </a:lnTo>
                  <a:cubicBezTo>
                    <a:pt x="203" y="9579"/>
                    <a:pt x="236" y="9545"/>
                    <a:pt x="236" y="9512"/>
                  </a:cubicBezTo>
                  <a:cubicBezTo>
                    <a:pt x="270" y="9445"/>
                    <a:pt x="2051" y="4773"/>
                    <a:pt x="2622" y="1177"/>
                  </a:cubicBezTo>
                  <a:lnTo>
                    <a:pt x="5412" y="236"/>
                  </a:lnTo>
                  <a:cubicBezTo>
                    <a:pt x="5445" y="202"/>
                    <a:pt x="5479" y="135"/>
                    <a:pt x="5479" y="68"/>
                  </a:cubicBezTo>
                  <a:cubicBezTo>
                    <a:pt x="5445" y="34"/>
                    <a:pt x="5378" y="1"/>
                    <a:pt x="53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3438015" y="2122433"/>
              <a:ext cx="457538" cy="229658"/>
            </a:xfrm>
            <a:custGeom>
              <a:avLst/>
              <a:gdLst/>
              <a:ahLst/>
              <a:cxnLst/>
              <a:rect l="l" t="t" r="r" b="b"/>
              <a:pathLst>
                <a:path w="26250" h="13176" extrusionOk="0">
                  <a:moveTo>
                    <a:pt x="25577" y="1"/>
                  </a:moveTo>
                  <a:lnTo>
                    <a:pt x="15730" y="5244"/>
                  </a:lnTo>
                  <a:lnTo>
                    <a:pt x="2555" y="538"/>
                  </a:lnTo>
                  <a:lnTo>
                    <a:pt x="1" y="7663"/>
                  </a:lnTo>
                  <a:lnTo>
                    <a:pt x="14822" y="12940"/>
                  </a:lnTo>
                  <a:cubicBezTo>
                    <a:pt x="15225" y="13108"/>
                    <a:pt x="15662" y="13175"/>
                    <a:pt x="16099" y="13175"/>
                  </a:cubicBezTo>
                  <a:cubicBezTo>
                    <a:pt x="16738" y="13175"/>
                    <a:pt x="17376" y="13007"/>
                    <a:pt x="17981" y="12671"/>
                  </a:cubicBezTo>
                  <a:lnTo>
                    <a:pt x="26249" y="8000"/>
                  </a:lnTo>
                  <a:lnTo>
                    <a:pt x="25577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3355413" y="2116332"/>
              <a:ext cx="198615" cy="189482"/>
            </a:xfrm>
            <a:custGeom>
              <a:avLst/>
              <a:gdLst/>
              <a:ahLst/>
              <a:cxnLst/>
              <a:rect l="l" t="t" r="r" b="b"/>
              <a:pathLst>
                <a:path w="11395" h="10871" extrusionOk="0">
                  <a:moveTo>
                    <a:pt x="5706" y="0"/>
                  </a:moveTo>
                  <a:cubicBezTo>
                    <a:pt x="3893" y="0"/>
                    <a:pt x="2159" y="1017"/>
                    <a:pt x="1312" y="2737"/>
                  </a:cubicBezTo>
                  <a:cubicBezTo>
                    <a:pt x="1" y="5258"/>
                    <a:pt x="1177" y="8383"/>
                    <a:pt x="3799" y="9459"/>
                  </a:cubicBezTo>
                  <a:lnTo>
                    <a:pt x="7092" y="10870"/>
                  </a:lnTo>
                  <a:lnTo>
                    <a:pt x="11394" y="2031"/>
                  </a:lnTo>
                  <a:lnTo>
                    <a:pt x="7597" y="384"/>
                  </a:lnTo>
                  <a:cubicBezTo>
                    <a:pt x="6980" y="124"/>
                    <a:pt x="6338" y="0"/>
                    <a:pt x="5706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3845149" y="2080844"/>
              <a:ext cx="102541" cy="150560"/>
            </a:xfrm>
            <a:custGeom>
              <a:avLst/>
              <a:gdLst/>
              <a:ahLst/>
              <a:cxnLst/>
              <a:rect l="l" t="t" r="r" b="b"/>
              <a:pathLst>
                <a:path w="5883" h="8638" extrusionOk="0">
                  <a:moveTo>
                    <a:pt x="4644" y="0"/>
                  </a:moveTo>
                  <a:cubicBezTo>
                    <a:pt x="4319" y="0"/>
                    <a:pt x="3981" y="130"/>
                    <a:pt x="3630" y="337"/>
                  </a:cubicBezTo>
                  <a:cubicBezTo>
                    <a:pt x="3630" y="337"/>
                    <a:pt x="1648" y="1782"/>
                    <a:pt x="337" y="3429"/>
                  </a:cubicBezTo>
                  <a:cubicBezTo>
                    <a:pt x="1" y="3798"/>
                    <a:pt x="102" y="5748"/>
                    <a:pt x="404" y="6117"/>
                  </a:cubicBezTo>
                  <a:lnTo>
                    <a:pt x="1345" y="8638"/>
                  </a:lnTo>
                  <a:cubicBezTo>
                    <a:pt x="4908" y="7831"/>
                    <a:pt x="4437" y="2958"/>
                    <a:pt x="4437" y="2958"/>
                  </a:cubicBezTo>
                  <a:lnTo>
                    <a:pt x="5479" y="1715"/>
                  </a:lnTo>
                  <a:cubicBezTo>
                    <a:pt x="5882" y="1143"/>
                    <a:pt x="5781" y="538"/>
                    <a:pt x="5244" y="169"/>
                  </a:cubicBezTo>
                  <a:cubicBezTo>
                    <a:pt x="5049" y="52"/>
                    <a:pt x="4849" y="0"/>
                    <a:pt x="4644" y="0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3860383" y="2113055"/>
              <a:ext cx="55079" cy="148852"/>
            </a:xfrm>
            <a:custGeom>
              <a:avLst/>
              <a:gdLst/>
              <a:ahLst/>
              <a:cxnLst/>
              <a:rect l="l" t="t" r="r" b="b"/>
              <a:pathLst>
                <a:path w="3160" h="8540" extrusionOk="0">
                  <a:moveTo>
                    <a:pt x="3160" y="1"/>
                  </a:moveTo>
                  <a:lnTo>
                    <a:pt x="1" y="1144"/>
                  </a:lnTo>
                  <a:lnTo>
                    <a:pt x="1681" y="6017"/>
                  </a:lnTo>
                  <a:cubicBezTo>
                    <a:pt x="1880" y="6348"/>
                    <a:pt x="1654" y="8539"/>
                    <a:pt x="2001" y="8539"/>
                  </a:cubicBezTo>
                  <a:cubicBezTo>
                    <a:pt x="2006" y="8539"/>
                    <a:pt x="2012" y="8539"/>
                    <a:pt x="2017" y="8538"/>
                  </a:cubicBezTo>
                  <a:lnTo>
                    <a:pt x="2891" y="8033"/>
                  </a:lnTo>
                  <a:lnTo>
                    <a:pt x="3160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3118764" y="2082639"/>
              <a:ext cx="380776" cy="418825"/>
            </a:xfrm>
            <a:custGeom>
              <a:avLst/>
              <a:gdLst/>
              <a:ahLst/>
              <a:cxnLst/>
              <a:rect l="l" t="t" r="r" b="b"/>
              <a:pathLst>
                <a:path w="21846" h="24029" extrusionOk="0">
                  <a:moveTo>
                    <a:pt x="14842" y="0"/>
                  </a:moveTo>
                  <a:cubicBezTo>
                    <a:pt x="14611" y="0"/>
                    <a:pt x="14380" y="11"/>
                    <a:pt x="14149" y="32"/>
                  </a:cubicBezTo>
                  <a:cubicBezTo>
                    <a:pt x="11629" y="99"/>
                    <a:pt x="9377" y="839"/>
                    <a:pt x="9377" y="839"/>
                  </a:cubicBezTo>
                  <a:lnTo>
                    <a:pt x="9175" y="2351"/>
                  </a:lnTo>
                  <a:cubicBezTo>
                    <a:pt x="7461" y="3863"/>
                    <a:pt x="6016" y="5981"/>
                    <a:pt x="5109" y="8400"/>
                  </a:cubicBezTo>
                  <a:cubicBezTo>
                    <a:pt x="2924" y="14114"/>
                    <a:pt x="0" y="23020"/>
                    <a:pt x="0" y="23020"/>
                  </a:cubicBezTo>
                  <a:lnTo>
                    <a:pt x="19123" y="24029"/>
                  </a:lnTo>
                  <a:cubicBezTo>
                    <a:pt x="19123" y="23995"/>
                    <a:pt x="21846" y="12534"/>
                    <a:pt x="21409" y="4267"/>
                  </a:cubicBezTo>
                  <a:cubicBezTo>
                    <a:pt x="21274" y="1847"/>
                    <a:pt x="20199" y="1578"/>
                    <a:pt x="17477" y="502"/>
                  </a:cubicBezTo>
                  <a:cubicBezTo>
                    <a:pt x="16598" y="156"/>
                    <a:pt x="15720" y="0"/>
                    <a:pt x="14842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3025025" y="2109168"/>
              <a:ext cx="338613" cy="499492"/>
            </a:xfrm>
            <a:custGeom>
              <a:avLst/>
              <a:gdLst/>
              <a:ahLst/>
              <a:cxnLst/>
              <a:rect l="l" t="t" r="r" b="b"/>
              <a:pathLst>
                <a:path w="19427" h="28657" extrusionOk="0">
                  <a:moveTo>
                    <a:pt x="15251" y="1"/>
                  </a:moveTo>
                  <a:cubicBezTo>
                    <a:pt x="14301" y="1"/>
                    <a:pt x="13347" y="354"/>
                    <a:pt x="12604" y="1064"/>
                  </a:cubicBezTo>
                  <a:lnTo>
                    <a:pt x="3799" y="9634"/>
                  </a:lnTo>
                  <a:cubicBezTo>
                    <a:pt x="3261" y="10172"/>
                    <a:pt x="2891" y="10878"/>
                    <a:pt x="2723" y="11651"/>
                  </a:cubicBezTo>
                  <a:lnTo>
                    <a:pt x="404" y="24187"/>
                  </a:lnTo>
                  <a:cubicBezTo>
                    <a:pt x="1" y="26237"/>
                    <a:pt x="1379" y="28220"/>
                    <a:pt x="3429" y="28623"/>
                  </a:cubicBezTo>
                  <a:cubicBezTo>
                    <a:pt x="3664" y="28657"/>
                    <a:pt x="3899" y="28657"/>
                    <a:pt x="4101" y="28657"/>
                  </a:cubicBezTo>
                  <a:cubicBezTo>
                    <a:pt x="5916" y="28657"/>
                    <a:pt x="7495" y="27413"/>
                    <a:pt x="7832" y="25599"/>
                  </a:cubicBezTo>
                  <a:lnTo>
                    <a:pt x="9949" y="14205"/>
                  </a:lnTo>
                  <a:lnTo>
                    <a:pt x="17881" y="6475"/>
                  </a:lnTo>
                  <a:cubicBezTo>
                    <a:pt x="19393" y="5030"/>
                    <a:pt x="19426" y="2644"/>
                    <a:pt x="17948" y="1131"/>
                  </a:cubicBezTo>
                  <a:cubicBezTo>
                    <a:pt x="17213" y="379"/>
                    <a:pt x="16234" y="1"/>
                    <a:pt x="15251" y="1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3103530" y="2522716"/>
              <a:ext cx="88475" cy="109147"/>
            </a:xfrm>
            <a:custGeom>
              <a:avLst/>
              <a:gdLst/>
              <a:ahLst/>
              <a:cxnLst/>
              <a:rect l="l" t="t" r="r" b="b"/>
              <a:pathLst>
                <a:path w="5076" h="6262" extrusionOk="0">
                  <a:moveTo>
                    <a:pt x="2555" y="1"/>
                  </a:moveTo>
                  <a:cubicBezTo>
                    <a:pt x="2488" y="1"/>
                    <a:pt x="2421" y="8"/>
                    <a:pt x="2353" y="24"/>
                  </a:cubicBezTo>
                  <a:lnTo>
                    <a:pt x="0" y="528"/>
                  </a:lnTo>
                  <a:cubicBezTo>
                    <a:pt x="269" y="4360"/>
                    <a:pt x="2151" y="4360"/>
                    <a:pt x="2151" y="4360"/>
                  </a:cubicBezTo>
                  <a:lnTo>
                    <a:pt x="2790" y="5603"/>
                  </a:lnTo>
                  <a:cubicBezTo>
                    <a:pt x="2998" y="6020"/>
                    <a:pt x="3398" y="6261"/>
                    <a:pt x="3813" y="6261"/>
                  </a:cubicBezTo>
                  <a:cubicBezTo>
                    <a:pt x="4001" y="6261"/>
                    <a:pt x="4192" y="6212"/>
                    <a:pt x="4369" y="6107"/>
                  </a:cubicBezTo>
                  <a:cubicBezTo>
                    <a:pt x="4874" y="5805"/>
                    <a:pt x="5075" y="5133"/>
                    <a:pt x="4840" y="4561"/>
                  </a:cubicBezTo>
                  <a:cubicBezTo>
                    <a:pt x="4840" y="4561"/>
                    <a:pt x="4302" y="2545"/>
                    <a:pt x="3428" y="595"/>
                  </a:cubicBezTo>
                  <a:cubicBezTo>
                    <a:pt x="3258" y="226"/>
                    <a:pt x="2919" y="1"/>
                    <a:pt x="2555" y="1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3016833" y="2516685"/>
              <a:ext cx="143536" cy="111901"/>
            </a:xfrm>
            <a:custGeom>
              <a:avLst/>
              <a:gdLst/>
              <a:ahLst/>
              <a:cxnLst/>
              <a:rect l="l" t="t" r="r" b="b"/>
              <a:pathLst>
                <a:path w="8235" h="6420" extrusionOk="0">
                  <a:moveTo>
                    <a:pt x="3059" y="0"/>
                  </a:moveTo>
                  <a:cubicBezTo>
                    <a:pt x="2655" y="34"/>
                    <a:pt x="874" y="639"/>
                    <a:pt x="773" y="1009"/>
                  </a:cubicBezTo>
                  <a:cubicBezTo>
                    <a:pt x="0" y="3899"/>
                    <a:pt x="1277" y="6420"/>
                    <a:pt x="1277" y="6420"/>
                  </a:cubicBezTo>
                  <a:lnTo>
                    <a:pt x="8234" y="6184"/>
                  </a:lnTo>
                  <a:lnTo>
                    <a:pt x="8167" y="639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3114651" y="2605143"/>
              <a:ext cx="50408" cy="95534"/>
            </a:xfrm>
            <a:custGeom>
              <a:avLst/>
              <a:gdLst/>
              <a:ahLst/>
              <a:cxnLst/>
              <a:rect l="l" t="t" r="r" b="b"/>
              <a:pathLst>
                <a:path w="2892" h="5481" extrusionOk="0">
                  <a:moveTo>
                    <a:pt x="2421" y="0"/>
                  </a:moveTo>
                  <a:lnTo>
                    <a:pt x="1" y="135"/>
                  </a:lnTo>
                  <a:lnTo>
                    <a:pt x="807" y="4504"/>
                  </a:lnTo>
                  <a:cubicBezTo>
                    <a:pt x="905" y="5054"/>
                    <a:pt x="1345" y="5480"/>
                    <a:pt x="1858" y="5480"/>
                  </a:cubicBezTo>
                  <a:cubicBezTo>
                    <a:pt x="1878" y="5480"/>
                    <a:pt x="1897" y="5480"/>
                    <a:pt x="1917" y="5478"/>
                  </a:cubicBezTo>
                  <a:cubicBezTo>
                    <a:pt x="2488" y="5411"/>
                    <a:pt x="2891" y="4907"/>
                    <a:pt x="2858" y="4302"/>
                  </a:cubicBezTo>
                  <a:lnTo>
                    <a:pt x="2421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3044355" y="2605143"/>
              <a:ext cx="39862" cy="97869"/>
            </a:xfrm>
            <a:custGeom>
              <a:avLst/>
              <a:gdLst/>
              <a:ahLst/>
              <a:cxnLst/>
              <a:rect l="l" t="t" r="r" b="b"/>
              <a:pathLst>
                <a:path w="2287" h="5615" extrusionOk="0">
                  <a:moveTo>
                    <a:pt x="1" y="0"/>
                  </a:moveTo>
                  <a:lnTo>
                    <a:pt x="169" y="4537"/>
                  </a:lnTo>
                  <a:cubicBezTo>
                    <a:pt x="202" y="5142"/>
                    <a:pt x="606" y="5613"/>
                    <a:pt x="1144" y="5613"/>
                  </a:cubicBezTo>
                  <a:cubicBezTo>
                    <a:pt x="1161" y="5614"/>
                    <a:pt x="1177" y="5615"/>
                    <a:pt x="1194" y="5615"/>
                  </a:cubicBezTo>
                  <a:cubicBezTo>
                    <a:pt x="1677" y="5615"/>
                    <a:pt x="2086" y="5156"/>
                    <a:pt x="2118" y="4571"/>
                  </a:cubicBezTo>
                  <a:lnTo>
                    <a:pt x="2286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3016240" y="2593430"/>
              <a:ext cx="42198" cy="86052"/>
            </a:xfrm>
            <a:custGeom>
              <a:avLst/>
              <a:gdLst/>
              <a:ahLst/>
              <a:cxnLst/>
              <a:rect l="l" t="t" r="r" b="b"/>
              <a:pathLst>
                <a:path w="2421" h="4937" extrusionOk="0">
                  <a:moveTo>
                    <a:pt x="673" y="0"/>
                  </a:moveTo>
                  <a:lnTo>
                    <a:pt x="101" y="3764"/>
                  </a:lnTo>
                  <a:cubicBezTo>
                    <a:pt x="1" y="4268"/>
                    <a:pt x="236" y="4773"/>
                    <a:pt x="639" y="4907"/>
                  </a:cubicBezTo>
                  <a:cubicBezTo>
                    <a:pt x="700" y="4927"/>
                    <a:pt x="761" y="4937"/>
                    <a:pt x="822" y="4937"/>
                  </a:cubicBezTo>
                  <a:cubicBezTo>
                    <a:pt x="1167" y="4937"/>
                    <a:pt x="1500" y="4630"/>
                    <a:pt x="1614" y="4201"/>
                  </a:cubicBezTo>
                  <a:lnTo>
                    <a:pt x="2420" y="63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3082440" y="2616856"/>
              <a:ext cx="42198" cy="94366"/>
            </a:xfrm>
            <a:custGeom>
              <a:avLst/>
              <a:gdLst/>
              <a:ahLst/>
              <a:cxnLst/>
              <a:rect l="l" t="t" r="r" b="b"/>
              <a:pathLst>
                <a:path w="2421" h="5414" extrusionOk="0">
                  <a:moveTo>
                    <a:pt x="0" y="0"/>
                  </a:moveTo>
                  <a:lnTo>
                    <a:pt x="202" y="4336"/>
                  </a:lnTo>
                  <a:cubicBezTo>
                    <a:pt x="236" y="4907"/>
                    <a:pt x="673" y="5378"/>
                    <a:pt x="1210" y="5411"/>
                  </a:cubicBezTo>
                  <a:cubicBezTo>
                    <a:pt x="1230" y="5413"/>
                    <a:pt x="1249" y="5413"/>
                    <a:pt x="1268" y="5413"/>
                  </a:cubicBezTo>
                  <a:cubicBezTo>
                    <a:pt x="1813" y="5413"/>
                    <a:pt x="2252" y="4954"/>
                    <a:pt x="2252" y="4370"/>
                  </a:cubicBezTo>
                  <a:lnTo>
                    <a:pt x="2420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3187300" y="2094701"/>
              <a:ext cx="211478" cy="197639"/>
            </a:xfrm>
            <a:custGeom>
              <a:avLst/>
              <a:gdLst/>
              <a:ahLst/>
              <a:cxnLst/>
              <a:rect l="l" t="t" r="r" b="b"/>
              <a:pathLst>
                <a:path w="12133" h="11339" extrusionOk="0">
                  <a:moveTo>
                    <a:pt x="6647" y="0"/>
                  </a:moveTo>
                  <a:cubicBezTo>
                    <a:pt x="5494" y="0"/>
                    <a:pt x="4335" y="399"/>
                    <a:pt x="3395" y="1222"/>
                  </a:cubicBezTo>
                  <a:lnTo>
                    <a:pt x="0" y="4213"/>
                  </a:lnTo>
                  <a:lnTo>
                    <a:pt x="6756" y="11338"/>
                  </a:lnTo>
                  <a:lnTo>
                    <a:pt x="9915" y="8616"/>
                  </a:lnTo>
                  <a:cubicBezTo>
                    <a:pt x="11864" y="6902"/>
                    <a:pt x="12133" y="3978"/>
                    <a:pt x="10587" y="1928"/>
                  </a:cubicBezTo>
                  <a:cubicBezTo>
                    <a:pt x="9604" y="661"/>
                    <a:pt x="8131" y="0"/>
                    <a:pt x="6647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3283950" y="2201077"/>
              <a:ext cx="115421" cy="90671"/>
            </a:xfrm>
            <a:custGeom>
              <a:avLst/>
              <a:gdLst/>
              <a:ahLst/>
              <a:cxnLst/>
              <a:rect l="l" t="t" r="r" b="b"/>
              <a:pathLst>
                <a:path w="6622" h="5202" extrusionOk="0">
                  <a:moveTo>
                    <a:pt x="6517" y="1"/>
                  </a:moveTo>
                  <a:cubicBezTo>
                    <a:pt x="6487" y="1"/>
                    <a:pt x="6454" y="9"/>
                    <a:pt x="6420" y="26"/>
                  </a:cubicBezTo>
                  <a:lnTo>
                    <a:pt x="1177" y="4933"/>
                  </a:lnTo>
                  <a:lnTo>
                    <a:pt x="202" y="3992"/>
                  </a:lnTo>
                  <a:cubicBezTo>
                    <a:pt x="186" y="3958"/>
                    <a:pt x="160" y="3941"/>
                    <a:pt x="131" y="3941"/>
                  </a:cubicBezTo>
                  <a:cubicBezTo>
                    <a:pt x="102" y="3941"/>
                    <a:pt x="68" y="3958"/>
                    <a:pt x="34" y="3992"/>
                  </a:cubicBezTo>
                  <a:cubicBezTo>
                    <a:pt x="1" y="4025"/>
                    <a:pt x="1" y="4093"/>
                    <a:pt x="34" y="4126"/>
                  </a:cubicBezTo>
                  <a:lnTo>
                    <a:pt x="1076" y="5168"/>
                  </a:lnTo>
                  <a:cubicBezTo>
                    <a:pt x="1110" y="5202"/>
                    <a:pt x="1143" y="5202"/>
                    <a:pt x="1177" y="5202"/>
                  </a:cubicBezTo>
                  <a:cubicBezTo>
                    <a:pt x="1177" y="5202"/>
                    <a:pt x="1211" y="5202"/>
                    <a:pt x="1244" y="5168"/>
                  </a:cubicBezTo>
                  <a:lnTo>
                    <a:pt x="6588" y="194"/>
                  </a:lnTo>
                  <a:cubicBezTo>
                    <a:pt x="6622" y="160"/>
                    <a:pt x="6622" y="59"/>
                    <a:pt x="6588" y="26"/>
                  </a:cubicBezTo>
                  <a:cubicBezTo>
                    <a:pt x="6571" y="9"/>
                    <a:pt x="6546" y="1"/>
                    <a:pt x="6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3372408" y="1932043"/>
              <a:ext cx="176932" cy="187477"/>
            </a:xfrm>
            <a:custGeom>
              <a:avLst/>
              <a:gdLst/>
              <a:ahLst/>
              <a:cxnLst/>
              <a:rect l="l" t="t" r="r" b="b"/>
              <a:pathLst>
                <a:path w="10151" h="10756" extrusionOk="0">
                  <a:moveTo>
                    <a:pt x="5311" y="1"/>
                  </a:moveTo>
                  <a:lnTo>
                    <a:pt x="1" y="8638"/>
                  </a:lnTo>
                  <a:lnTo>
                    <a:pt x="6117" y="10756"/>
                  </a:lnTo>
                  <a:lnTo>
                    <a:pt x="10150" y="4135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3471411" y="2012884"/>
              <a:ext cx="60935" cy="73833"/>
            </a:xfrm>
            <a:custGeom>
              <a:avLst/>
              <a:gdLst/>
              <a:ahLst/>
              <a:cxnLst/>
              <a:rect l="l" t="t" r="r" b="b"/>
              <a:pathLst>
                <a:path w="3496" h="4236" extrusionOk="0">
                  <a:moveTo>
                    <a:pt x="0" y="1"/>
                  </a:moveTo>
                  <a:lnTo>
                    <a:pt x="1580" y="4236"/>
                  </a:lnTo>
                  <a:lnTo>
                    <a:pt x="3496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3371833" y="2082605"/>
              <a:ext cx="107212" cy="42425"/>
            </a:xfrm>
            <a:custGeom>
              <a:avLst/>
              <a:gdLst/>
              <a:ahLst/>
              <a:cxnLst/>
              <a:rect l="l" t="t" r="r" b="b"/>
              <a:pathLst>
                <a:path w="6151" h="2434" extrusionOk="0">
                  <a:moveTo>
                    <a:pt x="34" y="0"/>
                  </a:moveTo>
                  <a:cubicBezTo>
                    <a:pt x="34" y="0"/>
                    <a:pt x="0" y="1109"/>
                    <a:pt x="2521" y="2017"/>
                  </a:cubicBezTo>
                  <a:cubicBezTo>
                    <a:pt x="3419" y="2332"/>
                    <a:pt x="4142" y="2433"/>
                    <a:pt x="4699" y="2433"/>
                  </a:cubicBezTo>
                  <a:cubicBezTo>
                    <a:pt x="5684" y="2433"/>
                    <a:pt x="6150" y="2118"/>
                    <a:pt x="6150" y="2118"/>
                  </a:cubicBezTo>
                  <a:lnTo>
                    <a:pt x="3159" y="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3399564" y="1823087"/>
              <a:ext cx="218903" cy="237728"/>
            </a:xfrm>
            <a:custGeom>
              <a:avLst/>
              <a:gdLst/>
              <a:ahLst/>
              <a:cxnLst/>
              <a:rect l="l" t="t" r="r" b="b"/>
              <a:pathLst>
                <a:path w="12559" h="13639" extrusionOk="0">
                  <a:moveTo>
                    <a:pt x="7863" y="0"/>
                  </a:moveTo>
                  <a:cubicBezTo>
                    <a:pt x="3166" y="0"/>
                    <a:pt x="1" y="5531"/>
                    <a:pt x="2913" y="9747"/>
                  </a:cubicBezTo>
                  <a:lnTo>
                    <a:pt x="4358" y="11428"/>
                  </a:lnTo>
                  <a:cubicBezTo>
                    <a:pt x="5400" y="12469"/>
                    <a:pt x="6609" y="13108"/>
                    <a:pt x="7752" y="13478"/>
                  </a:cubicBezTo>
                  <a:cubicBezTo>
                    <a:pt x="8063" y="13587"/>
                    <a:pt x="8378" y="13638"/>
                    <a:pt x="8687" y="13638"/>
                  </a:cubicBezTo>
                  <a:cubicBezTo>
                    <a:pt x="10183" y="13638"/>
                    <a:pt x="11551" y="12438"/>
                    <a:pt x="11718" y="10823"/>
                  </a:cubicBezTo>
                  <a:cubicBezTo>
                    <a:pt x="12054" y="7159"/>
                    <a:pt x="12289" y="4639"/>
                    <a:pt x="12289" y="4639"/>
                  </a:cubicBezTo>
                  <a:cubicBezTo>
                    <a:pt x="12558" y="1110"/>
                    <a:pt x="9802" y="303"/>
                    <a:pt x="9802" y="303"/>
                  </a:cubicBezTo>
                  <a:cubicBezTo>
                    <a:pt x="9701" y="270"/>
                    <a:pt x="9567" y="236"/>
                    <a:pt x="9433" y="202"/>
                  </a:cubicBezTo>
                  <a:cubicBezTo>
                    <a:pt x="8896" y="65"/>
                    <a:pt x="8371" y="0"/>
                    <a:pt x="7863" y="0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3594433" y="1966607"/>
              <a:ext cx="28725" cy="31653"/>
            </a:xfrm>
            <a:custGeom>
              <a:avLst/>
              <a:gdLst/>
              <a:ahLst/>
              <a:cxnLst/>
              <a:rect l="l" t="t" r="r" b="b"/>
              <a:pathLst>
                <a:path w="1648" h="1816" extrusionOk="0">
                  <a:moveTo>
                    <a:pt x="370" y="1"/>
                  </a:moveTo>
                  <a:lnTo>
                    <a:pt x="0" y="1816"/>
                  </a:lnTo>
                  <a:lnTo>
                    <a:pt x="1277" y="1816"/>
                  </a:lnTo>
                  <a:cubicBezTo>
                    <a:pt x="1513" y="1816"/>
                    <a:pt x="1647" y="1547"/>
                    <a:pt x="1479" y="1345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3372408" y="1795007"/>
              <a:ext cx="231993" cy="209177"/>
            </a:xfrm>
            <a:custGeom>
              <a:avLst/>
              <a:gdLst/>
              <a:ahLst/>
              <a:cxnLst/>
              <a:rect l="l" t="t" r="r" b="b"/>
              <a:pathLst>
                <a:path w="13310" h="12001" extrusionOk="0">
                  <a:moveTo>
                    <a:pt x="7081" y="1"/>
                  </a:moveTo>
                  <a:cubicBezTo>
                    <a:pt x="6208" y="1"/>
                    <a:pt x="5229" y="130"/>
                    <a:pt x="4134" y="435"/>
                  </a:cubicBezTo>
                  <a:cubicBezTo>
                    <a:pt x="2723" y="839"/>
                    <a:pt x="1110" y="2351"/>
                    <a:pt x="673" y="3763"/>
                  </a:cubicBezTo>
                  <a:cubicBezTo>
                    <a:pt x="1" y="6082"/>
                    <a:pt x="1211" y="8031"/>
                    <a:pt x="2857" y="11997"/>
                  </a:cubicBezTo>
                  <a:cubicBezTo>
                    <a:pt x="2857" y="11997"/>
                    <a:pt x="2889" y="12001"/>
                    <a:pt x="2945" y="12001"/>
                  </a:cubicBezTo>
                  <a:cubicBezTo>
                    <a:pt x="3303" y="12001"/>
                    <a:pt x="4671" y="11850"/>
                    <a:pt x="5512" y="9644"/>
                  </a:cubicBezTo>
                  <a:cubicBezTo>
                    <a:pt x="5748" y="9039"/>
                    <a:pt x="6924" y="7762"/>
                    <a:pt x="6924" y="7762"/>
                  </a:cubicBezTo>
                  <a:cubicBezTo>
                    <a:pt x="6924" y="7762"/>
                    <a:pt x="5499" y="3051"/>
                    <a:pt x="10165" y="3051"/>
                  </a:cubicBezTo>
                  <a:cubicBezTo>
                    <a:pt x="11002" y="3051"/>
                    <a:pt x="12036" y="3203"/>
                    <a:pt x="13310" y="3561"/>
                  </a:cubicBezTo>
                  <a:cubicBezTo>
                    <a:pt x="13310" y="3561"/>
                    <a:pt x="11672" y="1"/>
                    <a:pt x="7081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3449728" y="1836560"/>
              <a:ext cx="96092" cy="109565"/>
            </a:xfrm>
            <a:custGeom>
              <a:avLst/>
              <a:gdLst/>
              <a:ahLst/>
              <a:cxnLst/>
              <a:rect l="l" t="t" r="r" b="b"/>
              <a:pathLst>
                <a:path w="5513" h="6286" extrusionOk="0">
                  <a:moveTo>
                    <a:pt x="3295" y="1"/>
                  </a:moveTo>
                  <a:lnTo>
                    <a:pt x="1" y="2118"/>
                  </a:lnTo>
                  <a:lnTo>
                    <a:pt x="2723" y="6286"/>
                  </a:lnTo>
                  <a:lnTo>
                    <a:pt x="3429" y="3866"/>
                  </a:lnTo>
                  <a:cubicBezTo>
                    <a:pt x="5513" y="2622"/>
                    <a:pt x="3295" y="1"/>
                    <a:pt x="3295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3432158" y="1910307"/>
              <a:ext cx="70905" cy="65171"/>
            </a:xfrm>
            <a:custGeom>
              <a:avLst/>
              <a:gdLst/>
              <a:ahLst/>
              <a:cxnLst/>
              <a:rect l="l" t="t" r="r" b="b"/>
              <a:pathLst>
                <a:path w="4068" h="3739" extrusionOk="0">
                  <a:moveTo>
                    <a:pt x="2014" y="1"/>
                  </a:moveTo>
                  <a:cubicBezTo>
                    <a:pt x="1148" y="1"/>
                    <a:pt x="379" y="600"/>
                    <a:pt x="202" y="1483"/>
                  </a:cubicBezTo>
                  <a:cubicBezTo>
                    <a:pt x="1" y="2525"/>
                    <a:pt x="639" y="3500"/>
                    <a:pt x="1648" y="3701"/>
                  </a:cubicBezTo>
                  <a:cubicBezTo>
                    <a:pt x="1773" y="3726"/>
                    <a:pt x="1898" y="3738"/>
                    <a:pt x="2022" y="3738"/>
                  </a:cubicBezTo>
                  <a:cubicBezTo>
                    <a:pt x="2894" y="3738"/>
                    <a:pt x="3689" y="3139"/>
                    <a:pt x="3866" y="2256"/>
                  </a:cubicBezTo>
                  <a:cubicBezTo>
                    <a:pt x="4067" y="1214"/>
                    <a:pt x="3429" y="240"/>
                    <a:pt x="2387" y="38"/>
                  </a:cubicBezTo>
                  <a:cubicBezTo>
                    <a:pt x="2262" y="13"/>
                    <a:pt x="2137" y="1"/>
                    <a:pt x="2014" y="1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3459105" y="1925019"/>
              <a:ext cx="26964" cy="30485"/>
            </a:xfrm>
            <a:custGeom>
              <a:avLst/>
              <a:gdLst/>
              <a:ahLst/>
              <a:cxnLst/>
              <a:rect l="l" t="t" r="r" b="b"/>
              <a:pathLst>
                <a:path w="1547" h="1749" extrusionOk="0">
                  <a:moveTo>
                    <a:pt x="202" y="1"/>
                  </a:moveTo>
                  <a:cubicBezTo>
                    <a:pt x="102" y="1"/>
                    <a:pt x="1" y="68"/>
                    <a:pt x="1" y="169"/>
                  </a:cubicBezTo>
                  <a:cubicBezTo>
                    <a:pt x="1" y="269"/>
                    <a:pt x="68" y="337"/>
                    <a:pt x="169" y="337"/>
                  </a:cubicBezTo>
                  <a:cubicBezTo>
                    <a:pt x="505" y="370"/>
                    <a:pt x="740" y="471"/>
                    <a:pt x="875" y="639"/>
                  </a:cubicBezTo>
                  <a:cubicBezTo>
                    <a:pt x="1143" y="975"/>
                    <a:pt x="1043" y="1513"/>
                    <a:pt x="1043" y="1513"/>
                  </a:cubicBezTo>
                  <a:cubicBezTo>
                    <a:pt x="1043" y="1614"/>
                    <a:pt x="1110" y="1715"/>
                    <a:pt x="1177" y="1715"/>
                  </a:cubicBezTo>
                  <a:cubicBezTo>
                    <a:pt x="1211" y="1748"/>
                    <a:pt x="1211" y="1748"/>
                    <a:pt x="1211" y="1748"/>
                  </a:cubicBezTo>
                  <a:cubicBezTo>
                    <a:pt x="1311" y="1748"/>
                    <a:pt x="1379" y="1681"/>
                    <a:pt x="1412" y="1580"/>
                  </a:cubicBezTo>
                  <a:cubicBezTo>
                    <a:pt x="1412" y="1547"/>
                    <a:pt x="1547" y="908"/>
                    <a:pt x="1177" y="438"/>
                  </a:cubicBezTo>
                  <a:cubicBezTo>
                    <a:pt x="942" y="169"/>
                    <a:pt x="639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3572907" y="1917890"/>
              <a:ext cx="35017" cy="11940"/>
            </a:xfrm>
            <a:custGeom>
              <a:avLst/>
              <a:gdLst/>
              <a:ahLst/>
              <a:cxnLst/>
              <a:rect l="l" t="t" r="r" b="b"/>
              <a:pathLst>
                <a:path w="2009" h="685" extrusionOk="0">
                  <a:moveTo>
                    <a:pt x="866" y="0"/>
                  </a:moveTo>
                  <a:cubicBezTo>
                    <a:pt x="458" y="0"/>
                    <a:pt x="0" y="107"/>
                    <a:pt x="59" y="342"/>
                  </a:cubicBezTo>
                  <a:cubicBezTo>
                    <a:pt x="147" y="578"/>
                    <a:pt x="313" y="685"/>
                    <a:pt x="919" y="685"/>
                  </a:cubicBezTo>
                  <a:cubicBezTo>
                    <a:pt x="1004" y="685"/>
                    <a:pt x="1098" y="683"/>
                    <a:pt x="1202" y="678"/>
                  </a:cubicBezTo>
                  <a:cubicBezTo>
                    <a:pt x="2008" y="678"/>
                    <a:pt x="2008" y="376"/>
                    <a:pt x="2008" y="376"/>
                  </a:cubicBezTo>
                  <a:cubicBezTo>
                    <a:pt x="1979" y="30"/>
                    <a:pt x="1284" y="6"/>
                    <a:pt x="1086" y="6"/>
                  </a:cubicBezTo>
                  <a:cubicBezTo>
                    <a:pt x="1053" y="6"/>
                    <a:pt x="1034" y="6"/>
                    <a:pt x="1034" y="6"/>
                  </a:cubicBezTo>
                  <a:cubicBezTo>
                    <a:pt x="980" y="2"/>
                    <a:pt x="923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3569822" y="1999776"/>
              <a:ext cx="31060" cy="13125"/>
            </a:xfrm>
            <a:custGeom>
              <a:avLst/>
              <a:gdLst/>
              <a:ahLst/>
              <a:cxnLst/>
              <a:rect l="l" t="t" r="r" b="b"/>
              <a:pathLst>
                <a:path w="1782" h="753" extrusionOk="0">
                  <a:moveTo>
                    <a:pt x="170" y="0"/>
                  </a:moveTo>
                  <a:cubicBezTo>
                    <a:pt x="118" y="0"/>
                    <a:pt x="71" y="25"/>
                    <a:pt x="34" y="81"/>
                  </a:cubicBezTo>
                  <a:cubicBezTo>
                    <a:pt x="1" y="148"/>
                    <a:pt x="1" y="249"/>
                    <a:pt x="68" y="316"/>
                  </a:cubicBezTo>
                  <a:cubicBezTo>
                    <a:pt x="572" y="686"/>
                    <a:pt x="1110" y="753"/>
                    <a:pt x="1412" y="753"/>
                  </a:cubicBezTo>
                  <a:lnTo>
                    <a:pt x="1614" y="753"/>
                  </a:lnTo>
                  <a:cubicBezTo>
                    <a:pt x="1715" y="719"/>
                    <a:pt x="1782" y="618"/>
                    <a:pt x="1782" y="551"/>
                  </a:cubicBezTo>
                  <a:cubicBezTo>
                    <a:pt x="1782" y="450"/>
                    <a:pt x="1681" y="383"/>
                    <a:pt x="1580" y="383"/>
                  </a:cubicBezTo>
                  <a:cubicBezTo>
                    <a:pt x="1580" y="383"/>
                    <a:pt x="1510" y="393"/>
                    <a:pt x="1396" y="393"/>
                  </a:cubicBezTo>
                  <a:cubicBezTo>
                    <a:pt x="1148" y="393"/>
                    <a:pt x="694" y="346"/>
                    <a:pt x="303" y="47"/>
                  </a:cubicBezTo>
                  <a:cubicBezTo>
                    <a:pt x="258" y="17"/>
                    <a:pt x="213" y="0"/>
                    <a:pt x="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3580960" y="1953412"/>
              <a:ext cx="14659" cy="13526"/>
            </a:xfrm>
            <a:custGeom>
              <a:avLst/>
              <a:gdLst/>
              <a:ahLst/>
              <a:cxnLst/>
              <a:rect l="l" t="t" r="r" b="b"/>
              <a:pathLst>
                <a:path w="841" h="776" extrusionOk="0">
                  <a:moveTo>
                    <a:pt x="417" y="1"/>
                  </a:moveTo>
                  <a:cubicBezTo>
                    <a:pt x="236" y="1"/>
                    <a:pt x="89" y="121"/>
                    <a:pt x="34" y="287"/>
                  </a:cubicBezTo>
                  <a:cubicBezTo>
                    <a:pt x="0" y="489"/>
                    <a:pt x="101" y="691"/>
                    <a:pt x="336" y="758"/>
                  </a:cubicBezTo>
                  <a:cubicBezTo>
                    <a:pt x="372" y="770"/>
                    <a:pt x="408" y="775"/>
                    <a:pt x="443" y="775"/>
                  </a:cubicBezTo>
                  <a:cubicBezTo>
                    <a:pt x="605" y="775"/>
                    <a:pt x="752" y="655"/>
                    <a:pt x="807" y="489"/>
                  </a:cubicBezTo>
                  <a:cubicBezTo>
                    <a:pt x="840" y="287"/>
                    <a:pt x="740" y="52"/>
                    <a:pt x="538" y="18"/>
                  </a:cubicBezTo>
                  <a:cubicBezTo>
                    <a:pt x="496" y="7"/>
                    <a:pt x="456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4404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p58"/>
          <p:cNvSpPr txBox="1"/>
          <p:nvPr>
            <p:ph type="title" idx="4294967295"/>
          </p:nvPr>
        </p:nvSpPr>
        <p:spPr>
          <a:xfrm>
            <a:off x="104835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Premium Icons</a:t>
            </a:r>
            <a:endParaRPr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406" name="Google Shape;4406;p58"/>
          <p:cNvGrpSpPr/>
          <p:nvPr/>
        </p:nvGrpSpPr>
        <p:grpSpPr>
          <a:xfrm>
            <a:off x="1071388" y="1943950"/>
            <a:ext cx="341804" cy="341957"/>
            <a:chOff x="1757188" y="1943950"/>
            <a:chExt cx="341804" cy="341957"/>
          </a:xfrm>
        </p:grpSpPr>
        <p:sp>
          <p:nvSpPr>
            <p:cNvPr id="4407" name="Google Shape;4407;p58"/>
            <p:cNvSpPr/>
            <p:nvPr/>
          </p:nvSpPr>
          <p:spPr>
            <a:xfrm>
              <a:off x="1757188" y="2060545"/>
              <a:ext cx="341804" cy="107372"/>
            </a:xfrm>
            <a:custGeom>
              <a:avLst/>
              <a:gdLst/>
              <a:ahLst/>
              <a:cxnLst/>
              <a:rect l="l" t="t" r="r" b="b"/>
              <a:pathLst>
                <a:path w="11527" h="3621" extrusionOk="0">
                  <a:moveTo>
                    <a:pt x="2501" y="0"/>
                  </a:moveTo>
                  <a:lnTo>
                    <a:pt x="2501" y="858"/>
                  </a:lnTo>
                  <a:cubicBezTo>
                    <a:pt x="2215" y="953"/>
                    <a:pt x="2001" y="1191"/>
                    <a:pt x="1882" y="1501"/>
                  </a:cubicBezTo>
                  <a:lnTo>
                    <a:pt x="0" y="1501"/>
                  </a:lnTo>
                  <a:lnTo>
                    <a:pt x="0" y="2167"/>
                  </a:lnTo>
                  <a:lnTo>
                    <a:pt x="1882" y="2167"/>
                  </a:lnTo>
                  <a:cubicBezTo>
                    <a:pt x="2025" y="2548"/>
                    <a:pt x="2382" y="2858"/>
                    <a:pt x="2834" y="2858"/>
                  </a:cubicBezTo>
                  <a:cubicBezTo>
                    <a:pt x="3287" y="2858"/>
                    <a:pt x="3644" y="2596"/>
                    <a:pt x="3787" y="2167"/>
                  </a:cubicBezTo>
                  <a:lnTo>
                    <a:pt x="4811" y="2167"/>
                  </a:lnTo>
                  <a:cubicBezTo>
                    <a:pt x="4882" y="2477"/>
                    <a:pt x="5121" y="2691"/>
                    <a:pt x="5430" y="2787"/>
                  </a:cubicBezTo>
                  <a:lnTo>
                    <a:pt x="5430" y="3620"/>
                  </a:lnTo>
                  <a:lnTo>
                    <a:pt x="6121" y="3620"/>
                  </a:lnTo>
                  <a:lnTo>
                    <a:pt x="6121" y="2787"/>
                  </a:lnTo>
                  <a:cubicBezTo>
                    <a:pt x="6407" y="2715"/>
                    <a:pt x="6621" y="2477"/>
                    <a:pt x="6740" y="2167"/>
                  </a:cubicBezTo>
                  <a:lnTo>
                    <a:pt x="7740" y="2167"/>
                  </a:lnTo>
                  <a:cubicBezTo>
                    <a:pt x="7907" y="2548"/>
                    <a:pt x="8264" y="2858"/>
                    <a:pt x="8693" y="2858"/>
                  </a:cubicBezTo>
                  <a:cubicBezTo>
                    <a:pt x="9145" y="2858"/>
                    <a:pt x="9502" y="2596"/>
                    <a:pt x="9645" y="2167"/>
                  </a:cubicBezTo>
                  <a:lnTo>
                    <a:pt x="11527" y="2167"/>
                  </a:lnTo>
                  <a:lnTo>
                    <a:pt x="11527" y="1501"/>
                  </a:lnTo>
                  <a:lnTo>
                    <a:pt x="9693" y="1501"/>
                  </a:lnTo>
                  <a:cubicBezTo>
                    <a:pt x="9598" y="1191"/>
                    <a:pt x="9360" y="977"/>
                    <a:pt x="9050" y="858"/>
                  </a:cubicBezTo>
                  <a:lnTo>
                    <a:pt x="9050" y="0"/>
                  </a:lnTo>
                  <a:lnTo>
                    <a:pt x="8383" y="0"/>
                  </a:lnTo>
                  <a:lnTo>
                    <a:pt x="8383" y="858"/>
                  </a:lnTo>
                  <a:cubicBezTo>
                    <a:pt x="8074" y="953"/>
                    <a:pt x="7859" y="1191"/>
                    <a:pt x="7740" y="1501"/>
                  </a:cubicBezTo>
                  <a:lnTo>
                    <a:pt x="6740" y="1501"/>
                  </a:lnTo>
                  <a:cubicBezTo>
                    <a:pt x="6597" y="1096"/>
                    <a:pt x="6240" y="810"/>
                    <a:pt x="5787" y="810"/>
                  </a:cubicBezTo>
                  <a:cubicBezTo>
                    <a:pt x="5335" y="810"/>
                    <a:pt x="4978" y="1096"/>
                    <a:pt x="4835" y="1501"/>
                  </a:cubicBezTo>
                  <a:lnTo>
                    <a:pt x="3811" y="1501"/>
                  </a:lnTo>
                  <a:cubicBezTo>
                    <a:pt x="3739" y="1191"/>
                    <a:pt x="3501" y="977"/>
                    <a:pt x="3192" y="858"/>
                  </a:cubicBez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8" name="Google Shape;4408;p58"/>
            <p:cNvSpPr/>
            <p:nvPr/>
          </p:nvSpPr>
          <p:spPr>
            <a:xfrm>
              <a:off x="1793898" y="1943950"/>
              <a:ext cx="98891" cy="97557"/>
            </a:xfrm>
            <a:custGeom>
              <a:avLst/>
              <a:gdLst/>
              <a:ahLst/>
              <a:cxnLst/>
              <a:rect l="l" t="t" r="r" b="b"/>
              <a:pathLst>
                <a:path w="3335" h="3290" extrusionOk="0">
                  <a:moveTo>
                    <a:pt x="1655" y="1"/>
                  </a:moveTo>
                  <a:cubicBezTo>
                    <a:pt x="742" y="1"/>
                    <a:pt x="25" y="745"/>
                    <a:pt x="25" y="1646"/>
                  </a:cubicBezTo>
                  <a:cubicBezTo>
                    <a:pt x="1" y="2456"/>
                    <a:pt x="549" y="3099"/>
                    <a:pt x="1311" y="3289"/>
                  </a:cubicBezTo>
                  <a:lnTo>
                    <a:pt x="1977" y="3289"/>
                  </a:lnTo>
                  <a:cubicBezTo>
                    <a:pt x="2763" y="3123"/>
                    <a:pt x="3335" y="2408"/>
                    <a:pt x="3287" y="1575"/>
                  </a:cubicBezTo>
                  <a:cubicBezTo>
                    <a:pt x="3263" y="741"/>
                    <a:pt x="2573" y="74"/>
                    <a:pt x="1739" y="3"/>
                  </a:cubicBezTo>
                  <a:cubicBezTo>
                    <a:pt x="1711" y="2"/>
                    <a:pt x="1683" y="1"/>
                    <a:pt x="1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9" name="Google Shape;4409;p58"/>
            <p:cNvSpPr/>
            <p:nvPr/>
          </p:nvSpPr>
          <p:spPr>
            <a:xfrm>
              <a:off x="1966923" y="1943950"/>
              <a:ext cx="98891" cy="97557"/>
            </a:xfrm>
            <a:custGeom>
              <a:avLst/>
              <a:gdLst/>
              <a:ahLst/>
              <a:cxnLst/>
              <a:rect l="l" t="t" r="r" b="b"/>
              <a:pathLst>
                <a:path w="3335" h="3290" extrusionOk="0">
                  <a:moveTo>
                    <a:pt x="1654" y="1"/>
                  </a:moveTo>
                  <a:cubicBezTo>
                    <a:pt x="742" y="1"/>
                    <a:pt x="24" y="745"/>
                    <a:pt x="24" y="1646"/>
                  </a:cubicBezTo>
                  <a:cubicBezTo>
                    <a:pt x="0" y="2456"/>
                    <a:pt x="548" y="3099"/>
                    <a:pt x="1310" y="3289"/>
                  </a:cubicBezTo>
                  <a:lnTo>
                    <a:pt x="1977" y="3289"/>
                  </a:lnTo>
                  <a:cubicBezTo>
                    <a:pt x="2763" y="3123"/>
                    <a:pt x="3334" y="2408"/>
                    <a:pt x="3287" y="1575"/>
                  </a:cubicBezTo>
                  <a:cubicBezTo>
                    <a:pt x="3263" y="741"/>
                    <a:pt x="2572" y="74"/>
                    <a:pt x="1739" y="3"/>
                  </a:cubicBezTo>
                  <a:cubicBezTo>
                    <a:pt x="1711" y="2"/>
                    <a:pt x="1682" y="1"/>
                    <a:pt x="1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0" name="Google Shape;4410;p58"/>
            <p:cNvSpPr/>
            <p:nvPr/>
          </p:nvSpPr>
          <p:spPr>
            <a:xfrm>
              <a:off x="1879358" y="2188350"/>
              <a:ext cx="98891" cy="97557"/>
            </a:xfrm>
            <a:custGeom>
              <a:avLst/>
              <a:gdLst/>
              <a:ahLst/>
              <a:cxnLst/>
              <a:rect l="l" t="t" r="r" b="b"/>
              <a:pathLst>
                <a:path w="3335" h="3290" extrusionOk="0">
                  <a:moveTo>
                    <a:pt x="1334" y="1"/>
                  </a:moveTo>
                  <a:cubicBezTo>
                    <a:pt x="572" y="167"/>
                    <a:pt x="0" y="858"/>
                    <a:pt x="24" y="1715"/>
                  </a:cubicBezTo>
                  <a:cubicBezTo>
                    <a:pt x="48" y="2549"/>
                    <a:pt x="739" y="3216"/>
                    <a:pt x="1572" y="3287"/>
                  </a:cubicBezTo>
                  <a:cubicBezTo>
                    <a:pt x="1601" y="3289"/>
                    <a:pt x="1629" y="3289"/>
                    <a:pt x="1657" y="3289"/>
                  </a:cubicBezTo>
                  <a:cubicBezTo>
                    <a:pt x="2569" y="3289"/>
                    <a:pt x="3287" y="2545"/>
                    <a:pt x="3287" y="1644"/>
                  </a:cubicBezTo>
                  <a:cubicBezTo>
                    <a:pt x="3334" y="834"/>
                    <a:pt x="2763" y="167"/>
                    <a:pt x="2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11" name="Google Shape;4411;p58"/>
          <p:cNvGrpSpPr/>
          <p:nvPr/>
        </p:nvGrpSpPr>
        <p:grpSpPr>
          <a:xfrm>
            <a:off x="1816255" y="1932711"/>
            <a:ext cx="341836" cy="310762"/>
            <a:chOff x="2349655" y="1932711"/>
            <a:chExt cx="341836" cy="310762"/>
          </a:xfrm>
        </p:grpSpPr>
        <p:sp>
          <p:nvSpPr>
            <p:cNvPr id="4412" name="Google Shape;4412;p58"/>
            <p:cNvSpPr/>
            <p:nvPr/>
          </p:nvSpPr>
          <p:spPr>
            <a:xfrm>
              <a:off x="2349655" y="1949673"/>
              <a:ext cx="90440" cy="63634"/>
            </a:xfrm>
            <a:custGeom>
              <a:avLst/>
              <a:gdLst/>
              <a:ahLst/>
              <a:cxnLst/>
              <a:rect l="l" t="t" r="r" b="b"/>
              <a:pathLst>
                <a:path w="3050" h="2146" extrusionOk="0">
                  <a:moveTo>
                    <a:pt x="1096" y="0"/>
                  </a:moveTo>
                  <a:cubicBezTo>
                    <a:pt x="477" y="0"/>
                    <a:pt x="1" y="524"/>
                    <a:pt x="25" y="1144"/>
                  </a:cubicBezTo>
                  <a:cubicBezTo>
                    <a:pt x="72" y="1667"/>
                    <a:pt x="477" y="2072"/>
                    <a:pt x="1025" y="2144"/>
                  </a:cubicBezTo>
                  <a:cubicBezTo>
                    <a:pt x="1043" y="2145"/>
                    <a:pt x="1061" y="2145"/>
                    <a:pt x="1079" y="2145"/>
                  </a:cubicBezTo>
                  <a:cubicBezTo>
                    <a:pt x="1557" y="2145"/>
                    <a:pt x="1983" y="1843"/>
                    <a:pt x="2120" y="1429"/>
                  </a:cubicBezTo>
                  <a:lnTo>
                    <a:pt x="3049" y="1429"/>
                  </a:lnTo>
                  <a:lnTo>
                    <a:pt x="3049" y="739"/>
                  </a:lnTo>
                  <a:lnTo>
                    <a:pt x="2120" y="739"/>
                  </a:lnTo>
                  <a:cubicBezTo>
                    <a:pt x="1977" y="286"/>
                    <a:pt x="1573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3" name="Google Shape;4413;p58"/>
            <p:cNvSpPr/>
            <p:nvPr/>
          </p:nvSpPr>
          <p:spPr>
            <a:xfrm>
              <a:off x="2459134" y="1932711"/>
              <a:ext cx="129255" cy="95362"/>
            </a:xfrm>
            <a:custGeom>
              <a:avLst/>
              <a:gdLst/>
              <a:ahLst/>
              <a:cxnLst/>
              <a:rect l="l" t="t" r="r" b="b"/>
              <a:pathLst>
                <a:path w="4359" h="3216" extrusionOk="0">
                  <a:moveTo>
                    <a:pt x="2048" y="1"/>
                  </a:moveTo>
                  <a:lnTo>
                    <a:pt x="2048" y="811"/>
                  </a:lnTo>
                  <a:lnTo>
                    <a:pt x="0" y="811"/>
                  </a:lnTo>
                  <a:lnTo>
                    <a:pt x="0" y="2406"/>
                  </a:lnTo>
                  <a:lnTo>
                    <a:pt x="2048" y="2406"/>
                  </a:lnTo>
                  <a:lnTo>
                    <a:pt x="2048" y="3216"/>
                  </a:lnTo>
                  <a:lnTo>
                    <a:pt x="4358" y="1597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4" name="Google Shape;4414;p58"/>
            <p:cNvSpPr/>
            <p:nvPr/>
          </p:nvSpPr>
          <p:spPr>
            <a:xfrm>
              <a:off x="2349655" y="2057728"/>
              <a:ext cx="90440" cy="63723"/>
            </a:xfrm>
            <a:custGeom>
              <a:avLst/>
              <a:gdLst/>
              <a:ahLst/>
              <a:cxnLst/>
              <a:rect l="l" t="t" r="r" b="b"/>
              <a:pathLst>
                <a:path w="3050" h="2149" extrusionOk="0">
                  <a:moveTo>
                    <a:pt x="1096" y="0"/>
                  </a:moveTo>
                  <a:cubicBezTo>
                    <a:pt x="477" y="0"/>
                    <a:pt x="1" y="548"/>
                    <a:pt x="25" y="1167"/>
                  </a:cubicBezTo>
                  <a:cubicBezTo>
                    <a:pt x="72" y="1667"/>
                    <a:pt x="477" y="2096"/>
                    <a:pt x="1025" y="2143"/>
                  </a:cubicBezTo>
                  <a:cubicBezTo>
                    <a:pt x="1059" y="2147"/>
                    <a:pt x="1093" y="2148"/>
                    <a:pt x="1126" y="2148"/>
                  </a:cubicBezTo>
                  <a:cubicBezTo>
                    <a:pt x="1585" y="2148"/>
                    <a:pt x="1987" y="1851"/>
                    <a:pt x="2120" y="1429"/>
                  </a:cubicBezTo>
                  <a:lnTo>
                    <a:pt x="3049" y="1429"/>
                  </a:lnTo>
                  <a:lnTo>
                    <a:pt x="3049" y="762"/>
                  </a:lnTo>
                  <a:lnTo>
                    <a:pt x="2120" y="762"/>
                  </a:lnTo>
                  <a:cubicBezTo>
                    <a:pt x="1977" y="310"/>
                    <a:pt x="1573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5" name="Google Shape;4415;p58"/>
            <p:cNvSpPr/>
            <p:nvPr/>
          </p:nvSpPr>
          <p:spPr>
            <a:xfrm>
              <a:off x="2459134" y="2043584"/>
              <a:ext cx="180080" cy="91834"/>
            </a:xfrm>
            <a:custGeom>
              <a:avLst/>
              <a:gdLst/>
              <a:ahLst/>
              <a:cxnLst/>
              <a:rect l="l" t="t" r="r" b="b"/>
              <a:pathLst>
                <a:path w="6073" h="3097" extrusionOk="0">
                  <a:moveTo>
                    <a:pt x="3858" y="1"/>
                  </a:moveTo>
                  <a:lnTo>
                    <a:pt x="3858" y="787"/>
                  </a:lnTo>
                  <a:lnTo>
                    <a:pt x="0" y="787"/>
                  </a:lnTo>
                  <a:lnTo>
                    <a:pt x="0" y="2358"/>
                  </a:lnTo>
                  <a:lnTo>
                    <a:pt x="3858" y="2358"/>
                  </a:lnTo>
                  <a:lnTo>
                    <a:pt x="3858" y="3097"/>
                  </a:lnTo>
                  <a:lnTo>
                    <a:pt x="3882" y="3097"/>
                  </a:lnTo>
                  <a:lnTo>
                    <a:pt x="6073" y="1549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6" name="Google Shape;4416;p58"/>
            <p:cNvSpPr/>
            <p:nvPr/>
          </p:nvSpPr>
          <p:spPr>
            <a:xfrm>
              <a:off x="2349655" y="2165754"/>
              <a:ext cx="90440" cy="63634"/>
            </a:xfrm>
            <a:custGeom>
              <a:avLst/>
              <a:gdLst/>
              <a:ahLst/>
              <a:cxnLst/>
              <a:rect l="l" t="t" r="r" b="b"/>
              <a:pathLst>
                <a:path w="3050" h="2146" extrusionOk="0">
                  <a:moveTo>
                    <a:pt x="1096" y="1"/>
                  </a:moveTo>
                  <a:cubicBezTo>
                    <a:pt x="477" y="1"/>
                    <a:pt x="1" y="525"/>
                    <a:pt x="25" y="1144"/>
                  </a:cubicBezTo>
                  <a:cubicBezTo>
                    <a:pt x="72" y="1668"/>
                    <a:pt x="477" y="2073"/>
                    <a:pt x="1025" y="2144"/>
                  </a:cubicBezTo>
                  <a:cubicBezTo>
                    <a:pt x="1043" y="2145"/>
                    <a:pt x="1061" y="2145"/>
                    <a:pt x="1079" y="2145"/>
                  </a:cubicBezTo>
                  <a:cubicBezTo>
                    <a:pt x="1557" y="2145"/>
                    <a:pt x="1983" y="1843"/>
                    <a:pt x="2120" y="1430"/>
                  </a:cubicBezTo>
                  <a:lnTo>
                    <a:pt x="3049" y="1430"/>
                  </a:lnTo>
                  <a:lnTo>
                    <a:pt x="3049" y="739"/>
                  </a:lnTo>
                  <a:lnTo>
                    <a:pt x="2120" y="739"/>
                  </a:lnTo>
                  <a:cubicBezTo>
                    <a:pt x="1977" y="286"/>
                    <a:pt x="1573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7" name="Google Shape;4417;p58"/>
            <p:cNvSpPr/>
            <p:nvPr/>
          </p:nvSpPr>
          <p:spPr>
            <a:xfrm>
              <a:off x="2459134" y="2151639"/>
              <a:ext cx="232357" cy="91834"/>
            </a:xfrm>
            <a:custGeom>
              <a:avLst/>
              <a:gdLst/>
              <a:ahLst/>
              <a:cxnLst/>
              <a:rect l="l" t="t" r="r" b="b"/>
              <a:pathLst>
                <a:path w="7836" h="3097" extrusionOk="0">
                  <a:moveTo>
                    <a:pt x="5668" y="0"/>
                  </a:moveTo>
                  <a:lnTo>
                    <a:pt x="5668" y="762"/>
                  </a:lnTo>
                  <a:lnTo>
                    <a:pt x="0" y="762"/>
                  </a:lnTo>
                  <a:lnTo>
                    <a:pt x="0" y="2310"/>
                  </a:lnTo>
                  <a:lnTo>
                    <a:pt x="5668" y="2310"/>
                  </a:lnTo>
                  <a:lnTo>
                    <a:pt x="5668" y="3096"/>
                  </a:lnTo>
                  <a:lnTo>
                    <a:pt x="7835" y="1548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18" name="Google Shape;4418;p58"/>
          <p:cNvGrpSpPr/>
          <p:nvPr/>
        </p:nvGrpSpPr>
        <p:grpSpPr>
          <a:xfrm>
            <a:off x="2586565" y="1943327"/>
            <a:ext cx="307200" cy="340386"/>
            <a:chOff x="2967565" y="1943327"/>
            <a:chExt cx="307200" cy="340386"/>
          </a:xfrm>
        </p:grpSpPr>
        <p:sp>
          <p:nvSpPr>
            <p:cNvPr id="4419" name="Google Shape;4419;p58"/>
            <p:cNvSpPr/>
            <p:nvPr/>
          </p:nvSpPr>
          <p:spPr>
            <a:xfrm>
              <a:off x="3030429" y="2095862"/>
              <a:ext cx="182215" cy="49460"/>
            </a:xfrm>
            <a:custGeom>
              <a:avLst/>
              <a:gdLst/>
              <a:ahLst/>
              <a:cxnLst/>
              <a:rect l="l" t="t" r="r" b="b"/>
              <a:pathLst>
                <a:path w="6145" h="1668" extrusionOk="0">
                  <a:moveTo>
                    <a:pt x="738" y="0"/>
                  </a:moveTo>
                  <a:lnTo>
                    <a:pt x="0" y="1667"/>
                  </a:lnTo>
                  <a:lnTo>
                    <a:pt x="6144" y="166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0" name="Google Shape;4420;p58"/>
            <p:cNvSpPr/>
            <p:nvPr/>
          </p:nvSpPr>
          <p:spPr>
            <a:xfrm>
              <a:off x="3061476" y="2027364"/>
              <a:ext cx="120804" cy="49460"/>
            </a:xfrm>
            <a:custGeom>
              <a:avLst/>
              <a:gdLst/>
              <a:ahLst/>
              <a:cxnLst/>
              <a:rect l="l" t="t" r="r" b="b"/>
              <a:pathLst>
                <a:path w="4074" h="1668" extrusionOk="0">
                  <a:moveTo>
                    <a:pt x="763" y="0"/>
                  </a:moveTo>
                  <a:lnTo>
                    <a:pt x="1" y="1667"/>
                  </a:lnTo>
                  <a:lnTo>
                    <a:pt x="4073" y="1667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1" name="Google Shape;4421;p58"/>
            <p:cNvSpPr/>
            <p:nvPr/>
          </p:nvSpPr>
          <p:spPr>
            <a:xfrm>
              <a:off x="2998641" y="2165754"/>
              <a:ext cx="245048" cy="49460"/>
            </a:xfrm>
            <a:custGeom>
              <a:avLst/>
              <a:gdLst/>
              <a:ahLst/>
              <a:cxnLst/>
              <a:rect l="l" t="t" r="r" b="b"/>
              <a:pathLst>
                <a:path w="8264" h="1668" extrusionOk="0">
                  <a:moveTo>
                    <a:pt x="739" y="1"/>
                  </a:moveTo>
                  <a:lnTo>
                    <a:pt x="0" y="1668"/>
                  </a:lnTo>
                  <a:lnTo>
                    <a:pt x="8264" y="1668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2" name="Google Shape;4422;p58"/>
            <p:cNvSpPr/>
            <p:nvPr/>
          </p:nvSpPr>
          <p:spPr>
            <a:xfrm>
              <a:off x="3091841" y="1943327"/>
              <a:ext cx="58653" cy="64287"/>
            </a:xfrm>
            <a:custGeom>
              <a:avLst/>
              <a:gdLst/>
              <a:ahLst/>
              <a:cxnLst/>
              <a:rect l="l" t="t" r="r" b="b"/>
              <a:pathLst>
                <a:path w="1978" h="2168" extrusionOk="0">
                  <a:moveTo>
                    <a:pt x="1001" y="0"/>
                  </a:moveTo>
                  <a:lnTo>
                    <a:pt x="1" y="2167"/>
                  </a:lnTo>
                  <a:lnTo>
                    <a:pt x="1977" y="21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3" name="Google Shape;4423;p58"/>
            <p:cNvSpPr/>
            <p:nvPr/>
          </p:nvSpPr>
          <p:spPr>
            <a:xfrm>
              <a:off x="2967565" y="2234253"/>
              <a:ext cx="307200" cy="49460"/>
            </a:xfrm>
            <a:custGeom>
              <a:avLst/>
              <a:gdLst/>
              <a:ahLst/>
              <a:cxnLst/>
              <a:rect l="l" t="t" r="r" b="b"/>
              <a:pathLst>
                <a:path w="10360" h="1668" extrusionOk="0">
                  <a:moveTo>
                    <a:pt x="739" y="1"/>
                  </a:moveTo>
                  <a:lnTo>
                    <a:pt x="1" y="1668"/>
                  </a:lnTo>
                  <a:lnTo>
                    <a:pt x="10360" y="1668"/>
                  </a:lnTo>
                  <a:lnTo>
                    <a:pt x="9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24" name="Google Shape;4424;p58"/>
          <p:cNvGrpSpPr/>
          <p:nvPr/>
        </p:nvGrpSpPr>
        <p:grpSpPr>
          <a:xfrm>
            <a:off x="3274232" y="1939087"/>
            <a:ext cx="340411" cy="339675"/>
            <a:chOff x="3502832" y="1939087"/>
            <a:chExt cx="340411" cy="339675"/>
          </a:xfrm>
        </p:grpSpPr>
        <p:sp>
          <p:nvSpPr>
            <p:cNvPr id="4425" name="Google Shape;4425;p58"/>
            <p:cNvSpPr/>
            <p:nvPr/>
          </p:nvSpPr>
          <p:spPr>
            <a:xfrm>
              <a:off x="3578417" y="2091622"/>
              <a:ext cx="187137" cy="31787"/>
            </a:xfrm>
            <a:custGeom>
              <a:avLst/>
              <a:gdLst/>
              <a:ahLst/>
              <a:cxnLst/>
              <a:rect l="l" t="t" r="r" b="b"/>
              <a:pathLst>
                <a:path w="6311" h="1072" extrusionOk="0">
                  <a:moveTo>
                    <a:pt x="0" y="0"/>
                  </a:moveTo>
                  <a:lnTo>
                    <a:pt x="0" y="1072"/>
                  </a:lnTo>
                  <a:lnTo>
                    <a:pt x="6311" y="1072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6" name="Google Shape;4426;p58"/>
            <p:cNvSpPr/>
            <p:nvPr/>
          </p:nvSpPr>
          <p:spPr>
            <a:xfrm>
              <a:off x="3552975" y="2142447"/>
              <a:ext cx="239414" cy="31817"/>
            </a:xfrm>
            <a:custGeom>
              <a:avLst/>
              <a:gdLst/>
              <a:ahLst/>
              <a:cxnLst/>
              <a:rect l="l" t="t" r="r" b="b"/>
              <a:pathLst>
                <a:path w="8074" h="1073" extrusionOk="0">
                  <a:moveTo>
                    <a:pt x="1" y="1"/>
                  </a:moveTo>
                  <a:lnTo>
                    <a:pt x="1" y="1072"/>
                  </a:lnTo>
                  <a:lnTo>
                    <a:pt x="8074" y="1072"/>
                  </a:lnTo>
                  <a:lnTo>
                    <a:pt x="80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7" name="Google Shape;4427;p58"/>
            <p:cNvSpPr/>
            <p:nvPr/>
          </p:nvSpPr>
          <p:spPr>
            <a:xfrm>
              <a:off x="3528986" y="2194725"/>
              <a:ext cx="286710" cy="31787"/>
            </a:xfrm>
            <a:custGeom>
              <a:avLst/>
              <a:gdLst/>
              <a:ahLst/>
              <a:cxnLst/>
              <a:rect l="l" t="t" r="r" b="b"/>
              <a:pathLst>
                <a:path w="9669" h="1072" extrusionOk="0">
                  <a:moveTo>
                    <a:pt x="0" y="0"/>
                  </a:moveTo>
                  <a:lnTo>
                    <a:pt x="0" y="1072"/>
                  </a:lnTo>
                  <a:lnTo>
                    <a:pt x="9669" y="1072"/>
                  </a:lnTo>
                  <a:lnTo>
                    <a:pt x="9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8" name="Google Shape;4428;p58"/>
            <p:cNvSpPr/>
            <p:nvPr/>
          </p:nvSpPr>
          <p:spPr>
            <a:xfrm>
              <a:off x="3606647" y="1939087"/>
              <a:ext cx="161043" cy="132072"/>
            </a:xfrm>
            <a:custGeom>
              <a:avLst/>
              <a:gdLst/>
              <a:ahLst/>
              <a:cxnLst/>
              <a:rect l="l" t="t" r="r" b="b"/>
              <a:pathLst>
                <a:path w="5431" h="4454" extrusionOk="0">
                  <a:moveTo>
                    <a:pt x="1906" y="0"/>
                  </a:moveTo>
                  <a:lnTo>
                    <a:pt x="1906" y="3382"/>
                  </a:lnTo>
                  <a:lnTo>
                    <a:pt x="1" y="3382"/>
                  </a:lnTo>
                  <a:lnTo>
                    <a:pt x="1" y="4454"/>
                  </a:lnTo>
                  <a:lnTo>
                    <a:pt x="4478" y="4454"/>
                  </a:lnTo>
                  <a:lnTo>
                    <a:pt x="4478" y="3382"/>
                  </a:lnTo>
                  <a:lnTo>
                    <a:pt x="2573" y="3382"/>
                  </a:lnTo>
                  <a:lnTo>
                    <a:pt x="2573" y="2072"/>
                  </a:lnTo>
                  <a:lnTo>
                    <a:pt x="5430" y="2072"/>
                  </a:lnTo>
                  <a:lnTo>
                    <a:pt x="5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9" name="Google Shape;4429;p58"/>
            <p:cNvSpPr/>
            <p:nvPr/>
          </p:nvSpPr>
          <p:spPr>
            <a:xfrm>
              <a:off x="3502832" y="2246974"/>
              <a:ext cx="340411" cy="31787"/>
            </a:xfrm>
            <a:custGeom>
              <a:avLst/>
              <a:gdLst/>
              <a:ahLst/>
              <a:cxnLst/>
              <a:rect l="l" t="t" r="r" b="b"/>
              <a:pathLst>
                <a:path w="11480" h="1072" extrusionOk="0">
                  <a:moveTo>
                    <a:pt x="1" y="0"/>
                  </a:moveTo>
                  <a:lnTo>
                    <a:pt x="1" y="1072"/>
                  </a:lnTo>
                  <a:lnTo>
                    <a:pt x="11479" y="1072"/>
                  </a:lnTo>
                  <a:lnTo>
                    <a:pt x="114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30" name="Google Shape;4430;p58"/>
          <p:cNvGrpSpPr/>
          <p:nvPr/>
        </p:nvGrpSpPr>
        <p:grpSpPr>
          <a:xfrm>
            <a:off x="4042436" y="1946856"/>
            <a:ext cx="341808" cy="341808"/>
            <a:chOff x="4118636" y="1946856"/>
            <a:chExt cx="341808" cy="341808"/>
          </a:xfrm>
        </p:grpSpPr>
        <p:sp>
          <p:nvSpPr>
            <p:cNvPr id="4431" name="Google Shape;4431;p58"/>
            <p:cNvSpPr/>
            <p:nvPr/>
          </p:nvSpPr>
          <p:spPr>
            <a:xfrm>
              <a:off x="4159587" y="2127621"/>
              <a:ext cx="120063" cy="120093"/>
            </a:xfrm>
            <a:custGeom>
              <a:avLst/>
              <a:gdLst/>
              <a:ahLst/>
              <a:cxnLst/>
              <a:rect l="l" t="t" r="r" b="b"/>
              <a:pathLst>
                <a:path w="4049" h="4050" extrusionOk="0">
                  <a:moveTo>
                    <a:pt x="2739" y="1"/>
                  </a:moveTo>
                  <a:cubicBezTo>
                    <a:pt x="1215" y="1"/>
                    <a:pt x="0" y="1215"/>
                    <a:pt x="0" y="2739"/>
                  </a:cubicBezTo>
                  <a:lnTo>
                    <a:pt x="0" y="4049"/>
                  </a:lnTo>
                  <a:lnTo>
                    <a:pt x="1310" y="4049"/>
                  </a:lnTo>
                  <a:cubicBezTo>
                    <a:pt x="2810" y="4049"/>
                    <a:pt x="4049" y="2835"/>
                    <a:pt x="4049" y="1310"/>
                  </a:cubicBezTo>
                  <a:lnTo>
                    <a:pt x="4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2" name="Google Shape;4432;p58"/>
            <p:cNvSpPr/>
            <p:nvPr/>
          </p:nvSpPr>
          <p:spPr>
            <a:xfrm>
              <a:off x="4299401" y="2127621"/>
              <a:ext cx="161043" cy="161043"/>
            </a:xfrm>
            <a:custGeom>
              <a:avLst/>
              <a:gdLst/>
              <a:ahLst/>
              <a:cxnLst/>
              <a:rect l="l" t="t" r="r" b="b"/>
              <a:pathLst>
                <a:path w="5431" h="5431" extrusionOk="0">
                  <a:moveTo>
                    <a:pt x="3525" y="1525"/>
                  </a:moveTo>
                  <a:lnTo>
                    <a:pt x="3525" y="2215"/>
                  </a:lnTo>
                  <a:lnTo>
                    <a:pt x="1644" y="2215"/>
                  </a:lnTo>
                  <a:lnTo>
                    <a:pt x="1644" y="1525"/>
                  </a:lnTo>
                  <a:close/>
                  <a:moveTo>
                    <a:pt x="3525" y="3073"/>
                  </a:moveTo>
                  <a:lnTo>
                    <a:pt x="3525" y="3740"/>
                  </a:lnTo>
                  <a:lnTo>
                    <a:pt x="1644" y="3740"/>
                  </a:lnTo>
                  <a:lnTo>
                    <a:pt x="1644" y="3073"/>
                  </a:lnTo>
                  <a:close/>
                  <a:moveTo>
                    <a:pt x="1" y="1"/>
                  </a:moveTo>
                  <a:lnTo>
                    <a:pt x="1" y="1882"/>
                  </a:lnTo>
                  <a:cubicBezTo>
                    <a:pt x="1" y="3811"/>
                    <a:pt x="1596" y="5430"/>
                    <a:pt x="3549" y="5430"/>
                  </a:cubicBezTo>
                  <a:lnTo>
                    <a:pt x="5430" y="5430"/>
                  </a:lnTo>
                  <a:lnTo>
                    <a:pt x="5430" y="3549"/>
                  </a:lnTo>
                  <a:cubicBezTo>
                    <a:pt x="5430" y="1572"/>
                    <a:pt x="3859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3" name="Google Shape;4433;p58"/>
            <p:cNvSpPr/>
            <p:nvPr/>
          </p:nvSpPr>
          <p:spPr>
            <a:xfrm>
              <a:off x="4118636" y="1946856"/>
              <a:ext cx="161725" cy="160331"/>
            </a:xfrm>
            <a:custGeom>
              <a:avLst/>
              <a:gdLst/>
              <a:ahLst/>
              <a:cxnLst/>
              <a:rect l="l" t="t" r="r" b="b"/>
              <a:pathLst>
                <a:path w="5454" h="5407" extrusionOk="0">
                  <a:moveTo>
                    <a:pt x="3810" y="1667"/>
                  </a:moveTo>
                  <a:lnTo>
                    <a:pt x="3810" y="2358"/>
                  </a:lnTo>
                  <a:lnTo>
                    <a:pt x="1929" y="2358"/>
                  </a:lnTo>
                  <a:lnTo>
                    <a:pt x="1929" y="1667"/>
                  </a:lnTo>
                  <a:close/>
                  <a:moveTo>
                    <a:pt x="3810" y="3191"/>
                  </a:moveTo>
                  <a:lnTo>
                    <a:pt x="3810" y="3858"/>
                  </a:lnTo>
                  <a:lnTo>
                    <a:pt x="1929" y="3858"/>
                  </a:lnTo>
                  <a:lnTo>
                    <a:pt x="1929" y="3191"/>
                  </a:lnTo>
                  <a:close/>
                  <a:moveTo>
                    <a:pt x="0" y="0"/>
                  </a:moveTo>
                  <a:lnTo>
                    <a:pt x="0" y="1882"/>
                  </a:lnTo>
                  <a:cubicBezTo>
                    <a:pt x="0" y="3834"/>
                    <a:pt x="1620" y="5406"/>
                    <a:pt x="3572" y="5406"/>
                  </a:cubicBezTo>
                  <a:lnTo>
                    <a:pt x="5454" y="5406"/>
                  </a:lnTo>
                  <a:lnTo>
                    <a:pt x="5454" y="3549"/>
                  </a:lnTo>
                  <a:cubicBezTo>
                    <a:pt x="5454" y="1572"/>
                    <a:pt x="3882" y="0"/>
                    <a:pt x="1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4" name="Google Shape;4434;p58"/>
            <p:cNvSpPr/>
            <p:nvPr/>
          </p:nvSpPr>
          <p:spPr>
            <a:xfrm>
              <a:off x="4300824" y="1987095"/>
              <a:ext cx="120063" cy="120093"/>
            </a:xfrm>
            <a:custGeom>
              <a:avLst/>
              <a:gdLst/>
              <a:ahLst/>
              <a:cxnLst/>
              <a:rect l="l" t="t" r="r" b="b"/>
              <a:pathLst>
                <a:path w="4049" h="4050" extrusionOk="0">
                  <a:moveTo>
                    <a:pt x="2739" y="1"/>
                  </a:moveTo>
                  <a:cubicBezTo>
                    <a:pt x="1215" y="1"/>
                    <a:pt x="0" y="1239"/>
                    <a:pt x="0" y="2739"/>
                  </a:cubicBezTo>
                  <a:lnTo>
                    <a:pt x="0" y="4049"/>
                  </a:lnTo>
                  <a:lnTo>
                    <a:pt x="1310" y="4049"/>
                  </a:lnTo>
                  <a:cubicBezTo>
                    <a:pt x="2787" y="4049"/>
                    <a:pt x="4049" y="2835"/>
                    <a:pt x="4049" y="1310"/>
                  </a:cubicBezTo>
                  <a:lnTo>
                    <a:pt x="40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35" name="Google Shape;4435;p58"/>
          <p:cNvGrpSpPr/>
          <p:nvPr/>
        </p:nvGrpSpPr>
        <p:grpSpPr>
          <a:xfrm>
            <a:off x="4781639" y="1935558"/>
            <a:ext cx="341839" cy="343910"/>
            <a:chOff x="4705439" y="1935558"/>
            <a:chExt cx="341839" cy="343910"/>
          </a:xfrm>
        </p:grpSpPr>
        <p:sp>
          <p:nvSpPr>
            <p:cNvPr id="4436" name="Google Shape;4436;p58"/>
            <p:cNvSpPr/>
            <p:nvPr/>
          </p:nvSpPr>
          <p:spPr>
            <a:xfrm>
              <a:off x="4788082" y="1996287"/>
              <a:ext cx="177974" cy="221741"/>
            </a:xfrm>
            <a:custGeom>
              <a:avLst/>
              <a:gdLst/>
              <a:ahLst/>
              <a:cxnLst/>
              <a:rect l="l" t="t" r="r" b="b"/>
              <a:pathLst>
                <a:path w="6002" h="7478" extrusionOk="0">
                  <a:moveTo>
                    <a:pt x="0" y="0"/>
                  </a:moveTo>
                  <a:lnTo>
                    <a:pt x="0" y="691"/>
                  </a:lnTo>
                  <a:lnTo>
                    <a:pt x="500" y="691"/>
                  </a:lnTo>
                  <a:cubicBezTo>
                    <a:pt x="858" y="691"/>
                    <a:pt x="1215" y="834"/>
                    <a:pt x="1477" y="1072"/>
                  </a:cubicBezTo>
                  <a:lnTo>
                    <a:pt x="3168" y="2667"/>
                  </a:lnTo>
                  <a:lnTo>
                    <a:pt x="2334" y="4263"/>
                  </a:lnTo>
                  <a:lnTo>
                    <a:pt x="1929" y="3858"/>
                  </a:lnTo>
                  <a:cubicBezTo>
                    <a:pt x="1548" y="3501"/>
                    <a:pt x="1024" y="3310"/>
                    <a:pt x="500" y="3310"/>
                  </a:cubicBezTo>
                  <a:lnTo>
                    <a:pt x="0" y="3310"/>
                  </a:lnTo>
                  <a:lnTo>
                    <a:pt x="0" y="3977"/>
                  </a:lnTo>
                  <a:lnTo>
                    <a:pt x="500" y="3977"/>
                  </a:lnTo>
                  <a:cubicBezTo>
                    <a:pt x="858" y="3977"/>
                    <a:pt x="1215" y="4144"/>
                    <a:pt x="1453" y="4382"/>
                  </a:cubicBezTo>
                  <a:lnTo>
                    <a:pt x="1977" y="4882"/>
                  </a:lnTo>
                  <a:lnTo>
                    <a:pt x="1310" y="6168"/>
                  </a:lnTo>
                  <a:cubicBezTo>
                    <a:pt x="1096" y="6549"/>
                    <a:pt x="715" y="6787"/>
                    <a:pt x="262" y="6787"/>
                  </a:cubicBezTo>
                  <a:lnTo>
                    <a:pt x="0" y="6787"/>
                  </a:lnTo>
                  <a:lnTo>
                    <a:pt x="0" y="7478"/>
                  </a:lnTo>
                  <a:lnTo>
                    <a:pt x="286" y="7478"/>
                  </a:lnTo>
                  <a:cubicBezTo>
                    <a:pt x="977" y="7478"/>
                    <a:pt x="1596" y="7073"/>
                    <a:pt x="1929" y="6478"/>
                  </a:cubicBezTo>
                  <a:lnTo>
                    <a:pt x="2525" y="5382"/>
                  </a:lnTo>
                  <a:lnTo>
                    <a:pt x="4073" y="6811"/>
                  </a:lnTo>
                  <a:cubicBezTo>
                    <a:pt x="4454" y="7168"/>
                    <a:pt x="4954" y="7383"/>
                    <a:pt x="5501" y="7383"/>
                  </a:cubicBezTo>
                  <a:lnTo>
                    <a:pt x="6002" y="7383"/>
                  </a:lnTo>
                  <a:lnTo>
                    <a:pt x="6002" y="6692"/>
                  </a:lnTo>
                  <a:lnTo>
                    <a:pt x="5454" y="6692"/>
                  </a:lnTo>
                  <a:cubicBezTo>
                    <a:pt x="5097" y="6692"/>
                    <a:pt x="4739" y="6549"/>
                    <a:pt x="4477" y="6311"/>
                  </a:cubicBezTo>
                  <a:lnTo>
                    <a:pt x="2810" y="4739"/>
                  </a:lnTo>
                  <a:lnTo>
                    <a:pt x="3644" y="3144"/>
                  </a:lnTo>
                  <a:lnTo>
                    <a:pt x="4025" y="3501"/>
                  </a:lnTo>
                  <a:cubicBezTo>
                    <a:pt x="4430" y="3858"/>
                    <a:pt x="4930" y="4072"/>
                    <a:pt x="5454" y="4072"/>
                  </a:cubicBezTo>
                  <a:lnTo>
                    <a:pt x="5978" y="4072"/>
                  </a:lnTo>
                  <a:lnTo>
                    <a:pt x="5978" y="3382"/>
                  </a:lnTo>
                  <a:lnTo>
                    <a:pt x="5454" y="3382"/>
                  </a:lnTo>
                  <a:cubicBezTo>
                    <a:pt x="5097" y="3382"/>
                    <a:pt x="4739" y="3239"/>
                    <a:pt x="4501" y="3001"/>
                  </a:cubicBezTo>
                  <a:lnTo>
                    <a:pt x="4001" y="2525"/>
                  </a:lnTo>
                  <a:lnTo>
                    <a:pt x="4668" y="1310"/>
                  </a:lnTo>
                  <a:cubicBezTo>
                    <a:pt x="4858" y="929"/>
                    <a:pt x="5287" y="691"/>
                    <a:pt x="5692" y="691"/>
                  </a:cubicBezTo>
                  <a:lnTo>
                    <a:pt x="5978" y="691"/>
                  </a:lnTo>
                  <a:lnTo>
                    <a:pt x="5978" y="0"/>
                  </a:lnTo>
                  <a:lnTo>
                    <a:pt x="5716" y="0"/>
                  </a:lnTo>
                  <a:cubicBezTo>
                    <a:pt x="5025" y="0"/>
                    <a:pt x="4406" y="381"/>
                    <a:pt x="4073" y="977"/>
                  </a:cubicBezTo>
                  <a:lnTo>
                    <a:pt x="3501" y="2024"/>
                  </a:lnTo>
                  <a:lnTo>
                    <a:pt x="1929" y="572"/>
                  </a:lnTo>
                  <a:cubicBezTo>
                    <a:pt x="1548" y="215"/>
                    <a:pt x="1024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7" name="Google Shape;4437;p58"/>
            <p:cNvSpPr/>
            <p:nvPr/>
          </p:nvSpPr>
          <p:spPr>
            <a:xfrm>
              <a:off x="4705439" y="1935558"/>
              <a:ext cx="62893" cy="340381"/>
            </a:xfrm>
            <a:custGeom>
              <a:avLst/>
              <a:gdLst/>
              <a:ahLst/>
              <a:cxnLst/>
              <a:rect l="l" t="t" r="r" b="b"/>
              <a:pathLst>
                <a:path w="2121" h="11479" extrusionOk="0">
                  <a:moveTo>
                    <a:pt x="763" y="0"/>
                  </a:moveTo>
                  <a:lnTo>
                    <a:pt x="763" y="1358"/>
                  </a:lnTo>
                  <a:cubicBezTo>
                    <a:pt x="334" y="1501"/>
                    <a:pt x="1" y="1905"/>
                    <a:pt x="1" y="2382"/>
                  </a:cubicBezTo>
                  <a:cubicBezTo>
                    <a:pt x="1" y="2858"/>
                    <a:pt x="311" y="3239"/>
                    <a:pt x="763" y="3382"/>
                  </a:cubicBezTo>
                  <a:lnTo>
                    <a:pt x="763" y="4715"/>
                  </a:lnTo>
                  <a:cubicBezTo>
                    <a:pt x="334" y="4882"/>
                    <a:pt x="1" y="5263"/>
                    <a:pt x="1" y="5739"/>
                  </a:cubicBezTo>
                  <a:cubicBezTo>
                    <a:pt x="1" y="6216"/>
                    <a:pt x="311" y="6597"/>
                    <a:pt x="763" y="6740"/>
                  </a:cubicBezTo>
                  <a:lnTo>
                    <a:pt x="763" y="8097"/>
                  </a:lnTo>
                  <a:cubicBezTo>
                    <a:pt x="334" y="8240"/>
                    <a:pt x="1" y="8621"/>
                    <a:pt x="1" y="9097"/>
                  </a:cubicBezTo>
                  <a:cubicBezTo>
                    <a:pt x="1" y="9574"/>
                    <a:pt x="311" y="9955"/>
                    <a:pt x="763" y="10121"/>
                  </a:cubicBezTo>
                  <a:lnTo>
                    <a:pt x="763" y="11479"/>
                  </a:lnTo>
                  <a:lnTo>
                    <a:pt x="1430" y="11479"/>
                  </a:lnTo>
                  <a:lnTo>
                    <a:pt x="1430" y="10121"/>
                  </a:lnTo>
                  <a:cubicBezTo>
                    <a:pt x="1763" y="10002"/>
                    <a:pt x="2001" y="9764"/>
                    <a:pt x="2120" y="9431"/>
                  </a:cubicBezTo>
                  <a:lnTo>
                    <a:pt x="2120" y="8835"/>
                  </a:lnTo>
                  <a:lnTo>
                    <a:pt x="2097" y="8835"/>
                  </a:lnTo>
                  <a:cubicBezTo>
                    <a:pt x="1978" y="8502"/>
                    <a:pt x="1739" y="8264"/>
                    <a:pt x="1406" y="8145"/>
                  </a:cubicBezTo>
                  <a:lnTo>
                    <a:pt x="1406" y="6811"/>
                  </a:lnTo>
                  <a:cubicBezTo>
                    <a:pt x="1739" y="6692"/>
                    <a:pt x="1978" y="6454"/>
                    <a:pt x="2097" y="6120"/>
                  </a:cubicBezTo>
                  <a:lnTo>
                    <a:pt x="2097" y="5430"/>
                  </a:lnTo>
                  <a:cubicBezTo>
                    <a:pt x="1978" y="5120"/>
                    <a:pt x="1739" y="4882"/>
                    <a:pt x="1406" y="4763"/>
                  </a:cubicBezTo>
                  <a:lnTo>
                    <a:pt x="1406" y="3406"/>
                  </a:lnTo>
                  <a:cubicBezTo>
                    <a:pt x="1739" y="3287"/>
                    <a:pt x="1978" y="3048"/>
                    <a:pt x="2097" y="2739"/>
                  </a:cubicBezTo>
                  <a:lnTo>
                    <a:pt x="2097" y="2048"/>
                  </a:lnTo>
                  <a:cubicBezTo>
                    <a:pt x="1978" y="1715"/>
                    <a:pt x="1739" y="1477"/>
                    <a:pt x="1406" y="1358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8" name="Google Shape;4438;p58"/>
            <p:cNvSpPr/>
            <p:nvPr/>
          </p:nvSpPr>
          <p:spPr>
            <a:xfrm>
              <a:off x="4984386" y="1936952"/>
              <a:ext cx="62893" cy="342516"/>
            </a:xfrm>
            <a:custGeom>
              <a:avLst/>
              <a:gdLst/>
              <a:ahLst/>
              <a:cxnLst/>
              <a:rect l="l" t="t" r="r" b="b"/>
              <a:pathLst>
                <a:path w="2121" h="11551" extrusionOk="0">
                  <a:moveTo>
                    <a:pt x="691" y="1"/>
                  </a:moveTo>
                  <a:lnTo>
                    <a:pt x="691" y="1382"/>
                  </a:lnTo>
                  <a:cubicBezTo>
                    <a:pt x="358" y="1501"/>
                    <a:pt x="120" y="1739"/>
                    <a:pt x="1" y="2049"/>
                  </a:cubicBezTo>
                  <a:lnTo>
                    <a:pt x="1" y="2739"/>
                  </a:lnTo>
                  <a:cubicBezTo>
                    <a:pt x="120" y="3073"/>
                    <a:pt x="358" y="3311"/>
                    <a:pt x="691" y="3430"/>
                  </a:cubicBezTo>
                  <a:lnTo>
                    <a:pt x="691" y="4764"/>
                  </a:lnTo>
                  <a:cubicBezTo>
                    <a:pt x="358" y="4883"/>
                    <a:pt x="120" y="5121"/>
                    <a:pt x="1" y="5454"/>
                  </a:cubicBezTo>
                  <a:lnTo>
                    <a:pt x="1" y="6145"/>
                  </a:lnTo>
                  <a:cubicBezTo>
                    <a:pt x="120" y="6455"/>
                    <a:pt x="358" y="6693"/>
                    <a:pt x="691" y="6812"/>
                  </a:cubicBezTo>
                  <a:lnTo>
                    <a:pt x="691" y="8145"/>
                  </a:lnTo>
                  <a:cubicBezTo>
                    <a:pt x="358" y="8264"/>
                    <a:pt x="120" y="8526"/>
                    <a:pt x="1" y="8836"/>
                  </a:cubicBezTo>
                  <a:lnTo>
                    <a:pt x="1" y="9503"/>
                  </a:lnTo>
                  <a:cubicBezTo>
                    <a:pt x="96" y="9836"/>
                    <a:pt x="358" y="10050"/>
                    <a:pt x="691" y="10170"/>
                  </a:cubicBezTo>
                  <a:lnTo>
                    <a:pt x="691" y="11551"/>
                  </a:lnTo>
                  <a:lnTo>
                    <a:pt x="1382" y="11551"/>
                  </a:lnTo>
                  <a:lnTo>
                    <a:pt x="1382" y="10170"/>
                  </a:lnTo>
                  <a:cubicBezTo>
                    <a:pt x="1787" y="10027"/>
                    <a:pt x="2120" y="9646"/>
                    <a:pt x="2120" y="9169"/>
                  </a:cubicBezTo>
                  <a:cubicBezTo>
                    <a:pt x="2120" y="8693"/>
                    <a:pt x="1834" y="8312"/>
                    <a:pt x="1382" y="8145"/>
                  </a:cubicBezTo>
                  <a:lnTo>
                    <a:pt x="1382" y="6812"/>
                  </a:lnTo>
                  <a:cubicBezTo>
                    <a:pt x="1787" y="6621"/>
                    <a:pt x="2120" y="6216"/>
                    <a:pt x="2120" y="5740"/>
                  </a:cubicBezTo>
                  <a:cubicBezTo>
                    <a:pt x="2120" y="5264"/>
                    <a:pt x="1834" y="4883"/>
                    <a:pt x="1382" y="4740"/>
                  </a:cubicBezTo>
                  <a:lnTo>
                    <a:pt x="1382" y="3406"/>
                  </a:lnTo>
                  <a:cubicBezTo>
                    <a:pt x="1787" y="3240"/>
                    <a:pt x="2120" y="2859"/>
                    <a:pt x="2120" y="2382"/>
                  </a:cubicBezTo>
                  <a:cubicBezTo>
                    <a:pt x="2120" y="1906"/>
                    <a:pt x="1834" y="1525"/>
                    <a:pt x="1382" y="1382"/>
                  </a:cubicBezTo>
                  <a:lnTo>
                    <a:pt x="13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39" name="Google Shape;4439;p58"/>
          <p:cNvSpPr/>
          <p:nvPr/>
        </p:nvSpPr>
        <p:spPr>
          <a:xfrm>
            <a:off x="5518768" y="1930606"/>
            <a:ext cx="340381" cy="341804"/>
          </a:xfrm>
          <a:custGeom>
            <a:avLst/>
            <a:gdLst/>
            <a:ahLst/>
            <a:cxnLst/>
            <a:rect l="l" t="t" r="r" b="b"/>
            <a:pathLst>
              <a:path w="11479" h="11527" extrusionOk="0">
                <a:moveTo>
                  <a:pt x="7049" y="0"/>
                </a:moveTo>
                <a:lnTo>
                  <a:pt x="7049" y="10836"/>
                </a:lnTo>
                <a:lnTo>
                  <a:pt x="6359" y="10836"/>
                </a:lnTo>
                <a:lnTo>
                  <a:pt x="6359" y="3430"/>
                </a:lnTo>
                <a:lnTo>
                  <a:pt x="5120" y="3430"/>
                </a:lnTo>
                <a:lnTo>
                  <a:pt x="5120" y="10836"/>
                </a:lnTo>
                <a:lnTo>
                  <a:pt x="4454" y="10836"/>
                </a:lnTo>
                <a:lnTo>
                  <a:pt x="4454" y="1882"/>
                </a:lnTo>
                <a:lnTo>
                  <a:pt x="3215" y="1882"/>
                </a:lnTo>
                <a:lnTo>
                  <a:pt x="3215" y="10836"/>
                </a:lnTo>
                <a:lnTo>
                  <a:pt x="2525" y="10836"/>
                </a:lnTo>
                <a:lnTo>
                  <a:pt x="2525" y="5002"/>
                </a:lnTo>
                <a:lnTo>
                  <a:pt x="1286" y="5002"/>
                </a:lnTo>
                <a:lnTo>
                  <a:pt x="1286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10241" y="10836"/>
                </a:lnTo>
                <a:lnTo>
                  <a:pt x="10241" y="1882"/>
                </a:lnTo>
                <a:lnTo>
                  <a:pt x="8978" y="1882"/>
                </a:lnTo>
                <a:lnTo>
                  <a:pt x="8978" y="10836"/>
                </a:lnTo>
                <a:lnTo>
                  <a:pt x="8312" y="10836"/>
                </a:lnTo>
                <a:lnTo>
                  <a:pt x="8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40" name="Google Shape;4440;p58"/>
          <p:cNvGrpSpPr/>
          <p:nvPr/>
        </p:nvGrpSpPr>
        <p:grpSpPr>
          <a:xfrm>
            <a:off x="6262241" y="1992759"/>
            <a:ext cx="341809" cy="276839"/>
            <a:chOff x="5881241" y="1992759"/>
            <a:chExt cx="341809" cy="276839"/>
          </a:xfrm>
        </p:grpSpPr>
        <p:sp>
          <p:nvSpPr>
            <p:cNvPr id="4441" name="Google Shape;4441;p58"/>
            <p:cNvSpPr/>
            <p:nvPr/>
          </p:nvSpPr>
          <p:spPr>
            <a:xfrm>
              <a:off x="5881241" y="2032998"/>
              <a:ext cx="240126" cy="63575"/>
            </a:xfrm>
            <a:custGeom>
              <a:avLst/>
              <a:gdLst/>
              <a:ahLst/>
              <a:cxnLst/>
              <a:rect l="l" t="t" r="r" b="b"/>
              <a:pathLst>
                <a:path w="8098" h="2144" extrusionOk="0">
                  <a:moveTo>
                    <a:pt x="0" y="1"/>
                  </a:moveTo>
                  <a:lnTo>
                    <a:pt x="0" y="2144"/>
                  </a:lnTo>
                  <a:lnTo>
                    <a:pt x="7025" y="2144"/>
                  </a:lnTo>
                  <a:lnTo>
                    <a:pt x="8097" y="1072"/>
                  </a:lnTo>
                  <a:lnTo>
                    <a:pt x="70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2" name="Google Shape;4442;p58"/>
            <p:cNvSpPr/>
            <p:nvPr/>
          </p:nvSpPr>
          <p:spPr>
            <a:xfrm>
              <a:off x="6117784" y="2032998"/>
              <a:ext cx="105266" cy="63575"/>
            </a:xfrm>
            <a:custGeom>
              <a:avLst/>
              <a:gdLst/>
              <a:ahLst/>
              <a:cxnLst/>
              <a:rect l="l" t="t" r="r" b="b"/>
              <a:pathLst>
                <a:path w="3550" h="2144" extrusionOk="0">
                  <a:moveTo>
                    <a:pt x="1" y="1"/>
                  </a:moveTo>
                  <a:lnTo>
                    <a:pt x="1073" y="1072"/>
                  </a:lnTo>
                  <a:lnTo>
                    <a:pt x="1" y="2144"/>
                  </a:lnTo>
                  <a:lnTo>
                    <a:pt x="3549" y="2144"/>
                  </a:lnTo>
                  <a:lnTo>
                    <a:pt x="3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3" name="Google Shape;4443;p58"/>
            <p:cNvSpPr/>
            <p:nvPr/>
          </p:nvSpPr>
          <p:spPr>
            <a:xfrm>
              <a:off x="5882635" y="2119851"/>
              <a:ext cx="188590" cy="63605"/>
            </a:xfrm>
            <a:custGeom>
              <a:avLst/>
              <a:gdLst/>
              <a:ahLst/>
              <a:cxnLst/>
              <a:rect l="l" t="t" r="r" b="b"/>
              <a:pathLst>
                <a:path w="6360" h="2145" extrusionOk="0">
                  <a:moveTo>
                    <a:pt x="1" y="1"/>
                  </a:moveTo>
                  <a:lnTo>
                    <a:pt x="1" y="2144"/>
                  </a:lnTo>
                  <a:lnTo>
                    <a:pt x="5288" y="2144"/>
                  </a:lnTo>
                  <a:lnTo>
                    <a:pt x="6359" y="1072"/>
                  </a:lnTo>
                  <a:lnTo>
                    <a:pt x="52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4" name="Google Shape;4444;p58"/>
            <p:cNvSpPr/>
            <p:nvPr/>
          </p:nvSpPr>
          <p:spPr>
            <a:xfrm>
              <a:off x="6067670" y="2119851"/>
              <a:ext cx="155379" cy="63605"/>
            </a:xfrm>
            <a:custGeom>
              <a:avLst/>
              <a:gdLst/>
              <a:ahLst/>
              <a:cxnLst/>
              <a:rect l="l" t="t" r="r" b="b"/>
              <a:pathLst>
                <a:path w="5240" h="2145" extrusionOk="0">
                  <a:moveTo>
                    <a:pt x="0" y="1"/>
                  </a:moveTo>
                  <a:lnTo>
                    <a:pt x="1072" y="1072"/>
                  </a:lnTo>
                  <a:lnTo>
                    <a:pt x="0" y="2144"/>
                  </a:lnTo>
                  <a:lnTo>
                    <a:pt x="5239" y="214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5" name="Google Shape;4445;p58"/>
            <p:cNvSpPr/>
            <p:nvPr/>
          </p:nvSpPr>
          <p:spPr>
            <a:xfrm>
              <a:off x="5881923" y="2206023"/>
              <a:ext cx="131390" cy="63575"/>
            </a:xfrm>
            <a:custGeom>
              <a:avLst/>
              <a:gdLst/>
              <a:ahLst/>
              <a:cxnLst/>
              <a:rect l="l" t="t" r="r" b="b"/>
              <a:pathLst>
                <a:path w="4431" h="2144" extrusionOk="0">
                  <a:moveTo>
                    <a:pt x="1" y="0"/>
                  </a:moveTo>
                  <a:lnTo>
                    <a:pt x="1" y="2143"/>
                  </a:lnTo>
                  <a:lnTo>
                    <a:pt x="3359" y="2143"/>
                  </a:lnTo>
                  <a:lnTo>
                    <a:pt x="4430" y="1072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6" name="Google Shape;4446;p58"/>
            <p:cNvSpPr/>
            <p:nvPr/>
          </p:nvSpPr>
          <p:spPr>
            <a:xfrm>
              <a:off x="6009046" y="2206023"/>
              <a:ext cx="214002" cy="63575"/>
            </a:xfrm>
            <a:custGeom>
              <a:avLst/>
              <a:gdLst/>
              <a:ahLst/>
              <a:cxnLst/>
              <a:rect l="l" t="t" r="r" b="b"/>
              <a:pathLst>
                <a:path w="7217" h="2144" extrusionOk="0">
                  <a:moveTo>
                    <a:pt x="1" y="0"/>
                  </a:moveTo>
                  <a:lnTo>
                    <a:pt x="1072" y="1072"/>
                  </a:lnTo>
                  <a:lnTo>
                    <a:pt x="1" y="2143"/>
                  </a:lnTo>
                  <a:lnTo>
                    <a:pt x="7216" y="2143"/>
                  </a:lnTo>
                  <a:lnTo>
                    <a:pt x="7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7" name="Google Shape;4447;p58"/>
            <p:cNvSpPr/>
            <p:nvPr/>
          </p:nvSpPr>
          <p:spPr>
            <a:xfrm>
              <a:off x="6162293" y="1992759"/>
              <a:ext cx="60758" cy="20490"/>
            </a:xfrm>
            <a:custGeom>
              <a:avLst/>
              <a:gdLst/>
              <a:ahLst/>
              <a:cxnLst/>
              <a:rect l="l" t="t" r="r" b="b"/>
              <a:pathLst>
                <a:path w="2049" h="691" extrusionOk="0">
                  <a:moveTo>
                    <a:pt x="0" y="0"/>
                  </a:moveTo>
                  <a:lnTo>
                    <a:pt x="0" y="691"/>
                  </a:lnTo>
                  <a:lnTo>
                    <a:pt x="2048" y="691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8" name="Google Shape;4448;p58"/>
            <p:cNvSpPr/>
            <p:nvPr/>
          </p:nvSpPr>
          <p:spPr>
            <a:xfrm>
              <a:off x="6121342" y="1992759"/>
              <a:ext cx="20490" cy="20490"/>
            </a:xfrm>
            <a:custGeom>
              <a:avLst/>
              <a:gdLst/>
              <a:ahLst/>
              <a:cxnLst/>
              <a:rect l="l" t="t" r="r" b="b"/>
              <a:pathLst>
                <a:path w="691" h="691" extrusionOk="0">
                  <a:moveTo>
                    <a:pt x="0" y="0"/>
                  </a:moveTo>
                  <a:lnTo>
                    <a:pt x="0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49" name="Google Shape;4449;p58"/>
          <p:cNvGrpSpPr/>
          <p:nvPr/>
        </p:nvGrpSpPr>
        <p:grpSpPr>
          <a:xfrm>
            <a:off x="6992994" y="1922125"/>
            <a:ext cx="342520" cy="340416"/>
            <a:chOff x="6459594" y="1922125"/>
            <a:chExt cx="342520" cy="340416"/>
          </a:xfrm>
        </p:grpSpPr>
        <p:sp>
          <p:nvSpPr>
            <p:cNvPr id="4450" name="Google Shape;4450;p58"/>
            <p:cNvSpPr/>
            <p:nvPr/>
          </p:nvSpPr>
          <p:spPr>
            <a:xfrm>
              <a:off x="6730059" y="2207417"/>
              <a:ext cx="71344" cy="55124"/>
            </a:xfrm>
            <a:custGeom>
              <a:avLst/>
              <a:gdLst/>
              <a:ahLst/>
              <a:cxnLst/>
              <a:rect l="l" t="t" r="r" b="b"/>
              <a:pathLst>
                <a:path w="2406" h="1859" extrusionOk="0">
                  <a:moveTo>
                    <a:pt x="0" y="1"/>
                  </a:moveTo>
                  <a:lnTo>
                    <a:pt x="0" y="1858"/>
                  </a:lnTo>
                  <a:lnTo>
                    <a:pt x="2405" y="1858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1" name="Google Shape;4451;p58"/>
            <p:cNvSpPr/>
            <p:nvPr/>
          </p:nvSpPr>
          <p:spPr>
            <a:xfrm>
              <a:off x="6640359" y="2207417"/>
              <a:ext cx="69239" cy="55124"/>
            </a:xfrm>
            <a:custGeom>
              <a:avLst/>
              <a:gdLst/>
              <a:ahLst/>
              <a:cxnLst/>
              <a:rect l="l" t="t" r="r" b="b"/>
              <a:pathLst>
                <a:path w="2335" h="1859" extrusionOk="0">
                  <a:moveTo>
                    <a:pt x="1" y="1"/>
                  </a:moveTo>
                  <a:lnTo>
                    <a:pt x="1" y="1858"/>
                  </a:lnTo>
                  <a:lnTo>
                    <a:pt x="2334" y="1858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2" name="Google Shape;4452;p58"/>
            <p:cNvSpPr/>
            <p:nvPr/>
          </p:nvSpPr>
          <p:spPr>
            <a:xfrm>
              <a:off x="6551400" y="2207417"/>
              <a:ext cx="69209" cy="55124"/>
            </a:xfrm>
            <a:custGeom>
              <a:avLst/>
              <a:gdLst/>
              <a:ahLst/>
              <a:cxnLst/>
              <a:rect l="l" t="t" r="r" b="b"/>
              <a:pathLst>
                <a:path w="2334" h="1859" extrusionOk="0">
                  <a:moveTo>
                    <a:pt x="0" y="1"/>
                  </a:moveTo>
                  <a:lnTo>
                    <a:pt x="0" y="1858"/>
                  </a:lnTo>
                  <a:lnTo>
                    <a:pt x="2334" y="1858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3" name="Google Shape;4453;p58"/>
            <p:cNvSpPr/>
            <p:nvPr/>
          </p:nvSpPr>
          <p:spPr>
            <a:xfrm>
              <a:off x="6460276" y="2207417"/>
              <a:ext cx="72085" cy="55124"/>
            </a:xfrm>
            <a:custGeom>
              <a:avLst/>
              <a:gdLst/>
              <a:ahLst/>
              <a:cxnLst/>
              <a:rect l="l" t="t" r="r" b="b"/>
              <a:pathLst>
                <a:path w="2431" h="1859" extrusionOk="0">
                  <a:moveTo>
                    <a:pt x="1" y="1"/>
                  </a:moveTo>
                  <a:lnTo>
                    <a:pt x="1" y="1858"/>
                  </a:lnTo>
                  <a:lnTo>
                    <a:pt x="2430" y="1858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4" name="Google Shape;4454;p58"/>
            <p:cNvSpPr/>
            <p:nvPr/>
          </p:nvSpPr>
          <p:spPr>
            <a:xfrm>
              <a:off x="6635407" y="2032286"/>
              <a:ext cx="78431" cy="155379"/>
            </a:xfrm>
            <a:custGeom>
              <a:avLst/>
              <a:gdLst/>
              <a:ahLst/>
              <a:cxnLst/>
              <a:rect l="l" t="t" r="r" b="b"/>
              <a:pathLst>
                <a:path w="2645" h="5240" extrusionOk="0">
                  <a:moveTo>
                    <a:pt x="1316" y="0"/>
                  </a:moveTo>
                  <a:cubicBezTo>
                    <a:pt x="596" y="0"/>
                    <a:pt x="1" y="587"/>
                    <a:pt x="1" y="1311"/>
                  </a:cubicBezTo>
                  <a:cubicBezTo>
                    <a:pt x="25" y="1906"/>
                    <a:pt x="453" y="2406"/>
                    <a:pt x="977" y="2549"/>
                  </a:cubicBezTo>
                  <a:lnTo>
                    <a:pt x="977" y="5240"/>
                  </a:lnTo>
                  <a:lnTo>
                    <a:pt x="1668" y="5240"/>
                  </a:lnTo>
                  <a:lnTo>
                    <a:pt x="1668" y="2549"/>
                  </a:lnTo>
                  <a:cubicBezTo>
                    <a:pt x="2216" y="2406"/>
                    <a:pt x="2644" y="1882"/>
                    <a:pt x="2621" y="1263"/>
                  </a:cubicBezTo>
                  <a:cubicBezTo>
                    <a:pt x="2597" y="596"/>
                    <a:pt x="2049" y="25"/>
                    <a:pt x="1358" y="1"/>
                  </a:cubicBezTo>
                  <a:cubicBezTo>
                    <a:pt x="1344" y="0"/>
                    <a:pt x="1330" y="0"/>
                    <a:pt x="1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5" name="Google Shape;4455;p58"/>
            <p:cNvSpPr/>
            <p:nvPr/>
          </p:nvSpPr>
          <p:spPr>
            <a:xfrm>
              <a:off x="6547841" y="1922125"/>
              <a:ext cx="78431" cy="265538"/>
            </a:xfrm>
            <a:custGeom>
              <a:avLst/>
              <a:gdLst/>
              <a:ahLst/>
              <a:cxnLst/>
              <a:rect l="l" t="t" r="r" b="b"/>
              <a:pathLst>
                <a:path w="2645" h="8955" extrusionOk="0">
                  <a:moveTo>
                    <a:pt x="1338" y="0"/>
                  </a:moveTo>
                  <a:cubicBezTo>
                    <a:pt x="596" y="0"/>
                    <a:pt x="1" y="587"/>
                    <a:pt x="1" y="1311"/>
                  </a:cubicBezTo>
                  <a:cubicBezTo>
                    <a:pt x="1" y="1906"/>
                    <a:pt x="430" y="2406"/>
                    <a:pt x="977" y="2549"/>
                  </a:cubicBezTo>
                  <a:lnTo>
                    <a:pt x="977" y="8955"/>
                  </a:lnTo>
                  <a:lnTo>
                    <a:pt x="1668" y="8955"/>
                  </a:lnTo>
                  <a:lnTo>
                    <a:pt x="1668" y="2549"/>
                  </a:lnTo>
                  <a:cubicBezTo>
                    <a:pt x="2240" y="2406"/>
                    <a:pt x="2644" y="1858"/>
                    <a:pt x="2621" y="1239"/>
                  </a:cubicBezTo>
                  <a:cubicBezTo>
                    <a:pt x="2597" y="596"/>
                    <a:pt x="2049" y="25"/>
                    <a:pt x="1382" y="1"/>
                  </a:cubicBezTo>
                  <a:cubicBezTo>
                    <a:pt x="1367" y="0"/>
                    <a:pt x="1353" y="0"/>
                    <a:pt x="1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6" name="Google Shape;4456;p58"/>
            <p:cNvSpPr/>
            <p:nvPr/>
          </p:nvSpPr>
          <p:spPr>
            <a:xfrm>
              <a:off x="6459594" y="2009631"/>
              <a:ext cx="78401" cy="178034"/>
            </a:xfrm>
            <a:custGeom>
              <a:avLst/>
              <a:gdLst/>
              <a:ahLst/>
              <a:cxnLst/>
              <a:rect l="l" t="t" r="r" b="b"/>
              <a:pathLst>
                <a:path w="2644" h="6004" extrusionOk="0">
                  <a:moveTo>
                    <a:pt x="1296" y="0"/>
                  </a:moveTo>
                  <a:cubicBezTo>
                    <a:pt x="574" y="0"/>
                    <a:pt x="0" y="579"/>
                    <a:pt x="0" y="1312"/>
                  </a:cubicBezTo>
                  <a:cubicBezTo>
                    <a:pt x="24" y="1908"/>
                    <a:pt x="429" y="2408"/>
                    <a:pt x="977" y="2551"/>
                  </a:cubicBezTo>
                  <a:lnTo>
                    <a:pt x="977" y="6004"/>
                  </a:lnTo>
                  <a:lnTo>
                    <a:pt x="1667" y="6004"/>
                  </a:lnTo>
                  <a:lnTo>
                    <a:pt x="1667" y="2551"/>
                  </a:lnTo>
                  <a:cubicBezTo>
                    <a:pt x="2239" y="2408"/>
                    <a:pt x="2644" y="1860"/>
                    <a:pt x="2620" y="1241"/>
                  </a:cubicBezTo>
                  <a:cubicBezTo>
                    <a:pt x="2596" y="598"/>
                    <a:pt x="2048" y="27"/>
                    <a:pt x="1381" y="3"/>
                  </a:cubicBezTo>
                  <a:cubicBezTo>
                    <a:pt x="1353" y="1"/>
                    <a:pt x="1324" y="0"/>
                    <a:pt x="12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7" name="Google Shape;4457;p58"/>
            <p:cNvSpPr/>
            <p:nvPr/>
          </p:nvSpPr>
          <p:spPr>
            <a:xfrm>
              <a:off x="6723684" y="1951066"/>
              <a:ext cx="78431" cy="236597"/>
            </a:xfrm>
            <a:custGeom>
              <a:avLst/>
              <a:gdLst/>
              <a:ahLst/>
              <a:cxnLst/>
              <a:rect l="l" t="t" r="r" b="b"/>
              <a:pathLst>
                <a:path w="2645" h="7979" extrusionOk="0">
                  <a:moveTo>
                    <a:pt x="1315" y="0"/>
                  </a:moveTo>
                  <a:cubicBezTo>
                    <a:pt x="596" y="0"/>
                    <a:pt x="1" y="587"/>
                    <a:pt x="1" y="1311"/>
                  </a:cubicBezTo>
                  <a:cubicBezTo>
                    <a:pt x="25" y="1882"/>
                    <a:pt x="406" y="2406"/>
                    <a:pt x="977" y="2573"/>
                  </a:cubicBezTo>
                  <a:lnTo>
                    <a:pt x="977" y="7979"/>
                  </a:lnTo>
                  <a:lnTo>
                    <a:pt x="1668" y="7979"/>
                  </a:lnTo>
                  <a:lnTo>
                    <a:pt x="1668" y="2573"/>
                  </a:lnTo>
                  <a:cubicBezTo>
                    <a:pt x="2216" y="2406"/>
                    <a:pt x="2644" y="1882"/>
                    <a:pt x="2620" y="1263"/>
                  </a:cubicBezTo>
                  <a:cubicBezTo>
                    <a:pt x="2597" y="596"/>
                    <a:pt x="2049" y="25"/>
                    <a:pt x="1358" y="1"/>
                  </a:cubicBezTo>
                  <a:cubicBezTo>
                    <a:pt x="1344" y="1"/>
                    <a:pt x="1330" y="0"/>
                    <a:pt x="1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58" name="Google Shape;4458;p58"/>
          <p:cNvGrpSpPr/>
          <p:nvPr/>
        </p:nvGrpSpPr>
        <p:grpSpPr>
          <a:xfrm>
            <a:off x="7731516" y="1932029"/>
            <a:ext cx="341093" cy="340384"/>
            <a:chOff x="7045716" y="1932029"/>
            <a:chExt cx="341093" cy="340384"/>
          </a:xfrm>
        </p:grpSpPr>
        <p:sp>
          <p:nvSpPr>
            <p:cNvPr id="4459" name="Google Shape;4459;p58"/>
            <p:cNvSpPr/>
            <p:nvPr/>
          </p:nvSpPr>
          <p:spPr>
            <a:xfrm>
              <a:off x="7157982" y="2043584"/>
              <a:ext cx="116564" cy="116564"/>
            </a:xfrm>
            <a:custGeom>
              <a:avLst/>
              <a:gdLst/>
              <a:ahLst/>
              <a:cxnLst/>
              <a:rect l="l" t="t" r="r" b="b"/>
              <a:pathLst>
                <a:path w="3931" h="3931" extrusionOk="0">
                  <a:moveTo>
                    <a:pt x="2787" y="882"/>
                  </a:moveTo>
                  <a:lnTo>
                    <a:pt x="2787" y="1549"/>
                  </a:lnTo>
                  <a:lnTo>
                    <a:pt x="1096" y="1549"/>
                  </a:lnTo>
                  <a:lnTo>
                    <a:pt x="1096" y="882"/>
                  </a:lnTo>
                  <a:close/>
                  <a:moveTo>
                    <a:pt x="2787" y="2358"/>
                  </a:moveTo>
                  <a:lnTo>
                    <a:pt x="2787" y="3049"/>
                  </a:lnTo>
                  <a:lnTo>
                    <a:pt x="1096" y="3049"/>
                  </a:lnTo>
                  <a:lnTo>
                    <a:pt x="1096" y="2358"/>
                  </a:lnTo>
                  <a:close/>
                  <a:moveTo>
                    <a:pt x="1953" y="1"/>
                  </a:moveTo>
                  <a:cubicBezTo>
                    <a:pt x="882" y="1"/>
                    <a:pt x="1" y="906"/>
                    <a:pt x="1" y="1977"/>
                  </a:cubicBezTo>
                  <a:cubicBezTo>
                    <a:pt x="1" y="3049"/>
                    <a:pt x="882" y="3930"/>
                    <a:pt x="1953" y="3930"/>
                  </a:cubicBezTo>
                  <a:cubicBezTo>
                    <a:pt x="3025" y="3930"/>
                    <a:pt x="3930" y="3049"/>
                    <a:pt x="3930" y="1977"/>
                  </a:cubicBezTo>
                  <a:cubicBezTo>
                    <a:pt x="3930" y="906"/>
                    <a:pt x="3025" y="1"/>
                    <a:pt x="1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0" name="Google Shape;4460;p58"/>
            <p:cNvSpPr/>
            <p:nvPr/>
          </p:nvSpPr>
          <p:spPr>
            <a:xfrm>
              <a:off x="7045716" y="1932029"/>
              <a:ext cx="341093" cy="160301"/>
            </a:xfrm>
            <a:custGeom>
              <a:avLst/>
              <a:gdLst/>
              <a:ahLst/>
              <a:cxnLst/>
              <a:rect l="l" t="t" r="r" b="b"/>
              <a:pathLst>
                <a:path w="11503" h="5406" extrusionOk="0">
                  <a:moveTo>
                    <a:pt x="5739" y="0"/>
                  </a:moveTo>
                  <a:cubicBezTo>
                    <a:pt x="4192" y="0"/>
                    <a:pt x="2763" y="595"/>
                    <a:pt x="1667" y="1691"/>
                  </a:cubicBezTo>
                  <a:cubicBezTo>
                    <a:pt x="643" y="2691"/>
                    <a:pt x="48" y="4001"/>
                    <a:pt x="0" y="5406"/>
                  </a:cubicBezTo>
                  <a:lnTo>
                    <a:pt x="1572" y="5406"/>
                  </a:lnTo>
                  <a:cubicBezTo>
                    <a:pt x="1762" y="3263"/>
                    <a:pt x="3549" y="1572"/>
                    <a:pt x="5739" y="1572"/>
                  </a:cubicBezTo>
                  <a:cubicBezTo>
                    <a:pt x="7954" y="1572"/>
                    <a:pt x="9740" y="3263"/>
                    <a:pt x="9907" y="5406"/>
                  </a:cubicBezTo>
                  <a:lnTo>
                    <a:pt x="11503" y="5406"/>
                  </a:lnTo>
                  <a:cubicBezTo>
                    <a:pt x="11407" y="4001"/>
                    <a:pt x="10836" y="2691"/>
                    <a:pt x="9812" y="1691"/>
                  </a:cubicBezTo>
                  <a:cubicBezTo>
                    <a:pt x="8740" y="619"/>
                    <a:pt x="7287" y="0"/>
                    <a:pt x="5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1" name="Google Shape;4461;p58"/>
            <p:cNvSpPr/>
            <p:nvPr/>
          </p:nvSpPr>
          <p:spPr>
            <a:xfrm>
              <a:off x="7045716" y="2112082"/>
              <a:ext cx="341093" cy="160331"/>
            </a:xfrm>
            <a:custGeom>
              <a:avLst/>
              <a:gdLst/>
              <a:ahLst/>
              <a:cxnLst/>
              <a:rect l="l" t="t" r="r" b="b"/>
              <a:pathLst>
                <a:path w="11503" h="5407" extrusionOk="0">
                  <a:moveTo>
                    <a:pt x="0" y="1"/>
                  </a:moveTo>
                  <a:cubicBezTo>
                    <a:pt x="95" y="1382"/>
                    <a:pt x="667" y="2692"/>
                    <a:pt x="1667" y="3716"/>
                  </a:cubicBezTo>
                  <a:cubicBezTo>
                    <a:pt x="2739" y="4787"/>
                    <a:pt x="4192" y="5407"/>
                    <a:pt x="5739" y="5407"/>
                  </a:cubicBezTo>
                  <a:cubicBezTo>
                    <a:pt x="7287" y="5407"/>
                    <a:pt x="8716" y="4811"/>
                    <a:pt x="9836" y="3716"/>
                  </a:cubicBezTo>
                  <a:cubicBezTo>
                    <a:pt x="10836" y="2692"/>
                    <a:pt x="11431" y="1382"/>
                    <a:pt x="11503" y="1"/>
                  </a:cubicBezTo>
                  <a:lnTo>
                    <a:pt x="9907" y="1"/>
                  </a:lnTo>
                  <a:cubicBezTo>
                    <a:pt x="9740" y="2144"/>
                    <a:pt x="7954" y="3835"/>
                    <a:pt x="5739" y="3835"/>
                  </a:cubicBezTo>
                  <a:cubicBezTo>
                    <a:pt x="3549" y="3835"/>
                    <a:pt x="1762" y="2144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2" name="Google Shape;4462;p58"/>
            <p:cNvSpPr/>
            <p:nvPr/>
          </p:nvSpPr>
          <p:spPr>
            <a:xfrm>
              <a:off x="7226480" y="1999104"/>
              <a:ext cx="93939" cy="206233"/>
            </a:xfrm>
            <a:custGeom>
              <a:avLst/>
              <a:gdLst/>
              <a:ahLst/>
              <a:cxnLst/>
              <a:rect l="l" t="t" r="r" b="b"/>
              <a:pathLst>
                <a:path w="3168" h="6955" extrusionOk="0">
                  <a:moveTo>
                    <a:pt x="1" y="0"/>
                  </a:moveTo>
                  <a:lnTo>
                    <a:pt x="1" y="858"/>
                  </a:lnTo>
                  <a:cubicBezTo>
                    <a:pt x="1310" y="1025"/>
                    <a:pt x="2311" y="2144"/>
                    <a:pt x="2311" y="3477"/>
                  </a:cubicBezTo>
                  <a:cubicBezTo>
                    <a:pt x="2311" y="4811"/>
                    <a:pt x="1287" y="5906"/>
                    <a:pt x="1" y="6097"/>
                  </a:cubicBezTo>
                  <a:lnTo>
                    <a:pt x="1" y="6954"/>
                  </a:lnTo>
                  <a:cubicBezTo>
                    <a:pt x="1763" y="6788"/>
                    <a:pt x="3168" y="5287"/>
                    <a:pt x="3168" y="3477"/>
                  </a:cubicBezTo>
                  <a:cubicBezTo>
                    <a:pt x="3168" y="1667"/>
                    <a:pt x="1763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3" name="Google Shape;4463;p58"/>
            <p:cNvSpPr/>
            <p:nvPr/>
          </p:nvSpPr>
          <p:spPr>
            <a:xfrm>
              <a:off x="7112079" y="1999104"/>
              <a:ext cx="93257" cy="206233"/>
            </a:xfrm>
            <a:custGeom>
              <a:avLst/>
              <a:gdLst/>
              <a:ahLst/>
              <a:cxnLst/>
              <a:rect l="l" t="t" r="r" b="b"/>
              <a:pathLst>
                <a:path w="3145" h="6955" extrusionOk="0">
                  <a:moveTo>
                    <a:pt x="3144" y="0"/>
                  </a:moveTo>
                  <a:cubicBezTo>
                    <a:pt x="1406" y="167"/>
                    <a:pt x="1" y="1667"/>
                    <a:pt x="1" y="3477"/>
                  </a:cubicBezTo>
                  <a:cubicBezTo>
                    <a:pt x="1" y="5287"/>
                    <a:pt x="1406" y="6788"/>
                    <a:pt x="3144" y="6954"/>
                  </a:cubicBezTo>
                  <a:lnTo>
                    <a:pt x="3144" y="6097"/>
                  </a:lnTo>
                  <a:cubicBezTo>
                    <a:pt x="1834" y="5906"/>
                    <a:pt x="858" y="4811"/>
                    <a:pt x="858" y="3477"/>
                  </a:cubicBezTo>
                  <a:cubicBezTo>
                    <a:pt x="858" y="2144"/>
                    <a:pt x="1882" y="1025"/>
                    <a:pt x="3144" y="858"/>
                  </a:cubicBezTo>
                  <a:lnTo>
                    <a:pt x="3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64" name="Google Shape;4464;p58"/>
          <p:cNvGrpSpPr/>
          <p:nvPr/>
        </p:nvGrpSpPr>
        <p:grpSpPr>
          <a:xfrm>
            <a:off x="7730804" y="2458104"/>
            <a:ext cx="340381" cy="341128"/>
            <a:chOff x="7045004" y="2458104"/>
            <a:chExt cx="340381" cy="341128"/>
          </a:xfrm>
        </p:grpSpPr>
        <p:sp>
          <p:nvSpPr>
            <p:cNvPr id="4465" name="Google Shape;4465;p58"/>
            <p:cNvSpPr/>
            <p:nvPr/>
          </p:nvSpPr>
          <p:spPr>
            <a:xfrm>
              <a:off x="7184106" y="2501901"/>
              <a:ext cx="63605" cy="129967"/>
            </a:xfrm>
            <a:custGeom>
              <a:avLst/>
              <a:gdLst/>
              <a:ahLst/>
              <a:cxnLst/>
              <a:rect l="l" t="t" r="r" b="b"/>
              <a:pathLst>
                <a:path w="2145" h="4383" extrusionOk="0">
                  <a:moveTo>
                    <a:pt x="1" y="0"/>
                  </a:moveTo>
                  <a:lnTo>
                    <a:pt x="1" y="4382"/>
                  </a:lnTo>
                  <a:lnTo>
                    <a:pt x="2144" y="4382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6" name="Google Shape;4466;p58"/>
            <p:cNvSpPr/>
            <p:nvPr/>
          </p:nvSpPr>
          <p:spPr>
            <a:xfrm>
              <a:off x="7270960" y="2458104"/>
              <a:ext cx="63605" cy="129255"/>
            </a:xfrm>
            <a:custGeom>
              <a:avLst/>
              <a:gdLst/>
              <a:ahLst/>
              <a:cxnLst/>
              <a:rect l="l" t="t" r="r" b="b"/>
              <a:pathLst>
                <a:path w="2145" h="4359" extrusionOk="0">
                  <a:moveTo>
                    <a:pt x="1" y="1"/>
                  </a:moveTo>
                  <a:lnTo>
                    <a:pt x="1" y="4359"/>
                  </a:lnTo>
                  <a:lnTo>
                    <a:pt x="2144" y="4359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7" name="Google Shape;4467;p58"/>
            <p:cNvSpPr/>
            <p:nvPr/>
          </p:nvSpPr>
          <p:spPr>
            <a:xfrm>
              <a:off x="7097964" y="2544957"/>
              <a:ext cx="63575" cy="129967"/>
            </a:xfrm>
            <a:custGeom>
              <a:avLst/>
              <a:gdLst/>
              <a:ahLst/>
              <a:cxnLst/>
              <a:rect l="l" t="t" r="r" b="b"/>
              <a:pathLst>
                <a:path w="2144" h="4383" extrusionOk="0">
                  <a:moveTo>
                    <a:pt x="0" y="1"/>
                  </a:moveTo>
                  <a:lnTo>
                    <a:pt x="0" y="4383"/>
                  </a:lnTo>
                  <a:lnTo>
                    <a:pt x="2144" y="438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8" name="Google Shape;4468;p58"/>
            <p:cNvSpPr/>
            <p:nvPr/>
          </p:nvSpPr>
          <p:spPr>
            <a:xfrm>
              <a:off x="7045004" y="2607821"/>
              <a:ext cx="340381" cy="139130"/>
            </a:xfrm>
            <a:custGeom>
              <a:avLst/>
              <a:gdLst/>
              <a:ahLst/>
              <a:cxnLst/>
              <a:rect l="l" t="t" r="r" b="b"/>
              <a:pathLst>
                <a:path w="11479" h="4692" extrusionOk="0">
                  <a:moveTo>
                    <a:pt x="7621" y="0"/>
                  </a:moveTo>
                  <a:lnTo>
                    <a:pt x="7621" y="4025"/>
                  </a:lnTo>
                  <a:lnTo>
                    <a:pt x="6835" y="4025"/>
                  </a:lnTo>
                  <a:lnTo>
                    <a:pt x="6835" y="1453"/>
                  </a:lnTo>
                  <a:lnTo>
                    <a:pt x="4692" y="1453"/>
                  </a:lnTo>
                  <a:lnTo>
                    <a:pt x="4692" y="4025"/>
                  </a:lnTo>
                  <a:lnTo>
                    <a:pt x="3930" y="4025"/>
                  </a:lnTo>
                  <a:lnTo>
                    <a:pt x="3930" y="2906"/>
                  </a:lnTo>
                  <a:lnTo>
                    <a:pt x="1786" y="2906"/>
                  </a:lnTo>
                  <a:lnTo>
                    <a:pt x="1786" y="4025"/>
                  </a:lnTo>
                  <a:lnTo>
                    <a:pt x="0" y="4025"/>
                  </a:lnTo>
                  <a:lnTo>
                    <a:pt x="0" y="4692"/>
                  </a:lnTo>
                  <a:lnTo>
                    <a:pt x="11479" y="4692"/>
                  </a:lnTo>
                  <a:lnTo>
                    <a:pt x="11479" y="4025"/>
                  </a:lnTo>
                  <a:lnTo>
                    <a:pt x="9764" y="4025"/>
                  </a:lnTo>
                  <a:lnTo>
                    <a:pt x="97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9" name="Google Shape;4469;p58"/>
            <p:cNvSpPr/>
            <p:nvPr/>
          </p:nvSpPr>
          <p:spPr>
            <a:xfrm>
              <a:off x="7107839" y="2778712"/>
              <a:ext cx="43115" cy="20520"/>
            </a:xfrm>
            <a:custGeom>
              <a:avLst/>
              <a:gdLst/>
              <a:ahLst/>
              <a:cxnLst/>
              <a:rect l="l" t="t" r="r" b="b"/>
              <a:pathLst>
                <a:path w="1454" h="692" extrusionOk="0">
                  <a:moveTo>
                    <a:pt x="1" y="1"/>
                  </a:moveTo>
                  <a:lnTo>
                    <a:pt x="1" y="691"/>
                  </a:lnTo>
                  <a:lnTo>
                    <a:pt x="1454" y="691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0" name="Google Shape;4470;p58"/>
            <p:cNvSpPr/>
            <p:nvPr/>
          </p:nvSpPr>
          <p:spPr>
            <a:xfrm>
              <a:off x="7194010" y="2778712"/>
              <a:ext cx="43085" cy="20520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1" name="Google Shape;4471;p58"/>
            <p:cNvSpPr/>
            <p:nvPr/>
          </p:nvSpPr>
          <p:spPr>
            <a:xfrm>
              <a:off x="7281576" y="2778712"/>
              <a:ext cx="43085" cy="20520"/>
            </a:xfrm>
            <a:custGeom>
              <a:avLst/>
              <a:gdLst/>
              <a:ahLst/>
              <a:cxnLst/>
              <a:rect l="l" t="t" r="r" b="b"/>
              <a:pathLst>
                <a:path w="1453" h="692" extrusionOk="0">
                  <a:moveTo>
                    <a:pt x="0" y="1"/>
                  </a:moveTo>
                  <a:lnTo>
                    <a:pt x="0" y="691"/>
                  </a:lnTo>
                  <a:lnTo>
                    <a:pt x="1453" y="691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72" name="Google Shape;4472;p58"/>
          <p:cNvGrpSpPr/>
          <p:nvPr/>
        </p:nvGrpSpPr>
        <p:grpSpPr>
          <a:xfrm>
            <a:off x="6992994" y="2439037"/>
            <a:ext cx="342519" cy="341126"/>
            <a:chOff x="6459594" y="2439037"/>
            <a:chExt cx="342519" cy="341126"/>
          </a:xfrm>
        </p:grpSpPr>
        <p:sp>
          <p:nvSpPr>
            <p:cNvPr id="4473" name="Google Shape;4473;p58"/>
            <p:cNvSpPr/>
            <p:nvPr/>
          </p:nvSpPr>
          <p:spPr>
            <a:xfrm>
              <a:off x="6473709" y="2452469"/>
              <a:ext cx="146898" cy="146898"/>
            </a:xfrm>
            <a:custGeom>
              <a:avLst/>
              <a:gdLst/>
              <a:ahLst/>
              <a:cxnLst/>
              <a:rect l="l" t="t" r="r" b="b"/>
              <a:pathLst>
                <a:path w="4954" h="4954" extrusionOk="0">
                  <a:moveTo>
                    <a:pt x="4954" y="0"/>
                  </a:moveTo>
                  <a:cubicBezTo>
                    <a:pt x="2287" y="191"/>
                    <a:pt x="191" y="2286"/>
                    <a:pt x="0" y="4954"/>
                  </a:cubicBezTo>
                  <a:lnTo>
                    <a:pt x="4954" y="4954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4" name="Google Shape;4474;p58"/>
            <p:cNvSpPr/>
            <p:nvPr/>
          </p:nvSpPr>
          <p:spPr>
            <a:xfrm>
              <a:off x="6641782" y="2439037"/>
              <a:ext cx="160331" cy="161043"/>
            </a:xfrm>
            <a:custGeom>
              <a:avLst/>
              <a:gdLst/>
              <a:ahLst/>
              <a:cxnLst/>
              <a:rect l="l" t="t" r="r" b="b"/>
              <a:pathLst>
                <a:path w="5407" h="5431" extrusionOk="0">
                  <a:moveTo>
                    <a:pt x="2810" y="2120"/>
                  </a:moveTo>
                  <a:lnTo>
                    <a:pt x="2810" y="2811"/>
                  </a:lnTo>
                  <a:lnTo>
                    <a:pt x="977" y="2811"/>
                  </a:lnTo>
                  <a:lnTo>
                    <a:pt x="977" y="2120"/>
                  </a:lnTo>
                  <a:close/>
                  <a:moveTo>
                    <a:pt x="2810" y="3740"/>
                  </a:moveTo>
                  <a:lnTo>
                    <a:pt x="2810" y="4406"/>
                  </a:lnTo>
                  <a:lnTo>
                    <a:pt x="977" y="4406"/>
                  </a:lnTo>
                  <a:lnTo>
                    <a:pt x="977" y="3740"/>
                  </a:lnTo>
                  <a:close/>
                  <a:moveTo>
                    <a:pt x="0" y="1"/>
                  </a:moveTo>
                  <a:lnTo>
                    <a:pt x="0" y="5431"/>
                  </a:lnTo>
                  <a:lnTo>
                    <a:pt x="5406" y="5431"/>
                  </a:lnTo>
                  <a:cubicBezTo>
                    <a:pt x="5239" y="2501"/>
                    <a:pt x="2882" y="1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5" name="Google Shape;4475;p58"/>
            <p:cNvSpPr/>
            <p:nvPr/>
          </p:nvSpPr>
          <p:spPr>
            <a:xfrm>
              <a:off x="6641782" y="2619119"/>
              <a:ext cx="146187" cy="146898"/>
            </a:xfrm>
            <a:custGeom>
              <a:avLst/>
              <a:gdLst/>
              <a:ahLst/>
              <a:cxnLst/>
              <a:rect l="l" t="t" r="r" b="b"/>
              <a:pathLst>
                <a:path w="4930" h="4954" extrusionOk="0">
                  <a:moveTo>
                    <a:pt x="0" y="0"/>
                  </a:moveTo>
                  <a:lnTo>
                    <a:pt x="0" y="4954"/>
                  </a:lnTo>
                  <a:cubicBezTo>
                    <a:pt x="2644" y="4763"/>
                    <a:pt x="4763" y="2668"/>
                    <a:pt x="4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6" name="Google Shape;4476;p58"/>
            <p:cNvSpPr/>
            <p:nvPr/>
          </p:nvSpPr>
          <p:spPr>
            <a:xfrm>
              <a:off x="6459594" y="2619119"/>
              <a:ext cx="161013" cy="161043"/>
            </a:xfrm>
            <a:custGeom>
              <a:avLst/>
              <a:gdLst/>
              <a:ahLst/>
              <a:cxnLst/>
              <a:rect l="l" t="t" r="r" b="b"/>
              <a:pathLst>
                <a:path w="5430" h="5431" extrusionOk="0">
                  <a:moveTo>
                    <a:pt x="4430" y="1001"/>
                  </a:moveTo>
                  <a:lnTo>
                    <a:pt x="4430" y="1668"/>
                  </a:lnTo>
                  <a:lnTo>
                    <a:pt x="2596" y="1668"/>
                  </a:lnTo>
                  <a:lnTo>
                    <a:pt x="2596" y="1001"/>
                  </a:lnTo>
                  <a:close/>
                  <a:moveTo>
                    <a:pt x="4430" y="2620"/>
                  </a:moveTo>
                  <a:lnTo>
                    <a:pt x="4430" y="3311"/>
                  </a:lnTo>
                  <a:lnTo>
                    <a:pt x="2596" y="3311"/>
                  </a:lnTo>
                  <a:lnTo>
                    <a:pt x="2596" y="2620"/>
                  </a:lnTo>
                  <a:close/>
                  <a:moveTo>
                    <a:pt x="0" y="0"/>
                  </a:moveTo>
                  <a:cubicBezTo>
                    <a:pt x="191" y="2930"/>
                    <a:pt x="2501" y="5240"/>
                    <a:pt x="5430" y="5430"/>
                  </a:cubicBezTo>
                  <a:lnTo>
                    <a:pt x="5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77" name="Google Shape;4477;p58"/>
          <p:cNvSpPr/>
          <p:nvPr/>
        </p:nvSpPr>
        <p:spPr>
          <a:xfrm>
            <a:off x="6263635" y="2487786"/>
            <a:ext cx="339699" cy="297296"/>
          </a:xfrm>
          <a:custGeom>
            <a:avLst/>
            <a:gdLst/>
            <a:ahLst/>
            <a:cxnLst/>
            <a:rect l="l" t="t" r="r" b="b"/>
            <a:pathLst>
              <a:path w="11456" h="10026" extrusionOk="0">
                <a:moveTo>
                  <a:pt x="5716" y="0"/>
                </a:moveTo>
                <a:cubicBezTo>
                  <a:pt x="5073" y="0"/>
                  <a:pt x="4573" y="500"/>
                  <a:pt x="4573" y="1143"/>
                </a:cubicBezTo>
                <a:lnTo>
                  <a:pt x="4573" y="1286"/>
                </a:lnTo>
                <a:lnTo>
                  <a:pt x="2668" y="3215"/>
                </a:lnTo>
                <a:cubicBezTo>
                  <a:pt x="2567" y="3181"/>
                  <a:pt x="2466" y="3148"/>
                  <a:pt x="2348" y="3148"/>
                </a:cubicBezTo>
                <a:cubicBezTo>
                  <a:pt x="2299" y="3148"/>
                  <a:pt x="2247" y="3153"/>
                  <a:pt x="2192" y="3167"/>
                </a:cubicBezTo>
                <a:cubicBezTo>
                  <a:pt x="1620" y="3191"/>
                  <a:pt x="1191" y="3667"/>
                  <a:pt x="1144" y="4239"/>
                </a:cubicBezTo>
                <a:cubicBezTo>
                  <a:pt x="1120" y="4787"/>
                  <a:pt x="1501" y="5311"/>
                  <a:pt x="2049" y="5430"/>
                </a:cubicBezTo>
                <a:lnTo>
                  <a:pt x="1" y="9978"/>
                </a:lnTo>
                <a:lnTo>
                  <a:pt x="2739" y="9978"/>
                </a:lnTo>
                <a:lnTo>
                  <a:pt x="3454" y="7382"/>
                </a:lnTo>
                <a:lnTo>
                  <a:pt x="2549" y="5406"/>
                </a:lnTo>
                <a:cubicBezTo>
                  <a:pt x="3049" y="5287"/>
                  <a:pt x="3454" y="4858"/>
                  <a:pt x="3454" y="4310"/>
                </a:cubicBezTo>
                <a:cubicBezTo>
                  <a:pt x="3454" y="4072"/>
                  <a:pt x="3359" y="3834"/>
                  <a:pt x="3239" y="3667"/>
                </a:cubicBezTo>
                <a:lnTo>
                  <a:pt x="4907" y="1953"/>
                </a:lnTo>
                <a:cubicBezTo>
                  <a:pt x="5073" y="2143"/>
                  <a:pt x="5311" y="2262"/>
                  <a:pt x="5549" y="2310"/>
                </a:cubicBezTo>
                <a:lnTo>
                  <a:pt x="3406" y="10002"/>
                </a:lnTo>
                <a:lnTo>
                  <a:pt x="8026" y="10002"/>
                </a:lnTo>
                <a:lnTo>
                  <a:pt x="5883" y="2310"/>
                </a:lnTo>
                <a:cubicBezTo>
                  <a:pt x="6192" y="2262"/>
                  <a:pt x="6454" y="2120"/>
                  <a:pt x="6597" y="1881"/>
                </a:cubicBezTo>
                <a:lnTo>
                  <a:pt x="8050" y="2882"/>
                </a:lnTo>
                <a:cubicBezTo>
                  <a:pt x="8026" y="3001"/>
                  <a:pt x="8002" y="3120"/>
                  <a:pt x="8002" y="3239"/>
                </a:cubicBezTo>
                <a:cubicBezTo>
                  <a:pt x="8002" y="3787"/>
                  <a:pt x="8383" y="4263"/>
                  <a:pt x="8931" y="4382"/>
                </a:cubicBezTo>
                <a:lnTo>
                  <a:pt x="7907" y="7121"/>
                </a:lnTo>
                <a:lnTo>
                  <a:pt x="8717" y="10026"/>
                </a:lnTo>
                <a:lnTo>
                  <a:pt x="11455" y="10026"/>
                </a:lnTo>
                <a:lnTo>
                  <a:pt x="9407" y="4287"/>
                </a:lnTo>
                <a:cubicBezTo>
                  <a:pt x="9931" y="4168"/>
                  <a:pt x="10360" y="3691"/>
                  <a:pt x="10289" y="3096"/>
                </a:cubicBezTo>
                <a:cubicBezTo>
                  <a:pt x="10265" y="2524"/>
                  <a:pt x="9788" y="2048"/>
                  <a:pt x="9217" y="2024"/>
                </a:cubicBezTo>
                <a:cubicBezTo>
                  <a:pt x="8955" y="2024"/>
                  <a:pt x="8693" y="2096"/>
                  <a:pt x="8479" y="2262"/>
                </a:cubicBezTo>
                <a:lnTo>
                  <a:pt x="6835" y="1143"/>
                </a:lnTo>
                <a:cubicBezTo>
                  <a:pt x="6835" y="500"/>
                  <a:pt x="6335" y="0"/>
                  <a:pt x="571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78" name="Google Shape;4478;p58"/>
          <p:cNvGrpSpPr/>
          <p:nvPr/>
        </p:nvGrpSpPr>
        <p:grpSpPr>
          <a:xfrm>
            <a:off x="5518768" y="2458104"/>
            <a:ext cx="341809" cy="342550"/>
            <a:chOff x="5290168" y="2458104"/>
            <a:chExt cx="341809" cy="342550"/>
          </a:xfrm>
        </p:grpSpPr>
        <p:sp>
          <p:nvSpPr>
            <p:cNvPr id="4479" name="Google Shape;4479;p58"/>
            <p:cNvSpPr/>
            <p:nvPr/>
          </p:nvSpPr>
          <p:spPr>
            <a:xfrm>
              <a:off x="5290168" y="2625465"/>
              <a:ext cx="89699" cy="64287"/>
            </a:xfrm>
            <a:custGeom>
              <a:avLst/>
              <a:gdLst/>
              <a:ahLst/>
              <a:cxnLst/>
              <a:rect l="l" t="t" r="r" b="b"/>
              <a:pathLst>
                <a:path w="3025" h="2168" extrusionOk="0">
                  <a:moveTo>
                    <a:pt x="1191" y="1"/>
                  </a:moveTo>
                  <a:lnTo>
                    <a:pt x="1191" y="501"/>
                  </a:lnTo>
                  <a:lnTo>
                    <a:pt x="0" y="501"/>
                  </a:lnTo>
                  <a:lnTo>
                    <a:pt x="0" y="2168"/>
                  </a:lnTo>
                  <a:lnTo>
                    <a:pt x="3025" y="2168"/>
                  </a:lnTo>
                  <a:lnTo>
                    <a:pt x="3025" y="501"/>
                  </a:lnTo>
                  <a:lnTo>
                    <a:pt x="1882" y="50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0" name="Google Shape;4480;p58"/>
            <p:cNvSpPr/>
            <p:nvPr/>
          </p:nvSpPr>
          <p:spPr>
            <a:xfrm>
              <a:off x="5407386" y="2458104"/>
              <a:ext cx="105948" cy="57941"/>
            </a:xfrm>
            <a:custGeom>
              <a:avLst/>
              <a:gdLst/>
              <a:ahLst/>
              <a:cxnLst/>
              <a:rect l="l" t="t" r="r" b="b"/>
              <a:pathLst>
                <a:path w="3573" h="1954" extrusionOk="0">
                  <a:moveTo>
                    <a:pt x="1" y="1"/>
                  </a:moveTo>
                  <a:lnTo>
                    <a:pt x="1" y="1954"/>
                  </a:lnTo>
                  <a:lnTo>
                    <a:pt x="3573" y="1954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1" name="Google Shape;4481;p58"/>
            <p:cNvSpPr/>
            <p:nvPr/>
          </p:nvSpPr>
          <p:spPr>
            <a:xfrm>
              <a:off x="5290168" y="2535794"/>
              <a:ext cx="341804" cy="68527"/>
            </a:xfrm>
            <a:custGeom>
              <a:avLst/>
              <a:gdLst/>
              <a:ahLst/>
              <a:cxnLst/>
              <a:rect l="l" t="t" r="r" b="b"/>
              <a:pathLst>
                <a:path w="11527" h="2311" extrusionOk="0">
                  <a:moveTo>
                    <a:pt x="5406" y="0"/>
                  </a:moveTo>
                  <a:lnTo>
                    <a:pt x="5406" y="596"/>
                  </a:lnTo>
                  <a:lnTo>
                    <a:pt x="4216" y="596"/>
                  </a:lnTo>
                  <a:lnTo>
                    <a:pt x="4216" y="1120"/>
                  </a:lnTo>
                  <a:lnTo>
                    <a:pt x="3025" y="1120"/>
                  </a:lnTo>
                  <a:lnTo>
                    <a:pt x="3025" y="596"/>
                  </a:lnTo>
                  <a:lnTo>
                    <a:pt x="0" y="596"/>
                  </a:lnTo>
                  <a:lnTo>
                    <a:pt x="0" y="2310"/>
                  </a:lnTo>
                  <a:lnTo>
                    <a:pt x="3025" y="2310"/>
                  </a:lnTo>
                  <a:lnTo>
                    <a:pt x="3025" y="1810"/>
                  </a:lnTo>
                  <a:lnTo>
                    <a:pt x="4216" y="1810"/>
                  </a:lnTo>
                  <a:lnTo>
                    <a:pt x="4216" y="2310"/>
                  </a:lnTo>
                  <a:lnTo>
                    <a:pt x="7264" y="2310"/>
                  </a:lnTo>
                  <a:lnTo>
                    <a:pt x="7264" y="1810"/>
                  </a:lnTo>
                  <a:lnTo>
                    <a:pt x="8478" y="1810"/>
                  </a:lnTo>
                  <a:lnTo>
                    <a:pt x="8478" y="2310"/>
                  </a:lnTo>
                  <a:lnTo>
                    <a:pt x="11527" y="2310"/>
                  </a:lnTo>
                  <a:lnTo>
                    <a:pt x="11527" y="596"/>
                  </a:lnTo>
                  <a:lnTo>
                    <a:pt x="8455" y="596"/>
                  </a:lnTo>
                  <a:lnTo>
                    <a:pt x="8455" y="1120"/>
                  </a:lnTo>
                  <a:lnTo>
                    <a:pt x="7264" y="1120"/>
                  </a:lnTo>
                  <a:lnTo>
                    <a:pt x="7264" y="596"/>
                  </a:lnTo>
                  <a:lnTo>
                    <a:pt x="6097" y="596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2" name="Google Shape;4482;p58"/>
            <p:cNvSpPr/>
            <p:nvPr/>
          </p:nvSpPr>
          <p:spPr>
            <a:xfrm>
              <a:off x="5541566" y="2625465"/>
              <a:ext cx="90410" cy="64287"/>
            </a:xfrm>
            <a:custGeom>
              <a:avLst/>
              <a:gdLst/>
              <a:ahLst/>
              <a:cxnLst/>
              <a:rect l="l" t="t" r="r" b="b"/>
              <a:pathLst>
                <a:path w="3049" h="2168" extrusionOk="0">
                  <a:moveTo>
                    <a:pt x="1167" y="1"/>
                  </a:moveTo>
                  <a:lnTo>
                    <a:pt x="1167" y="501"/>
                  </a:lnTo>
                  <a:lnTo>
                    <a:pt x="0" y="501"/>
                  </a:lnTo>
                  <a:lnTo>
                    <a:pt x="0" y="2168"/>
                  </a:lnTo>
                  <a:lnTo>
                    <a:pt x="3049" y="2168"/>
                  </a:lnTo>
                  <a:lnTo>
                    <a:pt x="3049" y="501"/>
                  </a:lnTo>
                  <a:lnTo>
                    <a:pt x="1858" y="501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3" name="Google Shape;4483;p58"/>
            <p:cNvSpPr/>
            <p:nvPr/>
          </p:nvSpPr>
          <p:spPr>
            <a:xfrm>
              <a:off x="5422213" y="2710213"/>
              <a:ext cx="74191" cy="90440"/>
            </a:xfrm>
            <a:custGeom>
              <a:avLst/>
              <a:gdLst/>
              <a:ahLst/>
              <a:cxnLst/>
              <a:rect l="l" t="t" r="r" b="b"/>
              <a:pathLst>
                <a:path w="2502" h="3050" extrusionOk="0">
                  <a:moveTo>
                    <a:pt x="929" y="1"/>
                  </a:moveTo>
                  <a:lnTo>
                    <a:pt x="929" y="620"/>
                  </a:lnTo>
                  <a:cubicBezTo>
                    <a:pt x="406" y="786"/>
                    <a:pt x="1" y="1287"/>
                    <a:pt x="48" y="1882"/>
                  </a:cubicBezTo>
                  <a:cubicBezTo>
                    <a:pt x="72" y="2501"/>
                    <a:pt x="572" y="3001"/>
                    <a:pt x="1191" y="3049"/>
                  </a:cubicBezTo>
                  <a:cubicBezTo>
                    <a:pt x="1205" y="3049"/>
                    <a:pt x="1219" y="3050"/>
                    <a:pt x="1233" y="3050"/>
                  </a:cubicBezTo>
                  <a:cubicBezTo>
                    <a:pt x="1906" y="3050"/>
                    <a:pt x="2477" y="2487"/>
                    <a:pt x="2477" y="1810"/>
                  </a:cubicBezTo>
                  <a:cubicBezTo>
                    <a:pt x="2501" y="1215"/>
                    <a:pt x="2120" y="786"/>
                    <a:pt x="1620" y="620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4" name="Google Shape;4484;p58"/>
            <p:cNvSpPr/>
            <p:nvPr/>
          </p:nvSpPr>
          <p:spPr>
            <a:xfrm>
              <a:off x="5547912" y="2710213"/>
              <a:ext cx="74191" cy="90440"/>
            </a:xfrm>
            <a:custGeom>
              <a:avLst/>
              <a:gdLst/>
              <a:ahLst/>
              <a:cxnLst/>
              <a:rect l="l" t="t" r="r" b="b"/>
              <a:pathLst>
                <a:path w="2502" h="3050" extrusionOk="0">
                  <a:moveTo>
                    <a:pt x="929" y="1"/>
                  </a:moveTo>
                  <a:lnTo>
                    <a:pt x="929" y="620"/>
                  </a:lnTo>
                  <a:cubicBezTo>
                    <a:pt x="382" y="786"/>
                    <a:pt x="1" y="1287"/>
                    <a:pt x="24" y="1882"/>
                  </a:cubicBezTo>
                  <a:cubicBezTo>
                    <a:pt x="48" y="2501"/>
                    <a:pt x="548" y="3001"/>
                    <a:pt x="1191" y="3049"/>
                  </a:cubicBezTo>
                  <a:cubicBezTo>
                    <a:pt x="1205" y="3049"/>
                    <a:pt x="1218" y="3050"/>
                    <a:pt x="1232" y="3050"/>
                  </a:cubicBezTo>
                  <a:cubicBezTo>
                    <a:pt x="1882" y="3050"/>
                    <a:pt x="2454" y="2487"/>
                    <a:pt x="2454" y="1810"/>
                  </a:cubicBezTo>
                  <a:cubicBezTo>
                    <a:pt x="2501" y="1215"/>
                    <a:pt x="2120" y="786"/>
                    <a:pt x="1596" y="620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5" name="Google Shape;4485;p58"/>
            <p:cNvSpPr/>
            <p:nvPr/>
          </p:nvSpPr>
          <p:spPr>
            <a:xfrm>
              <a:off x="5415155" y="2625465"/>
              <a:ext cx="90410" cy="64287"/>
            </a:xfrm>
            <a:custGeom>
              <a:avLst/>
              <a:gdLst/>
              <a:ahLst/>
              <a:cxnLst/>
              <a:rect l="l" t="t" r="r" b="b"/>
              <a:pathLst>
                <a:path w="3049" h="2168" extrusionOk="0">
                  <a:moveTo>
                    <a:pt x="1191" y="1"/>
                  </a:moveTo>
                  <a:lnTo>
                    <a:pt x="1191" y="501"/>
                  </a:lnTo>
                  <a:lnTo>
                    <a:pt x="1" y="501"/>
                  </a:lnTo>
                  <a:lnTo>
                    <a:pt x="1" y="2168"/>
                  </a:lnTo>
                  <a:lnTo>
                    <a:pt x="3049" y="2168"/>
                  </a:lnTo>
                  <a:lnTo>
                    <a:pt x="3049" y="501"/>
                  </a:lnTo>
                  <a:lnTo>
                    <a:pt x="1882" y="501"/>
                  </a:lnTo>
                  <a:lnTo>
                    <a:pt x="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6" name="Google Shape;4486;p58"/>
            <p:cNvSpPr/>
            <p:nvPr/>
          </p:nvSpPr>
          <p:spPr>
            <a:xfrm>
              <a:off x="5297225" y="2710213"/>
              <a:ext cx="74191" cy="90440"/>
            </a:xfrm>
            <a:custGeom>
              <a:avLst/>
              <a:gdLst/>
              <a:ahLst/>
              <a:cxnLst/>
              <a:rect l="l" t="t" r="r" b="b"/>
              <a:pathLst>
                <a:path w="2502" h="3050" extrusionOk="0">
                  <a:moveTo>
                    <a:pt x="929" y="1"/>
                  </a:moveTo>
                  <a:lnTo>
                    <a:pt x="929" y="620"/>
                  </a:lnTo>
                  <a:cubicBezTo>
                    <a:pt x="382" y="786"/>
                    <a:pt x="1" y="1287"/>
                    <a:pt x="24" y="1882"/>
                  </a:cubicBezTo>
                  <a:cubicBezTo>
                    <a:pt x="48" y="2501"/>
                    <a:pt x="572" y="3001"/>
                    <a:pt x="1191" y="3049"/>
                  </a:cubicBezTo>
                  <a:cubicBezTo>
                    <a:pt x="1205" y="3049"/>
                    <a:pt x="1218" y="3050"/>
                    <a:pt x="1231" y="3050"/>
                  </a:cubicBezTo>
                  <a:cubicBezTo>
                    <a:pt x="1882" y="3050"/>
                    <a:pt x="2453" y="2487"/>
                    <a:pt x="2453" y="1810"/>
                  </a:cubicBezTo>
                  <a:cubicBezTo>
                    <a:pt x="2501" y="1215"/>
                    <a:pt x="2144" y="786"/>
                    <a:pt x="1596" y="620"/>
                  </a:cubicBezTo>
                  <a:lnTo>
                    <a:pt x="1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87" name="Google Shape;4487;p58"/>
          <p:cNvGrpSpPr/>
          <p:nvPr/>
        </p:nvGrpSpPr>
        <p:grpSpPr>
          <a:xfrm>
            <a:off x="4781639" y="2467296"/>
            <a:ext cx="341839" cy="337569"/>
            <a:chOff x="4705439" y="2467296"/>
            <a:chExt cx="341839" cy="337569"/>
          </a:xfrm>
        </p:grpSpPr>
        <p:sp>
          <p:nvSpPr>
            <p:cNvPr id="4488" name="Google Shape;4488;p58"/>
            <p:cNvSpPr/>
            <p:nvPr/>
          </p:nvSpPr>
          <p:spPr>
            <a:xfrm>
              <a:off x="4838226" y="2467296"/>
              <a:ext cx="75584" cy="76296"/>
            </a:xfrm>
            <a:custGeom>
              <a:avLst/>
              <a:gdLst/>
              <a:ahLst/>
              <a:cxnLst/>
              <a:rect l="l" t="t" r="r" b="b"/>
              <a:pathLst>
                <a:path w="2549" h="2573" extrusionOk="0">
                  <a:moveTo>
                    <a:pt x="1262" y="0"/>
                  </a:moveTo>
                  <a:cubicBezTo>
                    <a:pt x="572" y="0"/>
                    <a:pt x="0" y="572"/>
                    <a:pt x="0" y="1286"/>
                  </a:cubicBezTo>
                  <a:cubicBezTo>
                    <a:pt x="0" y="2001"/>
                    <a:pt x="572" y="2572"/>
                    <a:pt x="1262" y="2572"/>
                  </a:cubicBezTo>
                  <a:cubicBezTo>
                    <a:pt x="1977" y="2572"/>
                    <a:pt x="2548" y="2001"/>
                    <a:pt x="2548" y="1286"/>
                  </a:cubicBezTo>
                  <a:cubicBezTo>
                    <a:pt x="2548" y="572"/>
                    <a:pt x="1977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9" name="Google Shape;4489;p58"/>
            <p:cNvSpPr/>
            <p:nvPr/>
          </p:nvSpPr>
          <p:spPr>
            <a:xfrm>
              <a:off x="4925791" y="2499084"/>
              <a:ext cx="75584" cy="76266"/>
            </a:xfrm>
            <a:custGeom>
              <a:avLst/>
              <a:gdLst/>
              <a:ahLst/>
              <a:cxnLst/>
              <a:rect l="l" t="t" r="r" b="b"/>
              <a:pathLst>
                <a:path w="2549" h="2572" extrusionOk="0">
                  <a:moveTo>
                    <a:pt x="1262" y="0"/>
                  </a:moveTo>
                  <a:cubicBezTo>
                    <a:pt x="572" y="0"/>
                    <a:pt x="0" y="572"/>
                    <a:pt x="0" y="1286"/>
                  </a:cubicBezTo>
                  <a:cubicBezTo>
                    <a:pt x="0" y="2000"/>
                    <a:pt x="572" y="2572"/>
                    <a:pt x="1262" y="2572"/>
                  </a:cubicBezTo>
                  <a:cubicBezTo>
                    <a:pt x="1977" y="2572"/>
                    <a:pt x="2548" y="2000"/>
                    <a:pt x="2548" y="1286"/>
                  </a:cubicBezTo>
                  <a:cubicBezTo>
                    <a:pt x="2548" y="572"/>
                    <a:pt x="1977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0" name="Google Shape;4490;p58"/>
            <p:cNvSpPr/>
            <p:nvPr/>
          </p:nvSpPr>
          <p:spPr>
            <a:xfrm>
              <a:off x="4971694" y="2578880"/>
              <a:ext cx="75584" cy="75584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262" y="0"/>
                  </a:moveTo>
                  <a:cubicBezTo>
                    <a:pt x="572" y="0"/>
                    <a:pt x="0" y="572"/>
                    <a:pt x="0" y="1286"/>
                  </a:cubicBezTo>
                  <a:cubicBezTo>
                    <a:pt x="0" y="1977"/>
                    <a:pt x="572" y="2548"/>
                    <a:pt x="1262" y="2548"/>
                  </a:cubicBezTo>
                  <a:cubicBezTo>
                    <a:pt x="1977" y="2548"/>
                    <a:pt x="2548" y="1977"/>
                    <a:pt x="2548" y="1286"/>
                  </a:cubicBezTo>
                  <a:cubicBezTo>
                    <a:pt x="2548" y="572"/>
                    <a:pt x="1977" y="0"/>
                    <a:pt x="1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1" name="Google Shape;4491;p58"/>
            <p:cNvSpPr/>
            <p:nvPr/>
          </p:nvSpPr>
          <p:spPr>
            <a:xfrm>
              <a:off x="4955444" y="2669974"/>
              <a:ext cx="75584" cy="75584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286" y="0"/>
                  </a:moveTo>
                  <a:cubicBezTo>
                    <a:pt x="572" y="0"/>
                    <a:pt x="0" y="572"/>
                    <a:pt x="0" y="1262"/>
                  </a:cubicBezTo>
                  <a:cubicBezTo>
                    <a:pt x="0" y="1977"/>
                    <a:pt x="572" y="2548"/>
                    <a:pt x="1286" y="2548"/>
                  </a:cubicBezTo>
                  <a:cubicBezTo>
                    <a:pt x="1977" y="2548"/>
                    <a:pt x="2548" y="1977"/>
                    <a:pt x="2548" y="1262"/>
                  </a:cubicBezTo>
                  <a:cubicBezTo>
                    <a:pt x="2548" y="572"/>
                    <a:pt x="1977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2" name="Google Shape;4492;p58"/>
            <p:cNvSpPr/>
            <p:nvPr/>
          </p:nvSpPr>
          <p:spPr>
            <a:xfrm>
              <a:off x="4884811" y="2728569"/>
              <a:ext cx="75584" cy="76296"/>
            </a:xfrm>
            <a:custGeom>
              <a:avLst/>
              <a:gdLst/>
              <a:ahLst/>
              <a:cxnLst/>
              <a:rect l="l" t="t" r="r" b="b"/>
              <a:pathLst>
                <a:path w="2549" h="2573" extrusionOk="0">
                  <a:moveTo>
                    <a:pt x="1287" y="1"/>
                  </a:moveTo>
                  <a:cubicBezTo>
                    <a:pt x="572" y="1"/>
                    <a:pt x="1" y="572"/>
                    <a:pt x="1" y="1287"/>
                  </a:cubicBezTo>
                  <a:cubicBezTo>
                    <a:pt x="1" y="2001"/>
                    <a:pt x="572" y="2573"/>
                    <a:pt x="1287" y="2573"/>
                  </a:cubicBezTo>
                  <a:cubicBezTo>
                    <a:pt x="1977" y="2573"/>
                    <a:pt x="2549" y="2001"/>
                    <a:pt x="2549" y="1287"/>
                  </a:cubicBezTo>
                  <a:cubicBezTo>
                    <a:pt x="2549" y="572"/>
                    <a:pt x="1977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3" name="Google Shape;4493;p58"/>
            <p:cNvSpPr/>
            <p:nvPr/>
          </p:nvSpPr>
          <p:spPr>
            <a:xfrm>
              <a:off x="4792323" y="2728569"/>
              <a:ext cx="75584" cy="76296"/>
            </a:xfrm>
            <a:custGeom>
              <a:avLst/>
              <a:gdLst/>
              <a:ahLst/>
              <a:cxnLst/>
              <a:rect l="l" t="t" r="r" b="b"/>
              <a:pathLst>
                <a:path w="2549" h="2573" extrusionOk="0"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2001"/>
                    <a:pt x="572" y="2573"/>
                    <a:pt x="1286" y="2573"/>
                  </a:cubicBezTo>
                  <a:cubicBezTo>
                    <a:pt x="1977" y="2573"/>
                    <a:pt x="2548" y="2001"/>
                    <a:pt x="2548" y="1287"/>
                  </a:cubicBezTo>
                  <a:cubicBezTo>
                    <a:pt x="2548" y="572"/>
                    <a:pt x="1977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4" name="Google Shape;4494;p58"/>
            <p:cNvSpPr/>
            <p:nvPr/>
          </p:nvSpPr>
          <p:spPr>
            <a:xfrm>
              <a:off x="4721689" y="2669974"/>
              <a:ext cx="75584" cy="75584"/>
            </a:xfrm>
            <a:custGeom>
              <a:avLst/>
              <a:gdLst/>
              <a:ahLst/>
              <a:cxnLst/>
              <a:rect l="l" t="t" r="r" b="b"/>
              <a:pathLst>
                <a:path w="2549" h="2549" extrusionOk="0">
                  <a:moveTo>
                    <a:pt x="1287" y="0"/>
                  </a:moveTo>
                  <a:cubicBezTo>
                    <a:pt x="572" y="0"/>
                    <a:pt x="1" y="572"/>
                    <a:pt x="1" y="1262"/>
                  </a:cubicBezTo>
                  <a:cubicBezTo>
                    <a:pt x="1" y="1977"/>
                    <a:pt x="572" y="2548"/>
                    <a:pt x="1287" y="2548"/>
                  </a:cubicBezTo>
                  <a:cubicBezTo>
                    <a:pt x="1977" y="2548"/>
                    <a:pt x="2549" y="1977"/>
                    <a:pt x="2549" y="1262"/>
                  </a:cubicBezTo>
                  <a:cubicBezTo>
                    <a:pt x="2549" y="572"/>
                    <a:pt x="1977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5" name="Google Shape;4495;p58"/>
            <p:cNvSpPr/>
            <p:nvPr/>
          </p:nvSpPr>
          <p:spPr>
            <a:xfrm>
              <a:off x="4705439" y="2579562"/>
              <a:ext cx="76296" cy="76296"/>
            </a:xfrm>
            <a:custGeom>
              <a:avLst/>
              <a:gdLst/>
              <a:ahLst/>
              <a:cxnLst/>
              <a:rect l="l" t="t" r="r" b="b"/>
              <a:pathLst>
                <a:path w="2573" h="2573" extrusionOk="0">
                  <a:moveTo>
                    <a:pt x="1287" y="1"/>
                  </a:moveTo>
                  <a:cubicBezTo>
                    <a:pt x="573" y="1"/>
                    <a:pt x="1" y="572"/>
                    <a:pt x="1" y="1287"/>
                  </a:cubicBezTo>
                  <a:cubicBezTo>
                    <a:pt x="1" y="1977"/>
                    <a:pt x="573" y="2573"/>
                    <a:pt x="1287" y="2573"/>
                  </a:cubicBezTo>
                  <a:cubicBezTo>
                    <a:pt x="2001" y="2573"/>
                    <a:pt x="2573" y="1977"/>
                    <a:pt x="2573" y="1287"/>
                  </a:cubicBezTo>
                  <a:cubicBezTo>
                    <a:pt x="2573" y="572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6" name="Google Shape;4496;p58"/>
            <p:cNvSpPr/>
            <p:nvPr/>
          </p:nvSpPr>
          <p:spPr>
            <a:xfrm>
              <a:off x="4751343" y="2499084"/>
              <a:ext cx="76296" cy="76266"/>
            </a:xfrm>
            <a:custGeom>
              <a:avLst/>
              <a:gdLst/>
              <a:ahLst/>
              <a:cxnLst/>
              <a:rect l="l" t="t" r="r" b="b"/>
              <a:pathLst>
                <a:path w="2573" h="2572" extrusionOk="0">
                  <a:moveTo>
                    <a:pt x="1287" y="0"/>
                  </a:moveTo>
                  <a:cubicBezTo>
                    <a:pt x="572" y="0"/>
                    <a:pt x="1" y="572"/>
                    <a:pt x="1" y="1286"/>
                  </a:cubicBezTo>
                  <a:cubicBezTo>
                    <a:pt x="1" y="2000"/>
                    <a:pt x="572" y="2572"/>
                    <a:pt x="1287" y="2572"/>
                  </a:cubicBezTo>
                  <a:cubicBezTo>
                    <a:pt x="2001" y="2572"/>
                    <a:pt x="2573" y="2000"/>
                    <a:pt x="2573" y="1286"/>
                  </a:cubicBezTo>
                  <a:cubicBezTo>
                    <a:pt x="2573" y="572"/>
                    <a:pt x="2001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7" name="Google Shape;4497;p58"/>
            <p:cNvSpPr/>
            <p:nvPr/>
          </p:nvSpPr>
          <p:spPr>
            <a:xfrm>
              <a:off x="4866455" y="2645955"/>
              <a:ext cx="62181" cy="20520"/>
            </a:xfrm>
            <a:custGeom>
              <a:avLst/>
              <a:gdLst/>
              <a:ahLst/>
              <a:cxnLst/>
              <a:rect l="l" t="t" r="r" b="b"/>
              <a:pathLst>
                <a:path w="2097" h="692" extrusionOk="0">
                  <a:moveTo>
                    <a:pt x="1" y="0"/>
                  </a:moveTo>
                  <a:lnTo>
                    <a:pt x="1" y="691"/>
                  </a:lnTo>
                  <a:lnTo>
                    <a:pt x="2096" y="691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8" name="Google Shape;4498;p58"/>
            <p:cNvSpPr/>
            <p:nvPr/>
          </p:nvSpPr>
          <p:spPr>
            <a:xfrm>
              <a:off x="4866455" y="2605004"/>
              <a:ext cx="62181" cy="20490"/>
            </a:xfrm>
            <a:custGeom>
              <a:avLst/>
              <a:gdLst/>
              <a:ahLst/>
              <a:cxnLst/>
              <a:rect l="l" t="t" r="r" b="b"/>
              <a:pathLst>
                <a:path w="2097" h="691" extrusionOk="0">
                  <a:moveTo>
                    <a:pt x="1" y="0"/>
                  </a:moveTo>
                  <a:lnTo>
                    <a:pt x="1" y="691"/>
                  </a:lnTo>
                  <a:lnTo>
                    <a:pt x="2096" y="691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9" name="Google Shape;4499;p58"/>
            <p:cNvSpPr/>
            <p:nvPr/>
          </p:nvSpPr>
          <p:spPr>
            <a:xfrm>
              <a:off x="4824081" y="2645955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0" name="Google Shape;4500;p58"/>
            <p:cNvSpPr/>
            <p:nvPr/>
          </p:nvSpPr>
          <p:spPr>
            <a:xfrm>
              <a:off x="4824081" y="2605004"/>
              <a:ext cx="20520" cy="20490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01" name="Google Shape;4501;p58"/>
          <p:cNvGrpSpPr/>
          <p:nvPr/>
        </p:nvGrpSpPr>
        <p:grpSpPr>
          <a:xfrm>
            <a:off x="4039589" y="2487074"/>
            <a:ext cx="347473" cy="320607"/>
            <a:chOff x="4115789" y="2487074"/>
            <a:chExt cx="347473" cy="320607"/>
          </a:xfrm>
        </p:grpSpPr>
        <p:sp>
          <p:nvSpPr>
            <p:cNvPr id="4502" name="Google Shape;4502;p58"/>
            <p:cNvSpPr/>
            <p:nvPr/>
          </p:nvSpPr>
          <p:spPr>
            <a:xfrm>
              <a:off x="4119318" y="2487074"/>
              <a:ext cx="97497" cy="96756"/>
            </a:xfrm>
            <a:custGeom>
              <a:avLst/>
              <a:gdLst/>
              <a:ahLst/>
              <a:cxnLst/>
              <a:rect l="l" t="t" r="r" b="b"/>
              <a:pathLst>
                <a:path w="3288" h="3263" extrusionOk="0">
                  <a:moveTo>
                    <a:pt x="1644" y="0"/>
                  </a:moveTo>
                  <a:cubicBezTo>
                    <a:pt x="739" y="0"/>
                    <a:pt x="1" y="738"/>
                    <a:pt x="1" y="1643"/>
                  </a:cubicBezTo>
                  <a:cubicBezTo>
                    <a:pt x="1" y="2525"/>
                    <a:pt x="739" y="3263"/>
                    <a:pt x="1644" y="3263"/>
                  </a:cubicBezTo>
                  <a:cubicBezTo>
                    <a:pt x="2549" y="3263"/>
                    <a:pt x="3287" y="2525"/>
                    <a:pt x="3287" y="1643"/>
                  </a:cubicBezTo>
                  <a:cubicBezTo>
                    <a:pt x="3287" y="738"/>
                    <a:pt x="2549" y="0"/>
                    <a:pt x="1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3" name="Google Shape;4503;p58"/>
            <p:cNvSpPr/>
            <p:nvPr/>
          </p:nvSpPr>
          <p:spPr>
            <a:xfrm>
              <a:off x="4230902" y="2508958"/>
              <a:ext cx="156802" cy="52989"/>
            </a:xfrm>
            <a:custGeom>
              <a:avLst/>
              <a:gdLst/>
              <a:ahLst/>
              <a:cxnLst/>
              <a:rect l="l" t="t" r="r" b="b"/>
              <a:pathLst>
                <a:path w="5288" h="1787" extrusionOk="0">
                  <a:moveTo>
                    <a:pt x="1" y="0"/>
                  </a:moveTo>
                  <a:cubicBezTo>
                    <a:pt x="120" y="262"/>
                    <a:pt x="167" y="572"/>
                    <a:pt x="167" y="905"/>
                  </a:cubicBezTo>
                  <a:cubicBezTo>
                    <a:pt x="167" y="1215"/>
                    <a:pt x="120" y="1525"/>
                    <a:pt x="1" y="1787"/>
                  </a:cubicBezTo>
                  <a:lnTo>
                    <a:pt x="5287" y="1787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4" name="Google Shape;4504;p58"/>
            <p:cNvSpPr/>
            <p:nvPr/>
          </p:nvSpPr>
          <p:spPr>
            <a:xfrm>
              <a:off x="4408168" y="2508958"/>
              <a:ext cx="55094" cy="52989"/>
            </a:xfrm>
            <a:custGeom>
              <a:avLst/>
              <a:gdLst/>
              <a:ahLst/>
              <a:cxnLst/>
              <a:rect l="l" t="t" r="r" b="b"/>
              <a:pathLst>
                <a:path w="1858" h="1787" extrusionOk="0">
                  <a:moveTo>
                    <a:pt x="0" y="0"/>
                  </a:moveTo>
                  <a:lnTo>
                    <a:pt x="0" y="1787"/>
                  </a:lnTo>
                  <a:lnTo>
                    <a:pt x="857" y="1787"/>
                  </a:lnTo>
                  <a:cubicBezTo>
                    <a:pt x="1405" y="1787"/>
                    <a:pt x="1858" y="1310"/>
                    <a:pt x="1739" y="739"/>
                  </a:cubicBezTo>
                  <a:cubicBezTo>
                    <a:pt x="1667" y="334"/>
                    <a:pt x="1262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5" name="Google Shape;4505;p58"/>
            <p:cNvSpPr/>
            <p:nvPr/>
          </p:nvSpPr>
          <p:spPr>
            <a:xfrm>
              <a:off x="4191375" y="2621225"/>
              <a:ext cx="157484" cy="53019"/>
            </a:xfrm>
            <a:custGeom>
              <a:avLst/>
              <a:gdLst/>
              <a:ahLst/>
              <a:cxnLst/>
              <a:rect l="l" t="t" r="r" b="b"/>
              <a:pathLst>
                <a:path w="5311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5311" y="1787"/>
                  </a:lnTo>
                  <a:cubicBezTo>
                    <a:pt x="5192" y="1525"/>
                    <a:pt x="5144" y="1215"/>
                    <a:pt x="5144" y="882"/>
                  </a:cubicBezTo>
                  <a:cubicBezTo>
                    <a:pt x="5144" y="549"/>
                    <a:pt x="5192" y="263"/>
                    <a:pt x="5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6" name="Google Shape;4506;p58"/>
            <p:cNvSpPr/>
            <p:nvPr/>
          </p:nvSpPr>
          <p:spPr>
            <a:xfrm>
              <a:off x="4362265" y="2597947"/>
              <a:ext cx="97468" cy="97468"/>
            </a:xfrm>
            <a:custGeom>
              <a:avLst/>
              <a:gdLst/>
              <a:ahLst/>
              <a:cxnLst/>
              <a:rect l="l" t="t" r="r" b="b"/>
              <a:pathLst>
                <a:path w="3287" h="3287" extrusionOk="0">
                  <a:moveTo>
                    <a:pt x="1643" y="0"/>
                  </a:moveTo>
                  <a:cubicBezTo>
                    <a:pt x="738" y="0"/>
                    <a:pt x="0" y="738"/>
                    <a:pt x="0" y="1643"/>
                  </a:cubicBezTo>
                  <a:cubicBezTo>
                    <a:pt x="0" y="2548"/>
                    <a:pt x="738" y="3286"/>
                    <a:pt x="1643" y="3286"/>
                  </a:cubicBezTo>
                  <a:cubicBezTo>
                    <a:pt x="2548" y="3286"/>
                    <a:pt x="3287" y="2548"/>
                    <a:pt x="3287" y="1643"/>
                  </a:cubicBezTo>
                  <a:cubicBezTo>
                    <a:pt x="3287" y="738"/>
                    <a:pt x="2548" y="0"/>
                    <a:pt x="16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7" name="Google Shape;4507;p58"/>
            <p:cNvSpPr/>
            <p:nvPr/>
          </p:nvSpPr>
          <p:spPr>
            <a:xfrm>
              <a:off x="4115789" y="2619831"/>
              <a:ext cx="55836" cy="52989"/>
            </a:xfrm>
            <a:custGeom>
              <a:avLst/>
              <a:gdLst/>
              <a:ahLst/>
              <a:cxnLst/>
              <a:rect l="l" t="t" r="r" b="b"/>
              <a:pathLst>
                <a:path w="1883" h="1787" extrusionOk="0">
                  <a:moveTo>
                    <a:pt x="1001" y="0"/>
                  </a:moveTo>
                  <a:cubicBezTo>
                    <a:pt x="453" y="0"/>
                    <a:pt x="1" y="500"/>
                    <a:pt x="120" y="1048"/>
                  </a:cubicBezTo>
                  <a:cubicBezTo>
                    <a:pt x="191" y="1477"/>
                    <a:pt x="596" y="1786"/>
                    <a:pt x="1001" y="1786"/>
                  </a:cubicBezTo>
                  <a:lnTo>
                    <a:pt x="1882" y="178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8" name="Google Shape;4508;p58"/>
            <p:cNvSpPr/>
            <p:nvPr/>
          </p:nvSpPr>
          <p:spPr>
            <a:xfrm>
              <a:off x="4119318" y="2710213"/>
              <a:ext cx="97497" cy="97468"/>
            </a:xfrm>
            <a:custGeom>
              <a:avLst/>
              <a:gdLst/>
              <a:ahLst/>
              <a:cxnLst/>
              <a:rect l="l" t="t" r="r" b="b"/>
              <a:pathLst>
                <a:path w="3288" h="3287" extrusionOk="0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9" name="Google Shape;4509;p58"/>
            <p:cNvSpPr/>
            <p:nvPr/>
          </p:nvSpPr>
          <p:spPr>
            <a:xfrm>
              <a:off x="4407456" y="2732097"/>
              <a:ext cx="55806" cy="52989"/>
            </a:xfrm>
            <a:custGeom>
              <a:avLst/>
              <a:gdLst/>
              <a:ahLst/>
              <a:cxnLst/>
              <a:rect l="l" t="t" r="r" b="b"/>
              <a:pathLst>
                <a:path w="1882" h="1787" extrusionOk="0">
                  <a:moveTo>
                    <a:pt x="0" y="1"/>
                  </a:moveTo>
                  <a:lnTo>
                    <a:pt x="0" y="1787"/>
                  </a:lnTo>
                  <a:lnTo>
                    <a:pt x="881" y="1787"/>
                  </a:lnTo>
                  <a:cubicBezTo>
                    <a:pt x="1429" y="1787"/>
                    <a:pt x="1882" y="1311"/>
                    <a:pt x="1763" y="763"/>
                  </a:cubicBezTo>
                  <a:cubicBezTo>
                    <a:pt x="1691" y="334"/>
                    <a:pt x="1310" y="1"/>
                    <a:pt x="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0" name="Google Shape;4510;p58"/>
            <p:cNvSpPr/>
            <p:nvPr/>
          </p:nvSpPr>
          <p:spPr>
            <a:xfrm>
              <a:off x="4228797" y="2732097"/>
              <a:ext cx="158196" cy="52989"/>
            </a:xfrm>
            <a:custGeom>
              <a:avLst/>
              <a:gdLst/>
              <a:ahLst/>
              <a:cxnLst/>
              <a:rect l="l" t="t" r="r" b="b"/>
              <a:pathLst>
                <a:path w="5335" h="1787" extrusionOk="0">
                  <a:moveTo>
                    <a:pt x="0" y="1"/>
                  </a:moveTo>
                  <a:cubicBezTo>
                    <a:pt x="167" y="287"/>
                    <a:pt x="215" y="572"/>
                    <a:pt x="215" y="906"/>
                  </a:cubicBezTo>
                  <a:cubicBezTo>
                    <a:pt x="215" y="1192"/>
                    <a:pt x="167" y="1501"/>
                    <a:pt x="48" y="1787"/>
                  </a:cubicBezTo>
                  <a:lnTo>
                    <a:pt x="5335" y="1787"/>
                  </a:lnTo>
                  <a:lnTo>
                    <a:pt x="5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1" name="Google Shape;4511;p58"/>
          <p:cNvGrpSpPr/>
          <p:nvPr/>
        </p:nvGrpSpPr>
        <p:grpSpPr>
          <a:xfrm>
            <a:off x="3272838" y="2474353"/>
            <a:ext cx="341808" cy="306493"/>
            <a:chOff x="3501438" y="2474353"/>
            <a:chExt cx="341808" cy="306493"/>
          </a:xfrm>
        </p:grpSpPr>
        <p:sp>
          <p:nvSpPr>
            <p:cNvPr id="4512" name="Google Shape;4512;p58"/>
            <p:cNvSpPr/>
            <p:nvPr/>
          </p:nvSpPr>
          <p:spPr>
            <a:xfrm>
              <a:off x="3501438" y="2484939"/>
              <a:ext cx="104525" cy="132784"/>
            </a:xfrm>
            <a:custGeom>
              <a:avLst/>
              <a:gdLst/>
              <a:ahLst/>
              <a:cxnLst/>
              <a:rect l="l" t="t" r="r" b="b"/>
              <a:pathLst>
                <a:path w="3525" h="4478" extrusionOk="0">
                  <a:moveTo>
                    <a:pt x="2596" y="1"/>
                  </a:moveTo>
                  <a:lnTo>
                    <a:pt x="0" y="4478"/>
                  </a:lnTo>
                  <a:lnTo>
                    <a:pt x="1858" y="4478"/>
                  </a:lnTo>
                  <a:lnTo>
                    <a:pt x="3525" y="1573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3" name="Google Shape;4513;p58"/>
            <p:cNvSpPr/>
            <p:nvPr/>
          </p:nvSpPr>
          <p:spPr>
            <a:xfrm>
              <a:off x="3595349" y="2474353"/>
              <a:ext cx="154667" cy="48037"/>
            </a:xfrm>
            <a:custGeom>
              <a:avLst/>
              <a:gdLst/>
              <a:ahLst/>
              <a:cxnLst/>
              <a:rect l="l" t="t" r="r" b="b"/>
              <a:pathLst>
                <a:path w="5216" h="1620" extrusionOk="0">
                  <a:moveTo>
                    <a:pt x="1" y="1"/>
                  </a:moveTo>
                  <a:lnTo>
                    <a:pt x="929" y="1620"/>
                  </a:lnTo>
                  <a:lnTo>
                    <a:pt x="4287" y="1620"/>
                  </a:lnTo>
                  <a:lnTo>
                    <a:pt x="5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4" name="Google Shape;4514;p58"/>
            <p:cNvSpPr/>
            <p:nvPr/>
          </p:nvSpPr>
          <p:spPr>
            <a:xfrm>
              <a:off x="3574177" y="2541429"/>
              <a:ext cx="197753" cy="171629"/>
            </a:xfrm>
            <a:custGeom>
              <a:avLst/>
              <a:gdLst/>
              <a:ahLst/>
              <a:cxnLst/>
              <a:rect l="l" t="t" r="r" b="b"/>
              <a:pathLst>
                <a:path w="6669" h="5788" extrusionOk="0">
                  <a:moveTo>
                    <a:pt x="2072" y="1787"/>
                  </a:moveTo>
                  <a:lnTo>
                    <a:pt x="2072" y="2478"/>
                  </a:lnTo>
                  <a:lnTo>
                    <a:pt x="1358" y="2478"/>
                  </a:lnTo>
                  <a:lnTo>
                    <a:pt x="1358" y="1787"/>
                  </a:lnTo>
                  <a:close/>
                  <a:moveTo>
                    <a:pt x="5263" y="1787"/>
                  </a:moveTo>
                  <a:lnTo>
                    <a:pt x="5263" y="2478"/>
                  </a:lnTo>
                  <a:lnTo>
                    <a:pt x="2882" y="2478"/>
                  </a:lnTo>
                  <a:lnTo>
                    <a:pt x="2882" y="1787"/>
                  </a:lnTo>
                  <a:close/>
                  <a:moveTo>
                    <a:pt x="2072" y="3335"/>
                  </a:moveTo>
                  <a:lnTo>
                    <a:pt x="2072" y="4026"/>
                  </a:lnTo>
                  <a:lnTo>
                    <a:pt x="1358" y="4026"/>
                  </a:lnTo>
                  <a:lnTo>
                    <a:pt x="1358" y="3335"/>
                  </a:lnTo>
                  <a:close/>
                  <a:moveTo>
                    <a:pt x="5263" y="3335"/>
                  </a:moveTo>
                  <a:lnTo>
                    <a:pt x="5263" y="4026"/>
                  </a:lnTo>
                  <a:lnTo>
                    <a:pt x="2882" y="4026"/>
                  </a:lnTo>
                  <a:lnTo>
                    <a:pt x="2882" y="3335"/>
                  </a:lnTo>
                  <a:close/>
                  <a:moveTo>
                    <a:pt x="1667" y="1"/>
                  </a:moveTo>
                  <a:lnTo>
                    <a:pt x="0" y="2906"/>
                  </a:lnTo>
                  <a:lnTo>
                    <a:pt x="1667" y="5788"/>
                  </a:lnTo>
                  <a:lnTo>
                    <a:pt x="5001" y="5788"/>
                  </a:lnTo>
                  <a:lnTo>
                    <a:pt x="6668" y="2906"/>
                  </a:lnTo>
                  <a:lnTo>
                    <a:pt x="5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5" name="Google Shape;4515;p58"/>
            <p:cNvSpPr/>
            <p:nvPr/>
          </p:nvSpPr>
          <p:spPr>
            <a:xfrm>
              <a:off x="3502150" y="2636763"/>
              <a:ext cx="103813" cy="132784"/>
            </a:xfrm>
            <a:custGeom>
              <a:avLst/>
              <a:gdLst/>
              <a:ahLst/>
              <a:cxnLst/>
              <a:rect l="l" t="t" r="r" b="b"/>
              <a:pathLst>
                <a:path w="3501" h="4478" extrusionOk="0">
                  <a:moveTo>
                    <a:pt x="0" y="1"/>
                  </a:moveTo>
                  <a:lnTo>
                    <a:pt x="2596" y="4478"/>
                  </a:lnTo>
                  <a:lnTo>
                    <a:pt x="3501" y="2906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6" name="Google Shape;4516;p58"/>
            <p:cNvSpPr/>
            <p:nvPr/>
          </p:nvSpPr>
          <p:spPr>
            <a:xfrm>
              <a:off x="3739403" y="2484939"/>
              <a:ext cx="103131" cy="132784"/>
            </a:xfrm>
            <a:custGeom>
              <a:avLst/>
              <a:gdLst/>
              <a:ahLst/>
              <a:cxnLst/>
              <a:rect l="l" t="t" r="r" b="b"/>
              <a:pathLst>
                <a:path w="3478" h="4478" extrusionOk="0">
                  <a:moveTo>
                    <a:pt x="882" y="1"/>
                  </a:moveTo>
                  <a:lnTo>
                    <a:pt x="1" y="1573"/>
                  </a:lnTo>
                  <a:lnTo>
                    <a:pt x="1668" y="4478"/>
                  </a:lnTo>
                  <a:lnTo>
                    <a:pt x="3478" y="4478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7" name="Google Shape;4517;p58"/>
            <p:cNvSpPr/>
            <p:nvPr/>
          </p:nvSpPr>
          <p:spPr>
            <a:xfrm>
              <a:off x="3739403" y="2636763"/>
              <a:ext cx="103843" cy="132784"/>
            </a:xfrm>
            <a:custGeom>
              <a:avLst/>
              <a:gdLst/>
              <a:ahLst/>
              <a:cxnLst/>
              <a:rect l="l" t="t" r="r" b="b"/>
              <a:pathLst>
                <a:path w="3502" h="4478" extrusionOk="0">
                  <a:moveTo>
                    <a:pt x="1668" y="1"/>
                  </a:moveTo>
                  <a:lnTo>
                    <a:pt x="1" y="2906"/>
                  </a:lnTo>
                  <a:lnTo>
                    <a:pt x="906" y="4478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8" name="Google Shape;4518;p58"/>
            <p:cNvSpPr/>
            <p:nvPr/>
          </p:nvSpPr>
          <p:spPr>
            <a:xfrm>
              <a:off x="3595349" y="2733521"/>
              <a:ext cx="154667" cy="47325"/>
            </a:xfrm>
            <a:custGeom>
              <a:avLst/>
              <a:gdLst/>
              <a:ahLst/>
              <a:cxnLst/>
              <a:rect l="l" t="t" r="r" b="b"/>
              <a:pathLst>
                <a:path w="5216" h="1596" extrusionOk="0">
                  <a:moveTo>
                    <a:pt x="929" y="0"/>
                  </a:moveTo>
                  <a:lnTo>
                    <a:pt x="1" y="1596"/>
                  </a:lnTo>
                  <a:lnTo>
                    <a:pt x="5216" y="1596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9" name="Google Shape;4519;p58"/>
          <p:cNvGrpSpPr/>
          <p:nvPr/>
        </p:nvGrpSpPr>
        <p:grpSpPr>
          <a:xfrm>
            <a:off x="2569603" y="2536506"/>
            <a:ext cx="341122" cy="194906"/>
            <a:chOff x="2950603" y="2536506"/>
            <a:chExt cx="341122" cy="194906"/>
          </a:xfrm>
        </p:grpSpPr>
        <p:sp>
          <p:nvSpPr>
            <p:cNvPr id="4520" name="Google Shape;4520;p58"/>
            <p:cNvSpPr/>
            <p:nvPr/>
          </p:nvSpPr>
          <p:spPr>
            <a:xfrm>
              <a:off x="3036063" y="2657253"/>
              <a:ext cx="20520" cy="20520"/>
            </a:xfrm>
            <a:custGeom>
              <a:avLst/>
              <a:gdLst/>
              <a:ahLst/>
              <a:cxnLst/>
              <a:rect l="l" t="t" r="r" b="b"/>
              <a:pathLst>
                <a:path w="692" h="692" extrusionOk="0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1" name="Google Shape;4521;p58"/>
            <p:cNvSpPr/>
            <p:nvPr/>
          </p:nvSpPr>
          <p:spPr>
            <a:xfrm>
              <a:off x="3036063" y="2691858"/>
              <a:ext cx="20520" cy="19808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1" y="0"/>
                  </a:moveTo>
                  <a:lnTo>
                    <a:pt x="1" y="667"/>
                  </a:lnTo>
                  <a:lnTo>
                    <a:pt x="691" y="66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2" name="Google Shape;4522;p58"/>
            <p:cNvSpPr/>
            <p:nvPr/>
          </p:nvSpPr>
          <p:spPr>
            <a:xfrm>
              <a:off x="3187175" y="2556967"/>
              <a:ext cx="20520" cy="19808"/>
            </a:xfrm>
            <a:custGeom>
              <a:avLst/>
              <a:gdLst/>
              <a:ahLst/>
              <a:cxnLst/>
              <a:rect l="l" t="t" r="r" b="b"/>
              <a:pathLst>
                <a:path w="692" h="668" extrusionOk="0">
                  <a:moveTo>
                    <a:pt x="1" y="1"/>
                  </a:moveTo>
                  <a:lnTo>
                    <a:pt x="1" y="668"/>
                  </a:lnTo>
                  <a:lnTo>
                    <a:pt x="691" y="66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3" name="Google Shape;4523;p58"/>
            <p:cNvSpPr/>
            <p:nvPr/>
          </p:nvSpPr>
          <p:spPr>
            <a:xfrm>
              <a:off x="3187175" y="2590178"/>
              <a:ext cx="20520" cy="20490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91" y="691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4" name="Google Shape;4524;p58"/>
            <p:cNvSpPr/>
            <p:nvPr/>
          </p:nvSpPr>
          <p:spPr>
            <a:xfrm>
              <a:off x="2950603" y="2536506"/>
              <a:ext cx="341122" cy="194906"/>
            </a:xfrm>
            <a:custGeom>
              <a:avLst/>
              <a:gdLst/>
              <a:ahLst/>
              <a:cxnLst/>
              <a:rect l="l" t="t" r="r" b="b"/>
              <a:pathLst>
                <a:path w="11504" h="6573" extrusionOk="0">
                  <a:moveTo>
                    <a:pt x="2859" y="0"/>
                  </a:moveTo>
                  <a:cubicBezTo>
                    <a:pt x="2120" y="119"/>
                    <a:pt x="1501" y="572"/>
                    <a:pt x="1192" y="1286"/>
                  </a:cubicBezTo>
                  <a:lnTo>
                    <a:pt x="453" y="2953"/>
                  </a:lnTo>
                  <a:lnTo>
                    <a:pt x="1" y="2953"/>
                  </a:lnTo>
                  <a:lnTo>
                    <a:pt x="1" y="3620"/>
                  </a:lnTo>
                  <a:lnTo>
                    <a:pt x="5550" y="3620"/>
                  </a:lnTo>
                  <a:lnTo>
                    <a:pt x="6288" y="5287"/>
                  </a:lnTo>
                  <a:cubicBezTo>
                    <a:pt x="6621" y="5978"/>
                    <a:pt x="7217" y="6454"/>
                    <a:pt x="7955" y="6573"/>
                  </a:cubicBezTo>
                  <a:lnTo>
                    <a:pt x="7955" y="3620"/>
                  </a:lnTo>
                  <a:lnTo>
                    <a:pt x="8646" y="3620"/>
                  </a:lnTo>
                  <a:lnTo>
                    <a:pt x="8646" y="6573"/>
                  </a:lnTo>
                  <a:cubicBezTo>
                    <a:pt x="9384" y="6454"/>
                    <a:pt x="10003" y="6001"/>
                    <a:pt x="10313" y="5287"/>
                  </a:cubicBezTo>
                  <a:lnTo>
                    <a:pt x="11075" y="3620"/>
                  </a:lnTo>
                  <a:lnTo>
                    <a:pt x="11503" y="3620"/>
                  </a:lnTo>
                  <a:lnTo>
                    <a:pt x="11503" y="2953"/>
                  </a:lnTo>
                  <a:lnTo>
                    <a:pt x="5955" y="2953"/>
                  </a:lnTo>
                  <a:lnTo>
                    <a:pt x="5216" y="1286"/>
                  </a:lnTo>
                  <a:cubicBezTo>
                    <a:pt x="4883" y="596"/>
                    <a:pt x="4264" y="119"/>
                    <a:pt x="3549" y="0"/>
                  </a:cubicBezTo>
                  <a:lnTo>
                    <a:pt x="3549" y="2953"/>
                  </a:lnTo>
                  <a:lnTo>
                    <a:pt x="2859" y="2953"/>
                  </a:lnTo>
                  <a:lnTo>
                    <a:pt x="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25" name="Google Shape;4525;p58"/>
          <p:cNvGrpSpPr/>
          <p:nvPr/>
        </p:nvGrpSpPr>
        <p:grpSpPr>
          <a:xfrm>
            <a:off x="1816967" y="2431267"/>
            <a:ext cx="341127" cy="341835"/>
            <a:chOff x="2350367" y="2431267"/>
            <a:chExt cx="341127" cy="341835"/>
          </a:xfrm>
        </p:grpSpPr>
        <p:sp>
          <p:nvSpPr>
            <p:cNvPr id="4526" name="Google Shape;4526;p58"/>
            <p:cNvSpPr/>
            <p:nvPr/>
          </p:nvSpPr>
          <p:spPr>
            <a:xfrm>
              <a:off x="2500085" y="2431267"/>
              <a:ext cx="42403" cy="42403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15" y="1"/>
                  </a:moveTo>
                  <a:cubicBezTo>
                    <a:pt x="310" y="1"/>
                    <a:pt x="0" y="334"/>
                    <a:pt x="0" y="715"/>
                  </a:cubicBezTo>
                  <a:cubicBezTo>
                    <a:pt x="0" y="1096"/>
                    <a:pt x="310" y="1430"/>
                    <a:pt x="715" y="1430"/>
                  </a:cubicBezTo>
                  <a:cubicBezTo>
                    <a:pt x="1096" y="1430"/>
                    <a:pt x="1429" y="1096"/>
                    <a:pt x="1429" y="715"/>
                  </a:cubicBezTo>
                  <a:cubicBezTo>
                    <a:pt x="1429" y="334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7" name="Google Shape;4527;p58"/>
            <p:cNvSpPr/>
            <p:nvPr/>
          </p:nvSpPr>
          <p:spPr>
            <a:xfrm>
              <a:off x="2470432" y="2474353"/>
              <a:ext cx="100996" cy="298749"/>
            </a:xfrm>
            <a:custGeom>
              <a:avLst/>
              <a:gdLst/>
              <a:ahLst/>
              <a:cxnLst/>
              <a:rect l="l" t="t" r="r" b="b"/>
              <a:pathLst>
                <a:path w="3406" h="10075" extrusionOk="0">
                  <a:moveTo>
                    <a:pt x="2501" y="1525"/>
                  </a:moveTo>
                  <a:lnTo>
                    <a:pt x="2501" y="2215"/>
                  </a:lnTo>
                  <a:lnTo>
                    <a:pt x="881" y="2215"/>
                  </a:lnTo>
                  <a:lnTo>
                    <a:pt x="881" y="1525"/>
                  </a:lnTo>
                  <a:close/>
                  <a:moveTo>
                    <a:pt x="2501" y="3168"/>
                  </a:moveTo>
                  <a:lnTo>
                    <a:pt x="2501" y="3835"/>
                  </a:lnTo>
                  <a:lnTo>
                    <a:pt x="881" y="3835"/>
                  </a:lnTo>
                  <a:lnTo>
                    <a:pt x="881" y="3168"/>
                  </a:lnTo>
                  <a:close/>
                  <a:moveTo>
                    <a:pt x="2501" y="4811"/>
                  </a:moveTo>
                  <a:lnTo>
                    <a:pt x="2501" y="5478"/>
                  </a:lnTo>
                  <a:lnTo>
                    <a:pt x="881" y="5478"/>
                  </a:lnTo>
                  <a:lnTo>
                    <a:pt x="881" y="4811"/>
                  </a:lnTo>
                  <a:close/>
                  <a:moveTo>
                    <a:pt x="2501" y="6430"/>
                  </a:moveTo>
                  <a:lnTo>
                    <a:pt x="2501" y="7121"/>
                  </a:lnTo>
                  <a:lnTo>
                    <a:pt x="881" y="7121"/>
                  </a:lnTo>
                  <a:lnTo>
                    <a:pt x="881" y="6430"/>
                  </a:lnTo>
                  <a:close/>
                  <a:moveTo>
                    <a:pt x="0" y="1"/>
                  </a:moveTo>
                  <a:lnTo>
                    <a:pt x="0" y="10074"/>
                  </a:lnTo>
                  <a:lnTo>
                    <a:pt x="3406" y="10074"/>
                  </a:lnTo>
                  <a:lnTo>
                    <a:pt x="3406" y="1"/>
                  </a:lnTo>
                  <a:lnTo>
                    <a:pt x="2858" y="1"/>
                  </a:lnTo>
                  <a:cubicBezTo>
                    <a:pt x="2620" y="405"/>
                    <a:pt x="2191" y="667"/>
                    <a:pt x="1715" y="667"/>
                  </a:cubicBezTo>
                  <a:cubicBezTo>
                    <a:pt x="1191" y="667"/>
                    <a:pt x="786" y="40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8" name="Google Shape;4528;p58"/>
            <p:cNvSpPr/>
            <p:nvPr/>
          </p:nvSpPr>
          <p:spPr>
            <a:xfrm>
              <a:off x="2620120" y="2431267"/>
              <a:ext cx="42403" cy="42403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25" y="1096"/>
                    <a:pt x="310" y="1430"/>
                    <a:pt x="715" y="1430"/>
                  </a:cubicBezTo>
                  <a:cubicBezTo>
                    <a:pt x="1096" y="1430"/>
                    <a:pt x="1430" y="1096"/>
                    <a:pt x="1430" y="715"/>
                  </a:cubicBezTo>
                  <a:cubicBezTo>
                    <a:pt x="1430" y="334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9" name="Google Shape;4529;p58"/>
            <p:cNvSpPr/>
            <p:nvPr/>
          </p:nvSpPr>
          <p:spPr>
            <a:xfrm>
              <a:off x="2350367" y="2474353"/>
              <a:ext cx="101026" cy="298749"/>
            </a:xfrm>
            <a:custGeom>
              <a:avLst/>
              <a:gdLst/>
              <a:ahLst/>
              <a:cxnLst/>
              <a:rect l="l" t="t" r="r" b="b"/>
              <a:pathLst>
                <a:path w="3407" h="10075" extrusionOk="0">
                  <a:moveTo>
                    <a:pt x="2501" y="1525"/>
                  </a:moveTo>
                  <a:lnTo>
                    <a:pt x="2501" y="2215"/>
                  </a:lnTo>
                  <a:lnTo>
                    <a:pt x="882" y="2215"/>
                  </a:lnTo>
                  <a:lnTo>
                    <a:pt x="882" y="1525"/>
                  </a:lnTo>
                  <a:close/>
                  <a:moveTo>
                    <a:pt x="2501" y="3168"/>
                  </a:moveTo>
                  <a:lnTo>
                    <a:pt x="2501" y="3858"/>
                  </a:lnTo>
                  <a:lnTo>
                    <a:pt x="882" y="3858"/>
                  </a:lnTo>
                  <a:lnTo>
                    <a:pt x="882" y="3168"/>
                  </a:lnTo>
                  <a:close/>
                  <a:moveTo>
                    <a:pt x="2501" y="4811"/>
                  </a:moveTo>
                  <a:lnTo>
                    <a:pt x="2501" y="5478"/>
                  </a:lnTo>
                  <a:lnTo>
                    <a:pt x="882" y="5478"/>
                  </a:lnTo>
                  <a:lnTo>
                    <a:pt x="882" y="4811"/>
                  </a:lnTo>
                  <a:close/>
                  <a:moveTo>
                    <a:pt x="2501" y="6430"/>
                  </a:moveTo>
                  <a:lnTo>
                    <a:pt x="2501" y="7121"/>
                  </a:lnTo>
                  <a:lnTo>
                    <a:pt x="882" y="7121"/>
                  </a:lnTo>
                  <a:lnTo>
                    <a:pt x="882" y="6430"/>
                  </a:lnTo>
                  <a:close/>
                  <a:moveTo>
                    <a:pt x="1" y="1"/>
                  </a:moveTo>
                  <a:lnTo>
                    <a:pt x="1" y="10074"/>
                  </a:lnTo>
                  <a:lnTo>
                    <a:pt x="3406" y="10074"/>
                  </a:lnTo>
                  <a:lnTo>
                    <a:pt x="3406" y="1"/>
                  </a:lnTo>
                  <a:lnTo>
                    <a:pt x="2858" y="1"/>
                  </a:lnTo>
                  <a:cubicBezTo>
                    <a:pt x="2620" y="382"/>
                    <a:pt x="2168" y="667"/>
                    <a:pt x="1691" y="667"/>
                  </a:cubicBezTo>
                  <a:cubicBezTo>
                    <a:pt x="1239" y="667"/>
                    <a:pt x="787" y="40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0" name="Google Shape;4530;p58"/>
            <p:cNvSpPr/>
            <p:nvPr/>
          </p:nvSpPr>
          <p:spPr>
            <a:xfrm>
              <a:off x="2590467" y="2474353"/>
              <a:ext cx="101026" cy="298749"/>
            </a:xfrm>
            <a:custGeom>
              <a:avLst/>
              <a:gdLst/>
              <a:ahLst/>
              <a:cxnLst/>
              <a:rect l="l" t="t" r="r" b="b"/>
              <a:pathLst>
                <a:path w="3407" h="10075" extrusionOk="0">
                  <a:moveTo>
                    <a:pt x="2525" y="1525"/>
                  </a:moveTo>
                  <a:lnTo>
                    <a:pt x="2525" y="2215"/>
                  </a:lnTo>
                  <a:lnTo>
                    <a:pt x="906" y="2215"/>
                  </a:lnTo>
                  <a:lnTo>
                    <a:pt x="906" y="1525"/>
                  </a:lnTo>
                  <a:close/>
                  <a:moveTo>
                    <a:pt x="2525" y="3168"/>
                  </a:moveTo>
                  <a:lnTo>
                    <a:pt x="2525" y="3835"/>
                  </a:lnTo>
                  <a:lnTo>
                    <a:pt x="906" y="3835"/>
                  </a:lnTo>
                  <a:lnTo>
                    <a:pt x="906" y="3168"/>
                  </a:lnTo>
                  <a:close/>
                  <a:moveTo>
                    <a:pt x="2525" y="4811"/>
                  </a:moveTo>
                  <a:lnTo>
                    <a:pt x="2525" y="5478"/>
                  </a:lnTo>
                  <a:lnTo>
                    <a:pt x="906" y="5478"/>
                  </a:lnTo>
                  <a:lnTo>
                    <a:pt x="906" y="4811"/>
                  </a:lnTo>
                  <a:close/>
                  <a:moveTo>
                    <a:pt x="2525" y="6430"/>
                  </a:moveTo>
                  <a:lnTo>
                    <a:pt x="2525" y="7121"/>
                  </a:lnTo>
                  <a:lnTo>
                    <a:pt x="906" y="7121"/>
                  </a:lnTo>
                  <a:lnTo>
                    <a:pt x="906" y="6430"/>
                  </a:lnTo>
                  <a:close/>
                  <a:moveTo>
                    <a:pt x="1" y="1"/>
                  </a:moveTo>
                  <a:lnTo>
                    <a:pt x="1" y="10074"/>
                  </a:lnTo>
                  <a:lnTo>
                    <a:pt x="3406" y="10074"/>
                  </a:lnTo>
                  <a:lnTo>
                    <a:pt x="3406" y="1"/>
                  </a:lnTo>
                  <a:lnTo>
                    <a:pt x="2858" y="1"/>
                  </a:lnTo>
                  <a:cubicBezTo>
                    <a:pt x="2620" y="405"/>
                    <a:pt x="2192" y="667"/>
                    <a:pt x="1715" y="667"/>
                  </a:cubicBezTo>
                  <a:cubicBezTo>
                    <a:pt x="1239" y="667"/>
                    <a:pt x="786" y="405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1" name="Google Shape;4531;p58"/>
            <p:cNvSpPr/>
            <p:nvPr/>
          </p:nvSpPr>
          <p:spPr>
            <a:xfrm>
              <a:off x="2380020" y="2431267"/>
              <a:ext cx="42403" cy="42403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096"/>
                    <a:pt x="310" y="1430"/>
                    <a:pt x="715" y="1430"/>
                  </a:cubicBezTo>
                  <a:cubicBezTo>
                    <a:pt x="1096" y="1430"/>
                    <a:pt x="1430" y="1096"/>
                    <a:pt x="1430" y="715"/>
                  </a:cubicBezTo>
                  <a:cubicBezTo>
                    <a:pt x="1430" y="334"/>
                    <a:pt x="1096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32" name="Google Shape;4532;p58"/>
          <p:cNvGrpSpPr/>
          <p:nvPr/>
        </p:nvGrpSpPr>
        <p:grpSpPr>
          <a:xfrm>
            <a:off x="1073493" y="2508958"/>
            <a:ext cx="340415" cy="237312"/>
            <a:chOff x="1759293" y="2508958"/>
            <a:chExt cx="340415" cy="237312"/>
          </a:xfrm>
        </p:grpSpPr>
        <p:sp>
          <p:nvSpPr>
            <p:cNvPr id="4533" name="Google Shape;4533;p58"/>
            <p:cNvSpPr/>
            <p:nvPr/>
          </p:nvSpPr>
          <p:spPr>
            <a:xfrm>
              <a:off x="1759293" y="2508958"/>
              <a:ext cx="94680" cy="74161"/>
            </a:xfrm>
            <a:custGeom>
              <a:avLst/>
              <a:gdLst/>
              <a:ahLst/>
              <a:cxnLst/>
              <a:rect l="l" t="t" r="r" b="b"/>
              <a:pathLst>
                <a:path w="3193" h="2501" extrusionOk="0">
                  <a:moveTo>
                    <a:pt x="1" y="0"/>
                  </a:moveTo>
                  <a:lnTo>
                    <a:pt x="1" y="1501"/>
                  </a:lnTo>
                  <a:lnTo>
                    <a:pt x="1597" y="2501"/>
                  </a:lnTo>
                  <a:lnTo>
                    <a:pt x="3192" y="1572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4" name="Google Shape;4534;p58"/>
            <p:cNvSpPr/>
            <p:nvPr/>
          </p:nvSpPr>
          <p:spPr>
            <a:xfrm>
              <a:off x="1759293" y="2576745"/>
              <a:ext cx="93969" cy="169523"/>
            </a:xfrm>
            <a:custGeom>
              <a:avLst/>
              <a:gdLst/>
              <a:ahLst/>
              <a:cxnLst/>
              <a:rect l="l" t="t" r="r" b="b"/>
              <a:pathLst>
                <a:path w="3169" h="5717" extrusionOk="0">
                  <a:moveTo>
                    <a:pt x="1" y="1"/>
                  </a:moveTo>
                  <a:lnTo>
                    <a:pt x="1" y="5716"/>
                  </a:lnTo>
                  <a:lnTo>
                    <a:pt x="3168" y="5716"/>
                  </a:lnTo>
                  <a:lnTo>
                    <a:pt x="3168" y="96"/>
                  </a:lnTo>
                  <a:lnTo>
                    <a:pt x="1573" y="10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5" name="Google Shape;4535;p58"/>
            <p:cNvSpPr/>
            <p:nvPr/>
          </p:nvSpPr>
          <p:spPr>
            <a:xfrm>
              <a:off x="2005769" y="2509670"/>
              <a:ext cx="93939" cy="74161"/>
            </a:xfrm>
            <a:custGeom>
              <a:avLst/>
              <a:gdLst/>
              <a:ahLst/>
              <a:cxnLst/>
              <a:rect l="l" t="t" r="r" b="b"/>
              <a:pathLst>
                <a:path w="3168" h="2501" extrusionOk="0">
                  <a:moveTo>
                    <a:pt x="0" y="0"/>
                  </a:moveTo>
                  <a:lnTo>
                    <a:pt x="0" y="1572"/>
                  </a:lnTo>
                  <a:lnTo>
                    <a:pt x="1596" y="2501"/>
                  </a:lnTo>
                  <a:lnTo>
                    <a:pt x="3168" y="1572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6" name="Google Shape;4536;p58"/>
            <p:cNvSpPr/>
            <p:nvPr/>
          </p:nvSpPr>
          <p:spPr>
            <a:xfrm>
              <a:off x="2005769" y="2579562"/>
              <a:ext cx="93939" cy="166706"/>
            </a:xfrm>
            <a:custGeom>
              <a:avLst/>
              <a:gdLst/>
              <a:ahLst/>
              <a:cxnLst/>
              <a:rect l="l" t="t" r="r" b="b"/>
              <a:pathLst>
                <a:path w="3168" h="5622" extrusionOk="0">
                  <a:moveTo>
                    <a:pt x="0" y="1"/>
                  </a:moveTo>
                  <a:lnTo>
                    <a:pt x="0" y="5621"/>
                  </a:lnTo>
                  <a:lnTo>
                    <a:pt x="3168" y="5621"/>
                  </a:lnTo>
                  <a:lnTo>
                    <a:pt x="3168" y="1"/>
                  </a:lnTo>
                  <a:lnTo>
                    <a:pt x="1596" y="9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7" name="Google Shape;4537;p58"/>
            <p:cNvSpPr/>
            <p:nvPr/>
          </p:nvSpPr>
          <p:spPr>
            <a:xfrm>
              <a:off x="1882175" y="2509670"/>
              <a:ext cx="93939" cy="167388"/>
            </a:xfrm>
            <a:custGeom>
              <a:avLst/>
              <a:gdLst/>
              <a:ahLst/>
              <a:cxnLst/>
              <a:rect l="l" t="t" r="r" b="b"/>
              <a:pathLst>
                <a:path w="3168" h="5645" extrusionOk="0">
                  <a:moveTo>
                    <a:pt x="1" y="0"/>
                  </a:moveTo>
                  <a:lnTo>
                    <a:pt x="1" y="5644"/>
                  </a:lnTo>
                  <a:lnTo>
                    <a:pt x="1596" y="4716"/>
                  </a:lnTo>
                  <a:lnTo>
                    <a:pt x="3168" y="5644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8" name="Google Shape;4538;p58"/>
            <p:cNvSpPr/>
            <p:nvPr/>
          </p:nvSpPr>
          <p:spPr>
            <a:xfrm>
              <a:off x="1882175" y="2672080"/>
              <a:ext cx="93939" cy="74191"/>
            </a:xfrm>
            <a:custGeom>
              <a:avLst/>
              <a:gdLst/>
              <a:ahLst/>
              <a:cxnLst/>
              <a:rect l="l" t="t" r="r" b="b"/>
              <a:pathLst>
                <a:path w="3168" h="2502" extrusionOk="0">
                  <a:moveTo>
                    <a:pt x="1596" y="1"/>
                  </a:moveTo>
                  <a:lnTo>
                    <a:pt x="1" y="929"/>
                  </a:lnTo>
                  <a:lnTo>
                    <a:pt x="1" y="2501"/>
                  </a:lnTo>
                  <a:lnTo>
                    <a:pt x="3168" y="2501"/>
                  </a:lnTo>
                  <a:lnTo>
                    <a:pt x="3168" y="929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39" name="Google Shape;4539;p58"/>
          <p:cNvGrpSpPr/>
          <p:nvPr/>
        </p:nvGrpSpPr>
        <p:grpSpPr>
          <a:xfrm>
            <a:off x="1072811" y="2996217"/>
            <a:ext cx="340384" cy="341097"/>
            <a:chOff x="1758611" y="2996217"/>
            <a:chExt cx="340384" cy="341097"/>
          </a:xfrm>
        </p:grpSpPr>
        <p:sp>
          <p:nvSpPr>
            <p:cNvPr id="4540" name="Google Shape;4540;p58"/>
            <p:cNvSpPr/>
            <p:nvPr/>
          </p:nvSpPr>
          <p:spPr>
            <a:xfrm>
              <a:off x="1823581" y="3060475"/>
              <a:ext cx="211867" cy="211867"/>
            </a:xfrm>
            <a:custGeom>
              <a:avLst/>
              <a:gdLst/>
              <a:ahLst/>
              <a:cxnLst/>
              <a:rect l="l" t="t" r="r" b="b"/>
              <a:pathLst>
                <a:path w="7145" h="7145" extrusionOk="0">
                  <a:moveTo>
                    <a:pt x="3572" y="0"/>
                  </a:moveTo>
                  <a:cubicBezTo>
                    <a:pt x="1596" y="0"/>
                    <a:pt x="0" y="1596"/>
                    <a:pt x="0" y="3573"/>
                  </a:cubicBezTo>
                  <a:cubicBezTo>
                    <a:pt x="0" y="5549"/>
                    <a:pt x="1596" y="7145"/>
                    <a:pt x="3572" y="7145"/>
                  </a:cubicBezTo>
                  <a:cubicBezTo>
                    <a:pt x="5549" y="7145"/>
                    <a:pt x="7144" y="5549"/>
                    <a:pt x="7144" y="3573"/>
                  </a:cubicBezTo>
                  <a:cubicBezTo>
                    <a:pt x="7144" y="1596"/>
                    <a:pt x="5549" y="0"/>
                    <a:pt x="3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1" name="Google Shape;4541;p58"/>
            <p:cNvSpPr/>
            <p:nvPr/>
          </p:nvSpPr>
          <p:spPr>
            <a:xfrm>
              <a:off x="1937270" y="2996217"/>
              <a:ext cx="161725" cy="278259"/>
            </a:xfrm>
            <a:custGeom>
              <a:avLst/>
              <a:gdLst/>
              <a:ahLst/>
              <a:cxnLst/>
              <a:rect l="l" t="t" r="r" b="b"/>
              <a:pathLst>
                <a:path w="5454" h="9384" extrusionOk="0">
                  <a:moveTo>
                    <a:pt x="0" y="0"/>
                  </a:moveTo>
                  <a:lnTo>
                    <a:pt x="72" y="1524"/>
                  </a:lnTo>
                  <a:cubicBezTo>
                    <a:pt x="2239" y="1691"/>
                    <a:pt x="3977" y="3525"/>
                    <a:pt x="3977" y="5740"/>
                  </a:cubicBezTo>
                  <a:cubicBezTo>
                    <a:pt x="3977" y="6740"/>
                    <a:pt x="3644" y="7621"/>
                    <a:pt x="3072" y="8335"/>
                  </a:cubicBezTo>
                  <a:lnTo>
                    <a:pt x="4168" y="9383"/>
                  </a:lnTo>
                  <a:cubicBezTo>
                    <a:pt x="5001" y="8359"/>
                    <a:pt x="5454" y="7097"/>
                    <a:pt x="5454" y="5740"/>
                  </a:cubicBezTo>
                  <a:cubicBezTo>
                    <a:pt x="5454" y="4192"/>
                    <a:pt x="4858" y="2763"/>
                    <a:pt x="3763" y="1667"/>
                  </a:cubicBezTo>
                  <a:cubicBezTo>
                    <a:pt x="2739" y="667"/>
                    <a:pt x="1429" y="7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2" name="Google Shape;4542;p58"/>
            <p:cNvSpPr/>
            <p:nvPr/>
          </p:nvSpPr>
          <p:spPr>
            <a:xfrm>
              <a:off x="1938664" y="3258201"/>
              <a:ext cx="109507" cy="79113"/>
            </a:xfrm>
            <a:custGeom>
              <a:avLst/>
              <a:gdLst/>
              <a:ahLst/>
              <a:cxnLst/>
              <a:rect l="l" t="t" r="r" b="b"/>
              <a:pathLst>
                <a:path w="3693" h="2668" extrusionOk="0">
                  <a:moveTo>
                    <a:pt x="2573" y="0"/>
                  </a:moveTo>
                  <a:cubicBezTo>
                    <a:pt x="1882" y="667"/>
                    <a:pt x="1001" y="1072"/>
                    <a:pt x="1" y="1144"/>
                  </a:cubicBezTo>
                  <a:lnTo>
                    <a:pt x="1" y="2668"/>
                  </a:lnTo>
                  <a:cubicBezTo>
                    <a:pt x="1382" y="2572"/>
                    <a:pt x="2668" y="2001"/>
                    <a:pt x="3692" y="1048"/>
                  </a:cubicBezTo>
                  <a:lnTo>
                    <a:pt x="2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3" name="Google Shape;4543;p58"/>
            <p:cNvSpPr/>
            <p:nvPr/>
          </p:nvSpPr>
          <p:spPr>
            <a:xfrm>
              <a:off x="1758611" y="2996217"/>
              <a:ext cx="160331" cy="341093"/>
            </a:xfrm>
            <a:custGeom>
              <a:avLst/>
              <a:gdLst/>
              <a:ahLst/>
              <a:cxnLst/>
              <a:rect l="l" t="t" r="r" b="b"/>
              <a:pathLst>
                <a:path w="5407" h="11503" extrusionOk="0">
                  <a:moveTo>
                    <a:pt x="5406" y="0"/>
                  </a:moveTo>
                  <a:cubicBezTo>
                    <a:pt x="4001" y="96"/>
                    <a:pt x="2691" y="691"/>
                    <a:pt x="1691" y="1667"/>
                  </a:cubicBezTo>
                  <a:cubicBezTo>
                    <a:pt x="619" y="2739"/>
                    <a:pt x="0" y="4192"/>
                    <a:pt x="0" y="5740"/>
                  </a:cubicBezTo>
                  <a:cubicBezTo>
                    <a:pt x="0" y="7288"/>
                    <a:pt x="595" y="8716"/>
                    <a:pt x="1691" y="9836"/>
                  </a:cubicBezTo>
                  <a:cubicBezTo>
                    <a:pt x="2691" y="10836"/>
                    <a:pt x="4001" y="11407"/>
                    <a:pt x="5406" y="11503"/>
                  </a:cubicBezTo>
                  <a:lnTo>
                    <a:pt x="5406" y="9979"/>
                  </a:lnTo>
                  <a:cubicBezTo>
                    <a:pt x="3239" y="9788"/>
                    <a:pt x="1500" y="7978"/>
                    <a:pt x="1500" y="5740"/>
                  </a:cubicBezTo>
                  <a:cubicBezTo>
                    <a:pt x="1500" y="3501"/>
                    <a:pt x="3239" y="1691"/>
                    <a:pt x="5406" y="1524"/>
                  </a:cubicBez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44" name="Google Shape;4544;p58"/>
          <p:cNvGrpSpPr/>
          <p:nvPr/>
        </p:nvGrpSpPr>
        <p:grpSpPr>
          <a:xfrm>
            <a:off x="1816255" y="2979255"/>
            <a:ext cx="341836" cy="341127"/>
            <a:chOff x="2349655" y="2979255"/>
            <a:chExt cx="341836" cy="341127"/>
          </a:xfrm>
        </p:grpSpPr>
        <p:sp>
          <p:nvSpPr>
            <p:cNvPr id="4545" name="Google Shape;4545;p58"/>
            <p:cNvSpPr/>
            <p:nvPr/>
          </p:nvSpPr>
          <p:spPr>
            <a:xfrm>
              <a:off x="2349655" y="3094368"/>
              <a:ext cx="110900" cy="110900"/>
            </a:xfrm>
            <a:custGeom>
              <a:avLst/>
              <a:gdLst/>
              <a:ahLst/>
              <a:cxnLst/>
              <a:rect l="l" t="t" r="r" b="b"/>
              <a:pathLst>
                <a:path w="3740" h="3740" extrusionOk="0">
                  <a:moveTo>
                    <a:pt x="1882" y="1"/>
                  </a:moveTo>
                  <a:cubicBezTo>
                    <a:pt x="834" y="1"/>
                    <a:pt x="1" y="834"/>
                    <a:pt x="1" y="1858"/>
                  </a:cubicBezTo>
                  <a:cubicBezTo>
                    <a:pt x="1" y="2906"/>
                    <a:pt x="834" y="3739"/>
                    <a:pt x="1882" y="3739"/>
                  </a:cubicBezTo>
                  <a:cubicBezTo>
                    <a:pt x="2906" y="3739"/>
                    <a:pt x="3740" y="2906"/>
                    <a:pt x="3740" y="1858"/>
                  </a:cubicBezTo>
                  <a:cubicBezTo>
                    <a:pt x="3740" y="834"/>
                    <a:pt x="2906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6" name="Google Shape;4546;p58"/>
            <p:cNvSpPr/>
            <p:nvPr/>
          </p:nvSpPr>
          <p:spPr>
            <a:xfrm>
              <a:off x="2411808" y="2979255"/>
              <a:ext cx="247895" cy="99603"/>
            </a:xfrm>
            <a:custGeom>
              <a:avLst/>
              <a:gdLst/>
              <a:ahLst/>
              <a:cxnLst/>
              <a:rect l="l" t="t" r="r" b="b"/>
              <a:pathLst>
                <a:path w="8360" h="3359" extrusionOk="0">
                  <a:moveTo>
                    <a:pt x="3287" y="1"/>
                  </a:moveTo>
                  <a:cubicBezTo>
                    <a:pt x="2811" y="1"/>
                    <a:pt x="2430" y="310"/>
                    <a:pt x="2287" y="739"/>
                  </a:cubicBezTo>
                  <a:lnTo>
                    <a:pt x="953" y="739"/>
                  </a:lnTo>
                  <a:lnTo>
                    <a:pt x="1" y="3216"/>
                  </a:lnTo>
                  <a:cubicBezTo>
                    <a:pt x="191" y="3263"/>
                    <a:pt x="429" y="3287"/>
                    <a:pt x="644" y="3359"/>
                  </a:cubicBezTo>
                  <a:lnTo>
                    <a:pt x="1382" y="1406"/>
                  </a:lnTo>
                  <a:lnTo>
                    <a:pt x="2287" y="1406"/>
                  </a:lnTo>
                  <a:cubicBezTo>
                    <a:pt x="2430" y="1811"/>
                    <a:pt x="2811" y="2144"/>
                    <a:pt x="3287" y="2144"/>
                  </a:cubicBezTo>
                  <a:lnTo>
                    <a:pt x="8359" y="2144"/>
                  </a:lnTo>
                  <a:lnTo>
                    <a:pt x="8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7" name="Google Shape;4547;p58"/>
            <p:cNvSpPr/>
            <p:nvPr/>
          </p:nvSpPr>
          <p:spPr>
            <a:xfrm>
              <a:off x="2464768" y="3164972"/>
              <a:ext cx="226723" cy="63605"/>
            </a:xfrm>
            <a:custGeom>
              <a:avLst/>
              <a:gdLst/>
              <a:ahLst/>
              <a:cxnLst/>
              <a:rect l="l" t="t" r="r" b="b"/>
              <a:pathLst>
                <a:path w="7646" h="2145" extrusionOk="0">
                  <a:moveTo>
                    <a:pt x="2573" y="1"/>
                  </a:moveTo>
                  <a:cubicBezTo>
                    <a:pt x="2096" y="1"/>
                    <a:pt x="1715" y="287"/>
                    <a:pt x="1572" y="739"/>
                  </a:cubicBezTo>
                  <a:lnTo>
                    <a:pt x="786" y="739"/>
                  </a:lnTo>
                  <a:lnTo>
                    <a:pt x="358" y="525"/>
                  </a:lnTo>
                  <a:cubicBezTo>
                    <a:pt x="263" y="739"/>
                    <a:pt x="143" y="906"/>
                    <a:pt x="1" y="1096"/>
                  </a:cubicBezTo>
                  <a:lnTo>
                    <a:pt x="644" y="1382"/>
                  </a:lnTo>
                  <a:lnTo>
                    <a:pt x="1572" y="1382"/>
                  </a:lnTo>
                  <a:cubicBezTo>
                    <a:pt x="1715" y="1811"/>
                    <a:pt x="2096" y="2144"/>
                    <a:pt x="2573" y="2144"/>
                  </a:cubicBezTo>
                  <a:lnTo>
                    <a:pt x="7645" y="2144"/>
                  </a:lnTo>
                  <a:lnTo>
                    <a:pt x="76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8" name="Google Shape;4548;p58"/>
            <p:cNvSpPr/>
            <p:nvPr/>
          </p:nvSpPr>
          <p:spPr>
            <a:xfrm>
              <a:off x="2411808" y="3220068"/>
              <a:ext cx="247895" cy="100314"/>
            </a:xfrm>
            <a:custGeom>
              <a:avLst/>
              <a:gdLst/>
              <a:ahLst/>
              <a:cxnLst/>
              <a:rect l="l" t="t" r="r" b="b"/>
              <a:pathLst>
                <a:path w="8360" h="3383" extrusionOk="0">
                  <a:moveTo>
                    <a:pt x="644" y="1"/>
                  </a:moveTo>
                  <a:cubicBezTo>
                    <a:pt x="429" y="96"/>
                    <a:pt x="191" y="120"/>
                    <a:pt x="1" y="167"/>
                  </a:cubicBezTo>
                  <a:lnTo>
                    <a:pt x="953" y="2620"/>
                  </a:lnTo>
                  <a:lnTo>
                    <a:pt x="2287" y="2620"/>
                  </a:lnTo>
                  <a:cubicBezTo>
                    <a:pt x="2430" y="3049"/>
                    <a:pt x="2811" y="3382"/>
                    <a:pt x="3287" y="3382"/>
                  </a:cubicBezTo>
                  <a:lnTo>
                    <a:pt x="8359" y="3382"/>
                  </a:lnTo>
                  <a:lnTo>
                    <a:pt x="8359" y="1263"/>
                  </a:lnTo>
                  <a:lnTo>
                    <a:pt x="3287" y="1263"/>
                  </a:lnTo>
                  <a:cubicBezTo>
                    <a:pt x="2811" y="1263"/>
                    <a:pt x="2430" y="1572"/>
                    <a:pt x="2287" y="1977"/>
                  </a:cubicBezTo>
                  <a:lnTo>
                    <a:pt x="1382" y="197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9" name="Google Shape;4549;p58"/>
            <p:cNvSpPr/>
            <p:nvPr/>
          </p:nvSpPr>
          <p:spPr>
            <a:xfrm>
              <a:off x="2464768" y="3072485"/>
              <a:ext cx="226723" cy="62863"/>
            </a:xfrm>
            <a:custGeom>
              <a:avLst/>
              <a:gdLst/>
              <a:ahLst/>
              <a:cxnLst/>
              <a:rect l="l" t="t" r="r" b="b"/>
              <a:pathLst>
                <a:path w="7646" h="2120" extrusionOk="0">
                  <a:moveTo>
                    <a:pt x="2573" y="0"/>
                  </a:moveTo>
                  <a:cubicBezTo>
                    <a:pt x="2096" y="0"/>
                    <a:pt x="1715" y="286"/>
                    <a:pt x="1572" y="739"/>
                  </a:cubicBezTo>
                  <a:lnTo>
                    <a:pt x="644" y="739"/>
                  </a:lnTo>
                  <a:lnTo>
                    <a:pt x="1" y="1024"/>
                  </a:lnTo>
                  <a:cubicBezTo>
                    <a:pt x="143" y="1215"/>
                    <a:pt x="263" y="1382"/>
                    <a:pt x="358" y="1596"/>
                  </a:cubicBezTo>
                  <a:lnTo>
                    <a:pt x="786" y="1382"/>
                  </a:lnTo>
                  <a:lnTo>
                    <a:pt x="1572" y="1382"/>
                  </a:lnTo>
                  <a:cubicBezTo>
                    <a:pt x="1715" y="1810"/>
                    <a:pt x="2096" y="2120"/>
                    <a:pt x="2573" y="2120"/>
                  </a:cubicBezTo>
                  <a:lnTo>
                    <a:pt x="7645" y="2120"/>
                  </a:lnTo>
                  <a:lnTo>
                    <a:pt x="7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50" name="Google Shape;4550;p58"/>
          <p:cNvSpPr/>
          <p:nvPr/>
        </p:nvSpPr>
        <p:spPr>
          <a:xfrm>
            <a:off x="2568921" y="3000457"/>
            <a:ext cx="340381" cy="341093"/>
          </a:xfrm>
          <a:custGeom>
            <a:avLst/>
            <a:gdLst/>
            <a:ahLst/>
            <a:cxnLst/>
            <a:rect l="l" t="t" r="r" b="b"/>
            <a:pathLst>
              <a:path w="11479" h="11503" extrusionOk="0">
                <a:moveTo>
                  <a:pt x="10193" y="0"/>
                </a:moveTo>
                <a:cubicBezTo>
                  <a:pt x="9788" y="429"/>
                  <a:pt x="9407" y="810"/>
                  <a:pt x="8954" y="1167"/>
                </a:cubicBezTo>
                <a:lnTo>
                  <a:pt x="8954" y="10836"/>
                </a:lnTo>
                <a:lnTo>
                  <a:pt x="8264" y="10836"/>
                </a:lnTo>
                <a:lnTo>
                  <a:pt x="8264" y="1667"/>
                </a:lnTo>
                <a:cubicBezTo>
                  <a:pt x="7883" y="1953"/>
                  <a:pt x="7478" y="2215"/>
                  <a:pt x="7049" y="2429"/>
                </a:cubicBezTo>
                <a:lnTo>
                  <a:pt x="7049" y="10836"/>
                </a:lnTo>
                <a:lnTo>
                  <a:pt x="6382" y="10836"/>
                </a:lnTo>
                <a:lnTo>
                  <a:pt x="6382" y="2763"/>
                </a:lnTo>
                <a:cubicBezTo>
                  <a:pt x="5978" y="2953"/>
                  <a:pt x="5573" y="3144"/>
                  <a:pt x="5144" y="3239"/>
                </a:cubicBezTo>
                <a:lnTo>
                  <a:pt x="5144" y="10836"/>
                </a:lnTo>
                <a:lnTo>
                  <a:pt x="4453" y="10836"/>
                </a:lnTo>
                <a:lnTo>
                  <a:pt x="4453" y="3453"/>
                </a:lnTo>
                <a:cubicBezTo>
                  <a:pt x="4072" y="3572"/>
                  <a:pt x="3668" y="3668"/>
                  <a:pt x="3239" y="3739"/>
                </a:cubicBezTo>
                <a:lnTo>
                  <a:pt x="3239" y="10812"/>
                </a:lnTo>
                <a:lnTo>
                  <a:pt x="2548" y="10812"/>
                </a:lnTo>
                <a:lnTo>
                  <a:pt x="2548" y="3811"/>
                </a:lnTo>
                <a:cubicBezTo>
                  <a:pt x="2167" y="3882"/>
                  <a:pt x="1762" y="3906"/>
                  <a:pt x="1334" y="3906"/>
                </a:cubicBezTo>
                <a:lnTo>
                  <a:pt x="1334" y="10812"/>
                </a:lnTo>
                <a:lnTo>
                  <a:pt x="0" y="10812"/>
                </a:lnTo>
                <a:lnTo>
                  <a:pt x="0" y="11503"/>
                </a:lnTo>
                <a:lnTo>
                  <a:pt x="11479" y="11503"/>
                </a:lnTo>
                <a:lnTo>
                  <a:pt x="11479" y="10812"/>
                </a:lnTo>
                <a:lnTo>
                  <a:pt x="10193" y="10812"/>
                </a:lnTo>
                <a:lnTo>
                  <a:pt x="101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51" name="Google Shape;4551;p58"/>
          <p:cNvGrpSpPr/>
          <p:nvPr/>
        </p:nvGrpSpPr>
        <p:grpSpPr>
          <a:xfrm>
            <a:off x="3264357" y="2994082"/>
            <a:ext cx="357346" cy="330540"/>
            <a:chOff x="3492957" y="2994082"/>
            <a:chExt cx="357346" cy="330540"/>
          </a:xfrm>
        </p:grpSpPr>
        <p:sp>
          <p:nvSpPr>
            <p:cNvPr id="4552" name="Google Shape;4552;p58"/>
            <p:cNvSpPr/>
            <p:nvPr/>
          </p:nvSpPr>
          <p:spPr>
            <a:xfrm>
              <a:off x="3624290" y="3120493"/>
              <a:ext cx="97497" cy="97497"/>
            </a:xfrm>
            <a:custGeom>
              <a:avLst/>
              <a:gdLst/>
              <a:ahLst/>
              <a:cxnLst/>
              <a:rect l="l" t="t" r="r" b="b"/>
              <a:pathLst>
                <a:path w="3288" h="3288" extrusionOk="0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3" name="Google Shape;4553;p58"/>
            <p:cNvSpPr/>
            <p:nvPr/>
          </p:nvSpPr>
          <p:spPr>
            <a:xfrm>
              <a:off x="3684338" y="3184039"/>
              <a:ext cx="129967" cy="140405"/>
            </a:xfrm>
            <a:custGeom>
              <a:avLst/>
              <a:gdLst/>
              <a:ahLst/>
              <a:cxnLst/>
              <a:rect l="l" t="t" r="r" b="b"/>
              <a:pathLst>
                <a:path w="4383" h="4735" extrusionOk="0">
                  <a:moveTo>
                    <a:pt x="1858" y="1"/>
                  </a:moveTo>
                  <a:cubicBezTo>
                    <a:pt x="1667" y="763"/>
                    <a:pt x="1143" y="1382"/>
                    <a:pt x="453" y="1644"/>
                  </a:cubicBezTo>
                  <a:cubicBezTo>
                    <a:pt x="667" y="2454"/>
                    <a:pt x="500" y="3335"/>
                    <a:pt x="0" y="4049"/>
                  </a:cubicBezTo>
                  <a:cubicBezTo>
                    <a:pt x="449" y="4498"/>
                    <a:pt x="1052" y="4735"/>
                    <a:pt x="1658" y="4735"/>
                  </a:cubicBezTo>
                  <a:cubicBezTo>
                    <a:pt x="2145" y="4735"/>
                    <a:pt x="2635" y="4582"/>
                    <a:pt x="3048" y="4264"/>
                  </a:cubicBezTo>
                  <a:cubicBezTo>
                    <a:pt x="4144" y="3549"/>
                    <a:pt x="4382" y="2073"/>
                    <a:pt x="3596" y="1001"/>
                  </a:cubicBezTo>
                  <a:cubicBezTo>
                    <a:pt x="3191" y="406"/>
                    <a:pt x="2525" y="7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4" name="Google Shape;4554;p58"/>
            <p:cNvSpPr/>
            <p:nvPr/>
          </p:nvSpPr>
          <p:spPr>
            <a:xfrm>
              <a:off x="3603118" y="2994082"/>
              <a:ext cx="138448" cy="108795"/>
            </a:xfrm>
            <a:custGeom>
              <a:avLst/>
              <a:gdLst/>
              <a:ahLst/>
              <a:cxnLst/>
              <a:rect l="l" t="t" r="r" b="b"/>
              <a:pathLst>
                <a:path w="4669" h="3669" extrusionOk="0">
                  <a:moveTo>
                    <a:pt x="2334" y="1"/>
                  </a:moveTo>
                  <a:cubicBezTo>
                    <a:pt x="1691" y="1"/>
                    <a:pt x="1096" y="239"/>
                    <a:pt x="667" y="692"/>
                  </a:cubicBezTo>
                  <a:cubicBezTo>
                    <a:pt x="310" y="1049"/>
                    <a:pt x="96" y="1477"/>
                    <a:pt x="1" y="1954"/>
                  </a:cubicBezTo>
                  <a:cubicBezTo>
                    <a:pt x="834" y="2239"/>
                    <a:pt x="1453" y="2906"/>
                    <a:pt x="1787" y="3668"/>
                  </a:cubicBezTo>
                  <a:cubicBezTo>
                    <a:pt x="1965" y="3621"/>
                    <a:pt x="2150" y="3597"/>
                    <a:pt x="2334" y="3597"/>
                  </a:cubicBezTo>
                  <a:cubicBezTo>
                    <a:pt x="2519" y="3597"/>
                    <a:pt x="2704" y="3621"/>
                    <a:pt x="2882" y="3668"/>
                  </a:cubicBezTo>
                  <a:cubicBezTo>
                    <a:pt x="3216" y="2906"/>
                    <a:pt x="3882" y="2239"/>
                    <a:pt x="4668" y="1978"/>
                  </a:cubicBezTo>
                  <a:cubicBezTo>
                    <a:pt x="4501" y="882"/>
                    <a:pt x="3525" y="1"/>
                    <a:pt x="2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5" name="Google Shape;4555;p58"/>
            <p:cNvSpPr/>
            <p:nvPr/>
          </p:nvSpPr>
          <p:spPr>
            <a:xfrm>
              <a:off x="3492957" y="3066465"/>
              <a:ext cx="144793" cy="140760"/>
            </a:xfrm>
            <a:custGeom>
              <a:avLst/>
              <a:gdLst/>
              <a:ahLst/>
              <a:cxnLst/>
              <a:rect l="l" t="t" r="r" b="b"/>
              <a:pathLst>
                <a:path w="4883" h="4747" extrusionOk="0">
                  <a:moveTo>
                    <a:pt x="2722" y="0"/>
                  </a:moveTo>
                  <a:cubicBezTo>
                    <a:pt x="2337" y="0"/>
                    <a:pt x="1948" y="90"/>
                    <a:pt x="1596" y="251"/>
                  </a:cubicBezTo>
                  <a:cubicBezTo>
                    <a:pt x="1048" y="561"/>
                    <a:pt x="620" y="1037"/>
                    <a:pt x="405" y="1632"/>
                  </a:cubicBezTo>
                  <a:cubicBezTo>
                    <a:pt x="1" y="2871"/>
                    <a:pt x="691" y="4204"/>
                    <a:pt x="1929" y="4633"/>
                  </a:cubicBezTo>
                  <a:cubicBezTo>
                    <a:pt x="2167" y="4709"/>
                    <a:pt x="2413" y="4746"/>
                    <a:pt x="2659" y="4746"/>
                  </a:cubicBezTo>
                  <a:cubicBezTo>
                    <a:pt x="3104" y="4746"/>
                    <a:pt x="3546" y="4625"/>
                    <a:pt x="3930" y="4395"/>
                  </a:cubicBezTo>
                  <a:cubicBezTo>
                    <a:pt x="3811" y="4133"/>
                    <a:pt x="3739" y="3799"/>
                    <a:pt x="3739" y="3466"/>
                  </a:cubicBezTo>
                  <a:cubicBezTo>
                    <a:pt x="3739" y="2632"/>
                    <a:pt x="4192" y="1894"/>
                    <a:pt x="4882" y="1465"/>
                  </a:cubicBezTo>
                  <a:cubicBezTo>
                    <a:pt x="4621" y="846"/>
                    <a:pt x="4097" y="346"/>
                    <a:pt x="3430" y="108"/>
                  </a:cubicBezTo>
                  <a:cubicBezTo>
                    <a:pt x="3201" y="35"/>
                    <a:pt x="2962" y="0"/>
                    <a:pt x="2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6" name="Google Shape;4556;p58"/>
            <p:cNvSpPr/>
            <p:nvPr/>
          </p:nvSpPr>
          <p:spPr>
            <a:xfrm>
              <a:off x="3707645" y="3066821"/>
              <a:ext cx="142658" cy="133496"/>
            </a:xfrm>
            <a:custGeom>
              <a:avLst/>
              <a:gdLst/>
              <a:ahLst/>
              <a:cxnLst/>
              <a:rect l="l" t="t" r="r" b="b"/>
              <a:pathLst>
                <a:path w="4811" h="4502" extrusionOk="0">
                  <a:moveTo>
                    <a:pt x="2191" y="1"/>
                  </a:moveTo>
                  <a:cubicBezTo>
                    <a:pt x="1238" y="1"/>
                    <a:pt x="357" y="596"/>
                    <a:pt x="0" y="1501"/>
                  </a:cubicBezTo>
                  <a:cubicBezTo>
                    <a:pt x="619" y="1882"/>
                    <a:pt x="1072" y="2525"/>
                    <a:pt x="1119" y="3335"/>
                  </a:cubicBezTo>
                  <a:cubicBezTo>
                    <a:pt x="1953" y="3406"/>
                    <a:pt x="2763" y="3811"/>
                    <a:pt x="3287" y="4502"/>
                  </a:cubicBezTo>
                  <a:cubicBezTo>
                    <a:pt x="4311" y="3930"/>
                    <a:pt x="4811" y="2739"/>
                    <a:pt x="4453" y="1644"/>
                  </a:cubicBezTo>
                  <a:cubicBezTo>
                    <a:pt x="4120" y="620"/>
                    <a:pt x="3215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7" name="Google Shape;4557;p58"/>
            <p:cNvSpPr/>
            <p:nvPr/>
          </p:nvSpPr>
          <p:spPr>
            <a:xfrm>
              <a:off x="3532514" y="3212298"/>
              <a:ext cx="150427" cy="112324"/>
            </a:xfrm>
            <a:custGeom>
              <a:avLst/>
              <a:gdLst/>
              <a:ahLst/>
              <a:cxnLst/>
              <a:rect l="l" t="t" r="r" b="b"/>
              <a:pathLst>
                <a:path w="5073" h="3788" extrusionOk="0">
                  <a:moveTo>
                    <a:pt x="2929" y="1"/>
                  </a:moveTo>
                  <a:cubicBezTo>
                    <a:pt x="2456" y="300"/>
                    <a:pt x="1888" y="454"/>
                    <a:pt x="1323" y="454"/>
                  </a:cubicBezTo>
                  <a:cubicBezTo>
                    <a:pt x="1036" y="454"/>
                    <a:pt x="749" y="414"/>
                    <a:pt x="476" y="334"/>
                  </a:cubicBezTo>
                  <a:lnTo>
                    <a:pt x="476" y="334"/>
                  </a:lnTo>
                  <a:cubicBezTo>
                    <a:pt x="0" y="1406"/>
                    <a:pt x="310" y="2644"/>
                    <a:pt x="1215" y="3335"/>
                  </a:cubicBezTo>
                  <a:cubicBezTo>
                    <a:pt x="1643" y="3644"/>
                    <a:pt x="2143" y="3787"/>
                    <a:pt x="2620" y="3787"/>
                  </a:cubicBezTo>
                  <a:cubicBezTo>
                    <a:pt x="3358" y="3787"/>
                    <a:pt x="4072" y="3454"/>
                    <a:pt x="4525" y="2811"/>
                  </a:cubicBezTo>
                  <a:cubicBezTo>
                    <a:pt x="4930" y="2215"/>
                    <a:pt x="5073" y="1501"/>
                    <a:pt x="4906" y="834"/>
                  </a:cubicBezTo>
                  <a:lnTo>
                    <a:pt x="4906" y="834"/>
                  </a:lnTo>
                  <a:cubicBezTo>
                    <a:pt x="4836" y="841"/>
                    <a:pt x="4765" y="844"/>
                    <a:pt x="4695" y="844"/>
                  </a:cubicBezTo>
                  <a:cubicBezTo>
                    <a:pt x="4022" y="844"/>
                    <a:pt x="3339" y="539"/>
                    <a:pt x="2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58" name="Google Shape;4558;p58"/>
          <p:cNvGrpSpPr/>
          <p:nvPr/>
        </p:nvGrpSpPr>
        <p:grpSpPr>
          <a:xfrm>
            <a:off x="4043118" y="3014572"/>
            <a:ext cx="341126" cy="305806"/>
            <a:chOff x="4119318" y="3014572"/>
            <a:chExt cx="341126" cy="305806"/>
          </a:xfrm>
        </p:grpSpPr>
        <p:sp>
          <p:nvSpPr>
            <p:cNvPr id="4559" name="Google Shape;4559;p58"/>
            <p:cNvSpPr/>
            <p:nvPr/>
          </p:nvSpPr>
          <p:spPr>
            <a:xfrm>
              <a:off x="4119318" y="3014572"/>
              <a:ext cx="127150" cy="305806"/>
            </a:xfrm>
            <a:custGeom>
              <a:avLst/>
              <a:gdLst/>
              <a:ahLst/>
              <a:cxnLst/>
              <a:rect l="l" t="t" r="r" b="b"/>
              <a:pathLst>
                <a:path w="4288" h="10313" extrusionOk="0">
                  <a:moveTo>
                    <a:pt x="2240" y="715"/>
                  </a:moveTo>
                  <a:lnTo>
                    <a:pt x="2240" y="1406"/>
                  </a:lnTo>
                  <a:lnTo>
                    <a:pt x="715" y="1406"/>
                  </a:lnTo>
                  <a:lnTo>
                    <a:pt x="715" y="715"/>
                  </a:lnTo>
                  <a:close/>
                  <a:moveTo>
                    <a:pt x="2240" y="2430"/>
                  </a:moveTo>
                  <a:lnTo>
                    <a:pt x="2240" y="3096"/>
                  </a:lnTo>
                  <a:lnTo>
                    <a:pt x="715" y="3096"/>
                  </a:lnTo>
                  <a:lnTo>
                    <a:pt x="715" y="2430"/>
                  </a:lnTo>
                  <a:close/>
                  <a:moveTo>
                    <a:pt x="1" y="1"/>
                  </a:moveTo>
                  <a:lnTo>
                    <a:pt x="1" y="10312"/>
                  </a:lnTo>
                  <a:lnTo>
                    <a:pt x="2930" y="10312"/>
                  </a:lnTo>
                  <a:lnTo>
                    <a:pt x="2930" y="6740"/>
                  </a:lnTo>
                  <a:lnTo>
                    <a:pt x="4288" y="5168"/>
                  </a:lnTo>
                  <a:lnTo>
                    <a:pt x="2930" y="3573"/>
                  </a:lnTo>
                  <a:lnTo>
                    <a:pt x="2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0" name="Google Shape;4560;p58"/>
            <p:cNvSpPr/>
            <p:nvPr/>
          </p:nvSpPr>
          <p:spPr>
            <a:xfrm>
              <a:off x="4225268" y="3014572"/>
              <a:ext cx="127120" cy="305806"/>
            </a:xfrm>
            <a:custGeom>
              <a:avLst/>
              <a:gdLst/>
              <a:ahLst/>
              <a:cxnLst/>
              <a:rect l="l" t="t" r="r" b="b"/>
              <a:pathLst>
                <a:path w="4287" h="10313" extrusionOk="0">
                  <a:moveTo>
                    <a:pt x="2263" y="7192"/>
                  </a:moveTo>
                  <a:lnTo>
                    <a:pt x="2263" y="7859"/>
                  </a:lnTo>
                  <a:lnTo>
                    <a:pt x="762" y="7859"/>
                  </a:lnTo>
                  <a:lnTo>
                    <a:pt x="762" y="7192"/>
                  </a:lnTo>
                  <a:close/>
                  <a:moveTo>
                    <a:pt x="2263" y="8859"/>
                  </a:moveTo>
                  <a:lnTo>
                    <a:pt x="2263" y="9526"/>
                  </a:lnTo>
                  <a:lnTo>
                    <a:pt x="762" y="9526"/>
                  </a:lnTo>
                  <a:lnTo>
                    <a:pt x="762" y="8859"/>
                  </a:lnTo>
                  <a:close/>
                  <a:moveTo>
                    <a:pt x="0" y="1"/>
                  </a:moveTo>
                  <a:lnTo>
                    <a:pt x="0" y="3335"/>
                  </a:lnTo>
                  <a:lnTo>
                    <a:pt x="1596" y="5168"/>
                  </a:lnTo>
                  <a:lnTo>
                    <a:pt x="0" y="6978"/>
                  </a:lnTo>
                  <a:lnTo>
                    <a:pt x="0" y="10312"/>
                  </a:lnTo>
                  <a:lnTo>
                    <a:pt x="2929" y="10312"/>
                  </a:lnTo>
                  <a:lnTo>
                    <a:pt x="2929" y="6740"/>
                  </a:lnTo>
                  <a:lnTo>
                    <a:pt x="4287" y="5168"/>
                  </a:lnTo>
                  <a:lnTo>
                    <a:pt x="2929" y="3573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1" name="Google Shape;4561;p58"/>
            <p:cNvSpPr/>
            <p:nvPr/>
          </p:nvSpPr>
          <p:spPr>
            <a:xfrm>
              <a:off x="4333294" y="3014572"/>
              <a:ext cx="127150" cy="305806"/>
            </a:xfrm>
            <a:custGeom>
              <a:avLst/>
              <a:gdLst/>
              <a:ahLst/>
              <a:cxnLst/>
              <a:rect l="l" t="t" r="r" b="b"/>
              <a:pathLst>
                <a:path w="4288" h="10313" extrusionOk="0">
                  <a:moveTo>
                    <a:pt x="2192" y="715"/>
                  </a:moveTo>
                  <a:lnTo>
                    <a:pt x="2192" y="1406"/>
                  </a:lnTo>
                  <a:lnTo>
                    <a:pt x="691" y="1406"/>
                  </a:lnTo>
                  <a:lnTo>
                    <a:pt x="691" y="715"/>
                  </a:lnTo>
                  <a:close/>
                  <a:moveTo>
                    <a:pt x="2192" y="2430"/>
                  </a:moveTo>
                  <a:lnTo>
                    <a:pt x="2192" y="3096"/>
                  </a:lnTo>
                  <a:lnTo>
                    <a:pt x="691" y="3096"/>
                  </a:lnTo>
                  <a:lnTo>
                    <a:pt x="691" y="2430"/>
                  </a:lnTo>
                  <a:close/>
                  <a:moveTo>
                    <a:pt x="1" y="1"/>
                  </a:moveTo>
                  <a:lnTo>
                    <a:pt x="1" y="3335"/>
                  </a:lnTo>
                  <a:lnTo>
                    <a:pt x="1572" y="5168"/>
                  </a:lnTo>
                  <a:lnTo>
                    <a:pt x="1" y="6978"/>
                  </a:lnTo>
                  <a:lnTo>
                    <a:pt x="1" y="10312"/>
                  </a:lnTo>
                  <a:lnTo>
                    <a:pt x="2906" y="10312"/>
                  </a:lnTo>
                  <a:lnTo>
                    <a:pt x="2906" y="6740"/>
                  </a:lnTo>
                  <a:lnTo>
                    <a:pt x="4287" y="5168"/>
                  </a:lnTo>
                  <a:lnTo>
                    <a:pt x="2906" y="3573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62" name="Google Shape;4562;p58"/>
          <p:cNvGrpSpPr/>
          <p:nvPr/>
        </p:nvGrpSpPr>
        <p:grpSpPr>
          <a:xfrm>
            <a:off x="4801418" y="3003986"/>
            <a:ext cx="302992" cy="341093"/>
            <a:chOff x="4725218" y="3003986"/>
            <a:chExt cx="302992" cy="341093"/>
          </a:xfrm>
        </p:grpSpPr>
        <p:sp>
          <p:nvSpPr>
            <p:cNvPr id="4563" name="Google Shape;4563;p58"/>
            <p:cNvSpPr/>
            <p:nvPr/>
          </p:nvSpPr>
          <p:spPr>
            <a:xfrm>
              <a:off x="4906013" y="3112012"/>
              <a:ext cx="53701" cy="125045"/>
            </a:xfrm>
            <a:custGeom>
              <a:avLst/>
              <a:gdLst/>
              <a:ahLst/>
              <a:cxnLst/>
              <a:rect l="l" t="t" r="r" b="b"/>
              <a:pathLst>
                <a:path w="1811" h="4217" extrusionOk="0">
                  <a:moveTo>
                    <a:pt x="0" y="1"/>
                  </a:moveTo>
                  <a:lnTo>
                    <a:pt x="0" y="4216"/>
                  </a:lnTo>
                  <a:cubicBezTo>
                    <a:pt x="1048" y="4073"/>
                    <a:pt x="1810" y="3192"/>
                    <a:pt x="1810" y="2120"/>
                  </a:cubicBezTo>
                  <a:cubicBezTo>
                    <a:pt x="1810" y="1049"/>
                    <a:pt x="1048" y="1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4" name="Google Shape;4564;p58"/>
            <p:cNvSpPr/>
            <p:nvPr/>
          </p:nvSpPr>
          <p:spPr>
            <a:xfrm>
              <a:off x="4906013" y="3042831"/>
              <a:ext cx="122198" cy="261298"/>
            </a:xfrm>
            <a:custGeom>
              <a:avLst/>
              <a:gdLst/>
              <a:ahLst/>
              <a:cxnLst/>
              <a:rect l="l" t="t" r="r" b="b"/>
              <a:pathLst>
                <a:path w="4121" h="8812" extrusionOk="0">
                  <a:moveTo>
                    <a:pt x="0" y="0"/>
                  </a:moveTo>
                  <a:lnTo>
                    <a:pt x="0" y="1619"/>
                  </a:lnTo>
                  <a:cubicBezTo>
                    <a:pt x="1405" y="1786"/>
                    <a:pt x="2477" y="2977"/>
                    <a:pt x="2477" y="4406"/>
                  </a:cubicBezTo>
                  <a:cubicBezTo>
                    <a:pt x="2477" y="5835"/>
                    <a:pt x="1358" y="7025"/>
                    <a:pt x="0" y="7216"/>
                  </a:cubicBezTo>
                  <a:lnTo>
                    <a:pt x="0" y="8811"/>
                  </a:lnTo>
                  <a:cubicBezTo>
                    <a:pt x="2286" y="8645"/>
                    <a:pt x="4120" y="6740"/>
                    <a:pt x="4120" y="4382"/>
                  </a:cubicBezTo>
                  <a:cubicBezTo>
                    <a:pt x="4120" y="2096"/>
                    <a:pt x="2286" y="19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5" name="Google Shape;4565;p58"/>
            <p:cNvSpPr/>
            <p:nvPr/>
          </p:nvSpPr>
          <p:spPr>
            <a:xfrm>
              <a:off x="4725218" y="3003986"/>
              <a:ext cx="161754" cy="341093"/>
            </a:xfrm>
            <a:custGeom>
              <a:avLst/>
              <a:gdLst/>
              <a:ahLst/>
              <a:cxnLst/>
              <a:rect l="l" t="t" r="r" b="b"/>
              <a:pathLst>
                <a:path w="5455" h="11503" extrusionOk="0">
                  <a:moveTo>
                    <a:pt x="3787" y="4692"/>
                  </a:moveTo>
                  <a:lnTo>
                    <a:pt x="3787" y="5359"/>
                  </a:lnTo>
                  <a:lnTo>
                    <a:pt x="2311" y="5359"/>
                  </a:lnTo>
                  <a:lnTo>
                    <a:pt x="2311" y="5335"/>
                  </a:lnTo>
                  <a:lnTo>
                    <a:pt x="2311" y="4692"/>
                  </a:lnTo>
                  <a:close/>
                  <a:moveTo>
                    <a:pt x="3787" y="6121"/>
                  </a:moveTo>
                  <a:lnTo>
                    <a:pt x="3787" y="6787"/>
                  </a:lnTo>
                  <a:lnTo>
                    <a:pt x="2311" y="6787"/>
                  </a:lnTo>
                  <a:lnTo>
                    <a:pt x="2311" y="6121"/>
                  </a:lnTo>
                  <a:close/>
                  <a:moveTo>
                    <a:pt x="5454" y="0"/>
                  </a:moveTo>
                  <a:cubicBezTo>
                    <a:pt x="4049" y="96"/>
                    <a:pt x="2716" y="667"/>
                    <a:pt x="1692" y="1667"/>
                  </a:cubicBezTo>
                  <a:cubicBezTo>
                    <a:pt x="596" y="2787"/>
                    <a:pt x="1" y="4215"/>
                    <a:pt x="1" y="5763"/>
                  </a:cubicBezTo>
                  <a:cubicBezTo>
                    <a:pt x="1" y="7311"/>
                    <a:pt x="596" y="8740"/>
                    <a:pt x="1692" y="9836"/>
                  </a:cubicBezTo>
                  <a:cubicBezTo>
                    <a:pt x="2692" y="10836"/>
                    <a:pt x="4025" y="11431"/>
                    <a:pt x="5454" y="11503"/>
                  </a:cubicBezTo>
                  <a:lnTo>
                    <a:pt x="5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66" name="Google Shape;4566;p58"/>
          <p:cNvGrpSpPr/>
          <p:nvPr/>
        </p:nvGrpSpPr>
        <p:grpSpPr>
          <a:xfrm>
            <a:off x="5518768" y="3002563"/>
            <a:ext cx="340386" cy="341809"/>
            <a:chOff x="5290168" y="3002563"/>
            <a:chExt cx="340386" cy="341809"/>
          </a:xfrm>
        </p:grpSpPr>
        <p:sp>
          <p:nvSpPr>
            <p:cNvPr id="4567" name="Google Shape;4567;p58"/>
            <p:cNvSpPr/>
            <p:nvPr/>
          </p:nvSpPr>
          <p:spPr>
            <a:xfrm>
              <a:off x="5470250" y="3183357"/>
              <a:ext cx="139130" cy="139841"/>
            </a:xfrm>
            <a:custGeom>
              <a:avLst/>
              <a:gdLst/>
              <a:ahLst/>
              <a:cxnLst/>
              <a:rect l="l" t="t" r="r" b="b"/>
              <a:pathLst>
                <a:path w="4692" h="4716" extrusionOk="0">
                  <a:moveTo>
                    <a:pt x="2643" y="0"/>
                  </a:moveTo>
                  <a:cubicBezTo>
                    <a:pt x="1191" y="0"/>
                    <a:pt x="0" y="1191"/>
                    <a:pt x="0" y="2644"/>
                  </a:cubicBezTo>
                  <a:lnTo>
                    <a:pt x="0" y="4715"/>
                  </a:lnTo>
                  <a:lnTo>
                    <a:pt x="2429" y="4715"/>
                  </a:lnTo>
                  <a:lnTo>
                    <a:pt x="2429" y="2405"/>
                  </a:lnTo>
                  <a:lnTo>
                    <a:pt x="4692" y="2405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8" name="Google Shape;4568;p58"/>
            <p:cNvSpPr/>
            <p:nvPr/>
          </p:nvSpPr>
          <p:spPr>
            <a:xfrm>
              <a:off x="5290168" y="3002563"/>
              <a:ext cx="68527" cy="68527"/>
            </a:xfrm>
            <a:custGeom>
              <a:avLst/>
              <a:gdLst/>
              <a:ahLst/>
              <a:cxnLst/>
              <a:rect l="l" t="t" r="r" b="b"/>
              <a:pathLst>
                <a:path w="2311" h="2311" extrusionOk="0">
                  <a:moveTo>
                    <a:pt x="977" y="1"/>
                  </a:moveTo>
                  <a:cubicBezTo>
                    <a:pt x="453" y="1"/>
                    <a:pt x="0" y="453"/>
                    <a:pt x="0" y="977"/>
                  </a:cubicBezTo>
                  <a:lnTo>
                    <a:pt x="0" y="2311"/>
                  </a:lnTo>
                  <a:lnTo>
                    <a:pt x="2310" y="2311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9" name="Google Shape;4569;p58"/>
            <p:cNvSpPr/>
            <p:nvPr/>
          </p:nvSpPr>
          <p:spPr>
            <a:xfrm>
              <a:off x="5311340" y="3023765"/>
              <a:ext cx="139159" cy="139130"/>
            </a:xfrm>
            <a:custGeom>
              <a:avLst/>
              <a:gdLst/>
              <a:ahLst/>
              <a:cxnLst/>
              <a:rect l="l" t="t" r="r" b="b"/>
              <a:pathLst>
                <a:path w="4693" h="4692" extrusionOk="0">
                  <a:moveTo>
                    <a:pt x="2263" y="0"/>
                  </a:moveTo>
                  <a:lnTo>
                    <a:pt x="2263" y="2286"/>
                  </a:lnTo>
                  <a:lnTo>
                    <a:pt x="1" y="2286"/>
                  </a:lnTo>
                  <a:lnTo>
                    <a:pt x="1" y="4692"/>
                  </a:lnTo>
                  <a:lnTo>
                    <a:pt x="2049" y="4692"/>
                  </a:lnTo>
                  <a:cubicBezTo>
                    <a:pt x="3502" y="4692"/>
                    <a:pt x="4692" y="3501"/>
                    <a:pt x="4692" y="2048"/>
                  </a:cubicBezTo>
                  <a:lnTo>
                    <a:pt x="4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0" name="Google Shape;4570;p58"/>
            <p:cNvSpPr/>
            <p:nvPr/>
          </p:nvSpPr>
          <p:spPr>
            <a:xfrm>
              <a:off x="5562027" y="3275163"/>
              <a:ext cx="68527" cy="69209"/>
            </a:xfrm>
            <a:custGeom>
              <a:avLst/>
              <a:gdLst/>
              <a:ahLst/>
              <a:cxnLst/>
              <a:rect l="l" t="t" r="r" b="b"/>
              <a:pathLst>
                <a:path w="2311" h="2334" extrusionOk="0">
                  <a:moveTo>
                    <a:pt x="1" y="0"/>
                  </a:moveTo>
                  <a:lnTo>
                    <a:pt x="1" y="2334"/>
                  </a:lnTo>
                  <a:lnTo>
                    <a:pt x="1335" y="2334"/>
                  </a:lnTo>
                  <a:cubicBezTo>
                    <a:pt x="1858" y="2334"/>
                    <a:pt x="2311" y="1881"/>
                    <a:pt x="2311" y="1334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1" name="Google Shape;4571;p58"/>
            <p:cNvSpPr/>
            <p:nvPr/>
          </p:nvSpPr>
          <p:spPr>
            <a:xfrm>
              <a:off x="5290168" y="3275163"/>
              <a:ext cx="68527" cy="67815"/>
            </a:xfrm>
            <a:custGeom>
              <a:avLst/>
              <a:gdLst/>
              <a:ahLst/>
              <a:cxnLst/>
              <a:rect l="l" t="t" r="r" b="b"/>
              <a:pathLst>
                <a:path w="2311" h="2287" extrusionOk="0">
                  <a:moveTo>
                    <a:pt x="0" y="0"/>
                  </a:moveTo>
                  <a:lnTo>
                    <a:pt x="0" y="1334"/>
                  </a:lnTo>
                  <a:cubicBezTo>
                    <a:pt x="0" y="1858"/>
                    <a:pt x="453" y="2286"/>
                    <a:pt x="977" y="2286"/>
                  </a:cubicBezTo>
                  <a:lnTo>
                    <a:pt x="2310" y="2286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2" name="Google Shape;4572;p58"/>
            <p:cNvSpPr/>
            <p:nvPr/>
          </p:nvSpPr>
          <p:spPr>
            <a:xfrm>
              <a:off x="5311340" y="3183357"/>
              <a:ext cx="139159" cy="139841"/>
            </a:xfrm>
            <a:custGeom>
              <a:avLst/>
              <a:gdLst/>
              <a:ahLst/>
              <a:cxnLst/>
              <a:rect l="l" t="t" r="r" b="b"/>
              <a:pathLst>
                <a:path w="4693" h="4716" extrusionOk="0">
                  <a:moveTo>
                    <a:pt x="1" y="0"/>
                  </a:moveTo>
                  <a:lnTo>
                    <a:pt x="1" y="2405"/>
                  </a:lnTo>
                  <a:lnTo>
                    <a:pt x="2263" y="2405"/>
                  </a:lnTo>
                  <a:lnTo>
                    <a:pt x="2263" y="4715"/>
                  </a:lnTo>
                  <a:lnTo>
                    <a:pt x="4692" y="4715"/>
                  </a:lnTo>
                  <a:lnTo>
                    <a:pt x="4692" y="2644"/>
                  </a:lnTo>
                  <a:cubicBezTo>
                    <a:pt x="4692" y="1191"/>
                    <a:pt x="3502" y="0"/>
                    <a:pt x="2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3" name="Google Shape;4573;p58"/>
            <p:cNvSpPr/>
            <p:nvPr/>
          </p:nvSpPr>
          <p:spPr>
            <a:xfrm>
              <a:off x="5562027" y="3002563"/>
              <a:ext cx="68527" cy="68527"/>
            </a:xfrm>
            <a:custGeom>
              <a:avLst/>
              <a:gdLst/>
              <a:ahLst/>
              <a:cxnLst/>
              <a:rect l="l" t="t" r="r" b="b"/>
              <a:pathLst>
                <a:path w="2311" h="2311" extrusionOk="0">
                  <a:moveTo>
                    <a:pt x="1" y="1"/>
                  </a:moveTo>
                  <a:lnTo>
                    <a:pt x="1" y="2311"/>
                  </a:lnTo>
                  <a:lnTo>
                    <a:pt x="2311" y="2311"/>
                  </a:lnTo>
                  <a:lnTo>
                    <a:pt x="2311" y="977"/>
                  </a:lnTo>
                  <a:cubicBezTo>
                    <a:pt x="2311" y="453"/>
                    <a:pt x="1858" y="1"/>
                    <a:pt x="1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4" name="Google Shape;4574;p58"/>
            <p:cNvSpPr/>
            <p:nvPr/>
          </p:nvSpPr>
          <p:spPr>
            <a:xfrm>
              <a:off x="5470250" y="3023765"/>
              <a:ext cx="139130" cy="139130"/>
            </a:xfrm>
            <a:custGeom>
              <a:avLst/>
              <a:gdLst/>
              <a:ahLst/>
              <a:cxnLst/>
              <a:rect l="l" t="t" r="r" b="b"/>
              <a:pathLst>
                <a:path w="4692" h="4692" extrusionOk="0">
                  <a:moveTo>
                    <a:pt x="0" y="0"/>
                  </a:moveTo>
                  <a:lnTo>
                    <a:pt x="0" y="2048"/>
                  </a:lnTo>
                  <a:cubicBezTo>
                    <a:pt x="0" y="3501"/>
                    <a:pt x="1191" y="4692"/>
                    <a:pt x="2643" y="4692"/>
                  </a:cubicBezTo>
                  <a:lnTo>
                    <a:pt x="4692" y="4692"/>
                  </a:lnTo>
                  <a:lnTo>
                    <a:pt x="4692" y="2262"/>
                  </a:lnTo>
                  <a:lnTo>
                    <a:pt x="2429" y="2262"/>
                  </a:lnTo>
                  <a:lnTo>
                    <a:pt x="24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75" name="Google Shape;4575;p58"/>
          <p:cNvGrpSpPr/>
          <p:nvPr/>
        </p:nvGrpSpPr>
        <p:grpSpPr>
          <a:xfrm>
            <a:off x="6262241" y="3088023"/>
            <a:ext cx="342520" cy="174447"/>
            <a:chOff x="5881241" y="3088023"/>
            <a:chExt cx="342520" cy="174447"/>
          </a:xfrm>
        </p:grpSpPr>
        <p:sp>
          <p:nvSpPr>
            <p:cNvPr id="4576" name="Google Shape;4576;p58"/>
            <p:cNvSpPr/>
            <p:nvPr/>
          </p:nvSpPr>
          <p:spPr>
            <a:xfrm>
              <a:off x="5965960" y="3184751"/>
              <a:ext cx="89728" cy="77719"/>
            </a:xfrm>
            <a:custGeom>
              <a:avLst/>
              <a:gdLst/>
              <a:ahLst/>
              <a:cxnLst/>
              <a:rect l="l" t="t" r="r" b="b"/>
              <a:pathLst>
                <a:path w="3026" h="2621" extrusionOk="0">
                  <a:moveTo>
                    <a:pt x="739" y="1"/>
                  </a:moveTo>
                  <a:lnTo>
                    <a:pt x="1" y="1311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25" y="1311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7" name="Google Shape;4577;p58"/>
            <p:cNvSpPr/>
            <p:nvPr/>
          </p:nvSpPr>
          <p:spPr>
            <a:xfrm>
              <a:off x="6134034" y="3184751"/>
              <a:ext cx="89017" cy="77719"/>
            </a:xfrm>
            <a:custGeom>
              <a:avLst/>
              <a:gdLst/>
              <a:ahLst/>
              <a:cxnLst/>
              <a:rect l="l" t="t" r="r" b="b"/>
              <a:pathLst>
                <a:path w="3002" h="2621" extrusionOk="0">
                  <a:moveTo>
                    <a:pt x="739" y="1"/>
                  </a:moveTo>
                  <a:lnTo>
                    <a:pt x="1" y="1311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01" y="1311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8" name="Google Shape;4578;p58"/>
            <p:cNvSpPr/>
            <p:nvPr/>
          </p:nvSpPr>
          <p:spPr>
            <a:xfrm>
              <a:off x="5881241" y="3137454"/>
              <a:ext cx="88987" cy="77690"/>
            </a:xfrm>
            <a:custGeom>
              <a:avLst/>
              <a:gdLst/>
              <a:ahLst/>
              <a:cxnLst/>
              <a:rect l="l" t="t" r="r" b="b"/>
              <a:pathLst>
                <a:path w="3001" h="2620" extrusionOk="0">
                  <a:moveTo>
                    <a:pt x="738" y="0"/>
                  </a:moveTo>
                  <a:lnTo>
                    <a:pt x="0" y="1310"/>
                  </a:lnTo>
                  <a:lnTo>
                    <a:pt x="738" y="2620"/>
                  </a:lnTo>
                  <a:lnTo>
                    <a:pt x="2262" y="2620"/>
                  </a:lnTo>
                  <a:lnTo>
                    <a:pt x="3001" y="1310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9" name="Google Shape;4579;p58"/>
            <p:cNvSpPr/>
            <p:nvPr/>
          </p:nvSpPr>
          <p:spPr>
            <a:xfrm>
              <a:off x="6049997" y="3137454"/>
              <a:ext cx="89017" cy="77690"/>
            </a:xfrm>
            <a:custGeom>
              <a:avLst/>
              <a:gdLst/>
              <a:ahLst/>
              <a:cxnLst/>
              <a:rect l="l" t="t" r="r" b="b"/>
              <a:pathLst>
                <a:path w="3002" h="2620" extrusionOk="0">
                  <a:moveTo>
                    <a:pt x="739" y="0"/>
                  </a:moveTo>
                  <a:lnTo>
                    <a:pt x="1" y="1310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01" y="1310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0" name="Google Shape;4580;p58"/>
            <p:cNvSpPr/>
            <p:nvPr/>
          </p:nvSpPr>
          <p:spPr>
            <a:xfrm>
              <a:off x="5965960" y="3088023"/>
              <a:ext cx="89728" cy="77690"/>
            </a:xfrm>
            <a:custGeom>
              <a:avLst/>
              <a:gdLst/>
              <a:ahLst/>
              <a:cxnLst/>
              <a:rect l="l" t="t" r="r" b="b"/>
              <a:pathLst>
                <a:path w="3026" h="2620" extrusionOk="0">
                  <a:moveTo>
                    <a:pt x="739" y="0"/>
                  </a:moveTo>
                  <a:lnTo>
                    <a:pt x="1" y="1310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25" y="1310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1" name="Google Shape;4581;p58"/>
            <p:cNvSpPr/>
            <p:nvPr/>
          </p:nvSpPr>
          <p:spPr>
            <a:xfrm>
              <a:off x="6134745" y="3088023"/>
              <a:ext cx="89017" cy="77690"/>
            </a:xfrm>
            <a:custGeom>
              <a:avLst/>
              <a:gdLst/>
              <a:ahLst/>
              <a:cxnLst/>
              <a:rect l="l" t="t" r="r" b="b"/>
              <a:pathLst>
                <a:path w="3002" h="2620" extrusionOk="0">
                  <a:moveTo>
                    <a:pt x="739" y="0"/>
                  </a:moveTo>
                  <a:lnTo>
                    <a:pt x="0" y="1310"/>
                  </a:lnTo>
                  <a:lnTo>
                    <a:pt x="739" y="2620"/>
                  </a:lnTo>
                  <a:lnTo>
                    <a:pt x="2263" y="2620"/>
                  </a:lnTo>
                  <a:lnTo>
                    <a:pt x="3001" y="1310"/>
                  </a:lnTo>
                  <a:lnTo>
                    <a:pt x="2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82" name="Google Shape;4582;p58"/>
          <p:cNvSpPr/>
          <p:nvPr/>
        </p:nvSpPr>
        <p:spPr>
          <a:xfrm>
            <a:off x="6990859" y="2982784"/>
            <a:ext cx="341122" cy="341122"/>
          </a:xfrm>
          <a:custGeom>
            <a:avLst/>
            <a:gdLst/>
            <a:ahLst/>
            <a:cxnLst/>
            <a:rect l="l" t="t" r="r" b="b"/>
            <a:pathLst>
              <a:path w="11504" h="11504" extrusionOk="0">
                <a:moveTo>
                  <a:pt x="1" y="1"/>
                </a:moveTo>
                <a:lnTo>
                  <a:pt x="1" y="11503"/>
                </a:lnTo>
                <a:lnTo>
                  <a:pt x="11503" y="11503"/>
                </a:lnTo>
                <a:lnTo>
                  <a:pt x="11503" y="10241"/>
                </a:lnTo>
                <a:lnTo>
                  <a:pt x="10908" y="10241"/>
                </a:lnTo>
                <a:lnTo>
                  <a:pt x="10908" y="10789"/>
                </a:lnTo>
                <a:lnTo>
                  <a:pt x="10146" y="10789"/>
                </a:lnTo>
                <a:lnTo>
                  <a:pt x="10146" y="5026"/>
                </a:lnTo>
                <a:lnTo>
                  <a:pt x="8288" y="6383"/>
                </a:lnTo>
                <a:lnTo>
                  <a:pt x="7312" y="5931"/>
                </a:lnTo>
                <a:lnTo>
                  <a:pt x="5883" y="7574"/>
                </a:lnTo>
                <a:lnTo>
                  <a:pt x="4740" y="7002"/>
                </a:lnTo>
                <a:lnTo>
                  <a:pt x="3192" y="8907"/>
                </a:lnTo>
                <a:lnTo>
                  <a:pt x="2168" y="8526"/>
                </a:lnTo>
                <a:lnTo>
                  <a:pt x="763" y="10003"/>
                </a:lnTo>
                <a:lnTo>
                  <a:pt x="763" y="9027"/>
                </a:lnTo>
                <a:lnTo>
                  <a:pt x="1977" y="7717"/>
                </a:lnTo>
                <a:lnTo>
                  <a:pt x="3001" y="8098"/>
                </a:lnTo>
                <a:lnTo>
                  <a:pt x="4573" y="6169"/>
                </a:lnTo>
                <a:lnTo>
                  <a:pt x="5692" y="6740"/>
                </a:lnTo>
                <a:lnTo>
                  <a:pt x="7097" y="5097"/>
                </a:lnTo>
                <a:lnTo>
                  <a:pt x="8169" y="5597"/>
                </a:lnTo>
                <a:lnTo>
                  <a:pt x="10098" y="4240"/>
                </a:lnTo>
                <a:lnTo>
                  <a:pt x="10098" y="2192"/>
                </a:lnTo>
                <a:lnTo>
                  <a:pt x="8884" y="2954"/>
                </a:lnTo>
                <a:lnTo>
                  <a:pt x="7669" y="2716"/>
                </a:lnTo>
                <a:lnTo>
                  <a:pt x="5526" y="4811"/>
                </a:lnTo>
                <a:lnTo>
                  <a:pt x="4549" y="4478"/>
                </a:lnTo>
                <a:lnTo>
                  <a:pt x="2668" y="6502"/>
                </a:lnTo>
                <a:lnTo>
                  <a:pt x="1811" y="5954"/>
                </a:lnTo>
                <a:lnTo>
                  <a:pt x="739" y="7193"/>
                </a:lnTo>
                <a:lnTo>
                  <a:pt x="739" y="692"/>
                </a:lnTo>
                <a:lnTo>
                  <a:pt x="1263" y="692"/>
                </a:lnTo>
                <a:lnTo>
                  <a:pt x="12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83" name="Google Shape;4583;p58"/>
          <p:cNvGrpSpPr/>
          <p:nvPr/>
        </p:nvGrpSpPr>
        <p:grpSpPr>
          <a:xfrm>
            <a:off x="7777419" y="3002296"/>
            <a:ext cx="244340" cy="340681"/>
            <a:chOff x="7091619" y="3002296"/>
            <a:chExt cx="244340" cy="340681"/>
          </a:xfrm>
        </p:grpSpPr>
        <p:sp>
          <p:nvSpPr>
            <p:cNvPr id="4584" name="Google Shape;4584;p58"/>
            <p:cNvSpPr/>
            <p:nvPr/>
          </p:nvSpPr>
          <p:spPr>
            <a:xfrm>
              <a:off x="7268855" y="3184454"/>
              <a:ext cx="67104" cy="158522"/>
            </a:xfrm>
            <a:custGeom>
              <a:avLst/>
              <a:gdLst/>
              <a:ahLst/>
              <a:cxnLst/>
              <a:rect l="l" t="t" r="r" b="b"/>
              <a:pathLst>
                <a:path w="2263" h="5346" extrusionOk="0">
                  <a:moveTo>
                    <a:pt x="1232" y="0"/>
                  </a:moveTo>
                  <a:cubicBezTo>
                    <a:pt x="1119" y="0"/>
                    <a:pt x="1001" y="19"/>
                    <a:pt x="882" y="58"/>
                  </a:cubicBezTo>
                  <a:cubicBezTo>
                    <a:pt x="548" y="130"/>
                    <a:pt x="286" y="416"/>
                    <a:pt x="191" y="725"/>
                  </a:cubicBezTo>
                  <a:cubicBezTo>
                    <a:pt x="1" y="1297"/>
                    <a:pt x="310" y="1845"/>
                    <a:pt x="763" y="2035"/>
                  </a:cubicBezTo>
                  <a:cubicBezTo>
                    <a:pt x="477" y="2154"/>
                    <a:pt x="310" y="2392"/>
                    <a:pt x="310" y="2702"/>
                  </a:cubicBezTo>
                  <a:lnTo>
                    <a:pt x="310" y="5345"/>
                  </a:lnTo>
                  <a:lnTo>
                    <a:pt x="2096" y="5345"/>
                  </a:lnTo>
                  <a:lnTo>
                    <a:pt x="2096" y="2702"/>
                  </a:lnTo>
                  <a:cubicBezTo>
                    <a:pt x="2096" y="2392"/>
                    <a:pt x="1906" y="2130"/>
                    <a:pt x="1644" y="2035"/>
                  </a:cubicBezTo>
                  <a:cubicBezTo>
                    <a:pt x="2001" y="1868"/>
                    <a:pt x="2263" y="1511"/>
                    <a:pt x="2263" y="1059"/>
                  </a:cubicBezTo>
                  <a:cubicBezTo>
                    <a:pt x="2263" y="463"/>
                    <a:pt x="1800" y="0"/>
                    <a:pt x="1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5" name="Google Shape;4585;p58"/>
            <p:cNvSpPr/>
            <p:nvPr/>
          </p:nvSpPr>
          <p:spPr>
            <a:xfrm>
              <a:off x="7180577" y="3184454"/>
              <a:ext cx="67133" cy="158522"/>
            </a:xfrm>
            <a:custGeom>
              <a:avLst/>
              <a:gdLst/>
              <a:ahLst/>
              <a:cxnLst/>
              <a:rect l="l" t="t" r="r" b="b"/>
              <a:pathLst>
                <a:path w="2264" h="5346" extrusionOk="0">
                  <a:moveTo>
                    <a:pt x="1232" y="0"/>
                  </a:moveTo>
                  <a:cubicBezTo>
                    <a:pt x="1119" y="0"/>
                    <a:pt x="1001" y="19"/>
                    <a:pt x="882" y="58"/>
                  </a:cubicBezTo>
                  <a:cubicBezTo>
                    <a:pt x="548" y="130"/>
                    <a:pt x="287" y="416"/>
                    <a:pt x="191" y="725"/>
                  </a:cubicBezTo>
                  <a:cubicBezTo>
                    <a:pt x="1" y="1297"/>
                    <a:pt x="310" y="1845"/>
                    <a:pt x="763" y="2035"/>
                  </a:cubicBezTo>
                  <a:cubicBezTo>
                    <a:pt x="477" y="2154"/>
                    <a:pt x="310" y="2392"/>
                    <a:pt x="310" y="2702"/>
                  </a:cubicBezTo>
                  <a:lnTo>
                    <a:pt x="310" y="5345"/>
                  </a:lnTo>
                  <a:lnTo>
                    <a:pt x="2096" y="5345"/>
                  </a:lnTo>
                  <a:lnTo>
                    <a:pt x="2096" y="2702"/>
                  </a:lnTo>
                  <a:cubicBezTo>
                    <a:pt x="2096" y="2392"/>
                    <a:pt x="1906" y="2130"/>
                    <a:pt x="1644" y="2035"/>
                  </a:cubicBezTo>
                  <a:cubicBezTo>
                    <a:pt x="2001" y="1868"/>
                    <a:pt x="2263" y="1511"/>
                    <a:pt x="2263" y="1059"/>
                  </a:cubicBezTo>
                  <a:cubicBezTo>
                    <a:pt x="2263" y="463"/>
                    <a:pt x="1800" y="0"/>
                    <a:pt x="1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6" name="Google Shape;4586;p58"/>
            <p:cNvSpPr/>
            <p:nvPr/>
          </p:nvSpPr>
          <p:spPr>
            <a:xfrm>
              <a:off x="7092301" y="3184454"/>
              <a:ext cx="67133" cy="158522"/>
            </a:xfrm>
            <a:custGeom>
              <a:avLst/>
              <a:gdLst/>
              <a:ahLst/>
              <a:cxnLst/>
              <a:rect l="l" t="t" r="r" b="b"/>
              <a:pathLst>
                <a:path w="2264" h="5346" extrusionOk="0">
                  <a:moveTo>
                    <a:pt x="1232" y="0"/>
                  </a:moveTo>
                  <a:cubicBezTo>
                    <a:pt x="1119" y="0"/>
                    <a:pt x="1001" y="19"/>
                    <a:pt x="882" y="58"/>
                  </a:cubicBezTo>
                  <a:cubicBezTo>
                    <a:pt x="549" y="130"/>
                    <a:pt x="287" y="416"/>
                    <a:pt x="191" y="725"/>
                  </a:cubicBezTo>
                  <a:cubicBezTo>
                    <a:pt x="1" y="1297"/>
                    <a:pt x="311" y="1845"/>
                    <a:pt x="763" y="2035"/>
                  </a:cubicBezTo>
                  <a:cubicBezTo>
                    <a:pt x="477" y="2154"/>
                    <a:pt x="311" y="2392"/>
                    <a:pt x="311" y="2702"/>
                  </a:cubicBezTo>
                  <a:lnTo>
                    <a:pt x="311" y="5345"/>
                  </a:lnTo>
                  <a:lnTo>
                    <a:pt x="2097" y="5345"/>
                  </a:lnTo>
                  <a:lnTo>
                    <a:pt x="2097" y="2702"/>
                  </a:lnTo>
                  <a:cubicBezTo>
                    <a:pt x="2097" y="2392"/>
                    <a:pt x="1906" y="2130"/>
                    <a:pt x="1644" y="2035"/>
                  </a:cubicBezTo>
                  <a:cubicBezTo>
                    <a:pt x="2001" y="1868"/>
                    <a:pt x="2263" y="1511"/>
                    <a:pt x="2263" y="1059"/>
                  </a:cubicBezTo>
                  <a:cubicBezTo>
                    <a:pt x="2263" y="463"/>
                    <a:pt x="1800" y="0"/>
                    <a:pt x="1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7" name="Google Shape;4587;p58"/>
            <p:cNvSpPr/>
            <p:nvPr/>
          </p:nvSpPr>
          <p:spPr>
            <a:xfrm>
              <a:off x="7268855" y="3002296"/>
              <a:ext cx="66422" cy="159175"/>
            </a:xfrm>
            <a:custGeom>
              <a:avLst/>
              <a:gdLst/>
              <a:ahLst/>
              <a:cxnLst/>
              <a:rect l="l" t="t" r="r" b="b"/>
              <a:pathLst>
                <a:path w="2240" h="5368" extrusionOk="0">
                  <a:moveTo>
                    <a:pt x="1176" y="1"/>
                  </a:moveTo>
                  <a:cubicBezTo>
                    <a:pt x="1065" y="1"/>
                    <a:pt x="950" y="19"/>
                    <a:pt x="834" y="57"/>
                  </a:cubicBezTo>
                  <a:cubicBezTo>
                    <a:pt x="501" y="153"/>
                    <a:pt x="239" y="415"/>
                    <a:pt x="167" y="748"/>
                  </a:cubicBezTo>
                  <a:cubicBezTo>
                    <a:pt x="1" y="1319"/>
                    <a:pt x="286" y="1843"/>
                    <a:pt x="715" y="2058"/>
                  </a:cubicBezTo>
                  <a:cubicBezTo>
                    <a:pt x="453" y="2177"/>
                    <a:pt x="286" y="2415"/>
                    <a:pt x="286" y="2725"/>
                  </a:cubicBezTo>
                  <a:lnTo>
                    <a:pt x="286" y="5368"/>
                  </a:lnTo>
                  <a:lnTo>
                    <a:pt x="2072" y="5368"/>
                  </a:lnTo>
                  <a:lnTo>
                    <a:pt x="2072" y="2725"/>
                  </a:lnTo>
                  <a:cubicBezTo>
                    <a:pt x="2072" y="2415"/>
                    <a:pt x="1882" y="2153"/>
                    <a:pt x="1620" y="2058"/>
                  </a:cubicBezTo>
                  <a:cubicBezTo>
                    <a:pt x="1977" y="1891"/>
                    <a:pt x="2239" y="1534"/>
                    <a:pt x="2239" y="1081"/>
                  </a:cubicBezTo>
                  <a:cubicBezTo>
                    <a:pt x="2239" y="483"/>
                    <a:pt x="1754" y="1"/>
                    <a:pt x="1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8" name="Google Shape;4588;p58"/>
            <p:cNvSpPr/>
            <p:nvPr/>
          </p:nvSpPr>
          <p:spPr>
            <a:xfrm>
              <a:off x="7184106" y="3002563"/>
              <a:ext cx="63605" cy="158908"/>
            </a:xfrm>
            <a:custGeom>
              <a:avLst/>
              <a:gdLst/>
              <a:ahLst/>
              <a:cxnLst/>
              <a:rect l="l" t="t" r="r" b="b"/>
              <a:pathLst>
                <a:path w="2145" h="5359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477"/>
                    <a:pt x="239" y="1882"/>
                    <a:pt x="644" y="2049"/>
                  </a:cubicBezTo>
                  <a:cubicBezTo>
                    <a:pt x="358" y="2168"/>
                    <a:pt x="191" y="2406"/>
                    <a:pt x="191" y="2716"/>
                  </a:cubicBezTo>
                  <a:lnTo>
                    <a:pt x="191" y="5359"/>
                  </a:lnTo>
                  <a:lnTo>
                    <a:pt x="1977" y="5359"/>
                  </a:lnTo>
                  <a:lnTo>
                    <a:pt x="1977" y="2716"/>
                  </a:lnTo>
                  <a:cubicBezTo>
                    <a:pt x="1977" y="2406"/>
                    <a:pt x="1787" y="2144"/>
                    <a:pt x="1525" y="2049"/>
                  </a:cubicBezTo>
                  <a:cubicBezTo>
                    <a:pt x="1882" y="1882"/>
                    <a:pt x="2144" y="1525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9" name="Google Shape;4589;p58"/>
            <p:cNvSpPr/>
            <p:nvPr/>
          </p:nvSpPr>
          <p:spPr>
            <a:xfrm>
              <a:off x="7091619" y="3002296"/>
              <a:ext cx="67104" cy="159175"/>
            </a:xfrm>
            <a:custGeom>
              <a:avLst/>
              <a:gdLst/>
              <a:ahLst/>
              <a:cxnLst/>
              <a:rect l="l" t="t" r="r" b="b"/>
              <a:pathLst>
                <a:path w="2263" h="5368" extrusionOk="0">
                  <a:moveTo>
                    <a:pt x="1200" y="1"/>
                  </a:moveTo>
                  <a:cubicBezTo>
                    <a:pt x="1088" y="1"/>
                    <a:pt x="973" y="19"/>
                    <a:pt x="857" y="57"/>
                  </a:cubicBezTo>
                  <a:cubicBezTo>
                    <a:pt x="548" y="153"/>
                    <a:pt x="310" y="415"/>
                    <a:pt x="191" y="748"/>
                  </a:cubicBezTo>
                  <a:cubicBezTo>
                    <a:pt x="0" y="1319"/>
                    <a:pt x="310" y="1843"/>
                    <a:pt x="738" y="2058"/>
                  </a:cubicBezTo>
                  <a:cubicBezTo>
                    <a:pt x="476" y="2177"/>
                    <a:pt x="310" y="2415"/>
                    <a:pt x="310" y="2725"/>
                  </a:cubicBezTo>
                  <a:lnTo>
                    <a:pt x="310" y="5368"/>
                  </a:lnTo>
                  <a:lnTo>
                    <a:pt x="2096" y="5368"/>
                  </a:lnTo>
                  <a:lnTo>
                    <a:pt x="2096" y="2725"/>
                  </a:lnTo>
                  <a:cubicBezTo>
                    <a:pt x="2096" y="2415"/>
                    <a:pt x="1905" y="2153"/>
                    <a:pt x="1643" y="2058"/>
                  </a:cubicBezTo>
                  <a:cubicBezTo>
                    <a:pt x="2001" y="1891"/>
                    <a:pt x="2262" y="1534"/>
                    <a:pt x="2262" y="1081"/>
                  </a:cubicBezTo>
                  <a:cubicBezTo>
                    <a:pt x="2262" y="483"/>
                    <a:pt x="1777" y="1"/>
                    <a:pt x="1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90" name="Google Shape;4590;p58"/>
          <p:cNvGrpSpPr/>
          <p:nvPr/>
        </p:nvGrpSpPr>
        <p:grpSpPr>
          <a:xfrm>
            <a:off x="7730804" y="3563983"/>
            <a:ext cx="341809" cy="342521"/>
            <a:chOff x="7045004" y="3563983"/>
            <a:chExt cx="341809" cy="342521"/>
          </a:xfrm>
        </p:grpSpPr>
        <p:sp>
          <p:nvSpPr>
            <p:cNvPr id="4591" name="Google Shape;4591;p58"/>
            <p:cNvSpPr/>
            <p:nvPr/>
          </p:nvSpPr>
          <p:spPr>
            <a:xfrm>
              <a:off x="7132570" y="3563983"/>
              <a:ext cx="150427" cy="86170"/>
            </a:xfrm>
            <a:custGeom>
              <a:avLst/>
              <a:gdLst/>
              <a:ahLst/>
              <a:cxnLst/>
              <a:rect l="l" t="t" r="r" b="b"/>
              <a:pathLst>
                <a:path w="5073" h="2906" extrusionOk="0">
                  <a:moveTo>
                    <a:pt x="2858" y="0"/>
                  </a:moveTo>
                  <a:cubicBezTo>
                    <a:pt x="1810" y="0"/>
                    <a:pt x="858" y="262"/>
                    <a:pt x="0" y="738"/>
                  </a:cubicBezTo>
                  <a:lnTo>
                    <a:pt x="1215" y="1524"/>
                  </a:lnTo>
                  <a:lnTo>
                    <a:pt x="1239" y="2905"/>
                  </a:lnTo>
                  <a:cubicBezTo>
                    <a:pt x="1715" y="2644"/>
                    <a:pt x="2263" y="2501"/>
                    <a:pt x="2810" y="2501"/>
                  </a:cubicBezTo>
                  <a:cubicBezTo>
                    <a:pt x="3144" y="2501"/>
                    <a:pt x="3453" y="2548"/>
                    <a:pt x="3739" y="2620"/>
                  </a:cubicBezTo>
                  <a:lnTo>
                    <a:pt x="5049" y="1834"/>
                  </a:lnTo>
                  <a:lnTo>
                    <a:pt x="5073" y="453"/>
                  </a:lnTo>
                  <a:cubicBezTo>
                    <a:pt x="4406" y="143"/>
                    <a:pt x="3644" y="0"/>
                    <a:pt x="2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2" name="Google Shape;4592;p58"/>
            <p:cNvSpPr/>
            <p:nvPr/>
          </p:nvSpPr>
          <p:spPr>
            <a:xfrm>
              <a:off x="7264614" y="3587973"/>
              <a:ext cx="119381" cy="146216"/>
            </a:xfrm>
            <a:custGeom>
              <a:avLst/>
              <a:gdLst/>
              <a:ahLst/>
              <a:cxnLst/>
              <a:rect l="l" t="t" r="r" b="b"/>
              <a:pathLst>
                <a:path w="4026" h="4931" extrusionOk="0">
                  <a:moveTo>
                    <a:pt x="1215" y="1"/>
                  </a:moveTo>
                  <a:lnTo>
                    <a:pt x="1215" y="1453"/>
                  </a:lnTo>
                  <a:lnTo>
                    <a:pt x="1" y="2168"/>
                  </a:lnTo>
                  <a:cubicBezTo>
                    <a:pt x="739" y="2620"/>
                    <a:pt x="1287" y="3311"/>
                    <a:pt x="1501" y="4192"/>
                  </a:cubicBezTo>
                  <a:lnTo>
                    <a:pt x="2811" y="4930"/>
                  </a:lnTo>
                  <a:lnTo>
                    <a:pt x="4025" y="4240"/>
                  </a:lnTo>
                  <a:cubicBezTo>
                    <a:pt x="3787" y="2430"/>
                    <a:pt x="2716" y="882"/>
                    <a:pt x="1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3" name="Google Shape;4593;p58"/>
            <p:cNvSpPr/>
            <p:nvPr/>
          </p:nvSpPr>
          <p:spPr>
            <a:xfrm>
              <a:off x="7045004" y="3599270"/>
              <a:ext cx="103843" cy="134919"/>
            </a:xfrm>
            <a:custGeom>
              <a:avLst/>
              <a:gdLst/>
              <a:ahLst/>
              <a:cxnLst/>
              <a:rect l="l" t="t" r="r" b="b"/>
              <a:pathLst>
                <a:path w="3502" h="4550" extrusionOk="0">
                  <a:moveTo>
                    <a:pt x="2263" y="1"/>
                  </a:moveTo>
                  <a:cubicBezTo>
                    <a:pt x="881" y="1049"/>
                    <a:pt x="0" y="2716"/>
                    <a:pt x="0" y="4549"/>
                  </a:cubicBezTo>
                  <a:lnTo>
                    <a:pt x="1286" y="3835"/>
                  </a:lnTo>
                  <a:lnTo>
                    <a:pt x="2501" y="4526"/>
                  </a:lnTo>
                  <a:cubicBezTo>
                    <a:pt x="2525" y="3621"/>
                    <a:pt x="2882" y="2787"/>
                    <a:pt x="3501" y="2239"/>
                  </a:cubicBezTo>
                  <a:lnTo>
                    <a:pt x="3477" y="71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4" name="Google Shape;4594;p58"/>
            <p:cNvSpPr/>
            <p:nvPr/>
          </p:nvSpPr>
          <p:spPr>
            <a:xfrm>
              <a:off x="7148108" y="3819593"/>
              <a:ext cx="151139" cy="86911"/>
            </a:xfrm>
            <a:custGeom>
              <a:avLst/>
              <a:gdLst/>
              <a:ahLst/>
              <a:cxnLst/>
              <a:rect l="l" t="t" r="r" b="b"/>
              <a:pathLst>
                <a:path w="5097" h="2931" extrusionOk="0">
                  <a:moveTo>
                    <a:pt x="3834" y="1"/>
                  </a:moveTo>
                  <a:cubicBezTo>
                    <a:pt x="3358" y="263"/>
                    <a:pt x="2834" y="430"/>
                    <a:pt x="2263" y="430"/>
                  </a:cubicBezTo>
                  <a:cubicBezTo>
                    <a:pt x="1929" y="430"/>
                    <a:pt x="1643" y="358"/>
                    <a:pt x="1334" y="310"/>
                  </a:cubicBezTo>
                  <a:lnTo>
                    <a:pt x="24" y="1073"/>
                  </a:lnTo>
                  <a:lnTo>
                    <a:pt x="0" y="2478"/>
                  </a:lnTo>
                  <a:cubicBezTo>
                    <a:pt x="691" y="2787"/>
                    <a:pt x="1429" y="2930"/>
                    <a:pt x="2239" y="2930"/>
                  </a:cubicBezTo>
                  <a:cubicBezTo>
                    <a:pt x="3287" y="2930"/>
                    <a:pt x="4239" y="2668"/>
                    <a:pt x="5097" y="2192"/>
                  </a:cubicBezTo>
                  <a:lnTo>
                    <a:pt x="3882" y="1406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5" name="Google Shape;4595;p58"/>
            <p:cNvSpPr/>
            <p:nvPr/>
          </p:nvSpPr>
          <p:spPr>
            <a:xfrm>
              <a:off x="7047821" y="3736268"/>
              <a:ext cx="118669" cy="146216"/>
            </a:xfrm>
            <a:custGeom>
              <a:avLst/>
              <a:gdLst/>
              <a:ahLst/>
              <a:cxnLst/>
              <a:rect l="l" t="t" r="r" b="b"/>
              <a:pathLst>
                <a:path w="4002" h="4931" extrusionOk="0">
                  <a:moveTo>
                    <a:pt x="1215" y="1"/>
                  </a:moveTo>
                  <a:lnTo>
                    <a:pt x="1" y="668"/>
                  </a:lnTo>
                  <a:cubicBezTo>
                    <a:pt x="239" y="2501"/>
                    <a:pt x="1310" y="4049"/>
                    <a:pt x="2787" y="4930"/>
                  </a:cubicBezTo>
                  <a:lnTo>
                    <a:pt x="2787" y="3478"/>
                  </a:lnTo>
                  <a:lnTo>
                    <a:pt x="4001" y="2763"/>
                  </a:lnTo>
                  <a:cubicBezTo>
                    <a:pt x="3263" y="2311"/>
                    <a:pt x="2739" y="1596"/>
                    <a:pt x="2525" y="739"/>
                  </a:cubicBezTo>
                  <a:lnTo>
                    <a:pt x="12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6" name="Google Shape;4596;p58"/>
            <p:cNvSpPr/>
            <p:nvPr/>
          </p:nvSpPr>
          <p:spPr>
            <a:xfrm>
              <a:off x="7282288" y="3736268"/>
              <a:ext cx="104525" cy="134919"/>
            </a:xfrm>
            <a:custGeom>
              <a:avLst/>
              <a:gdLst/>
              <a:ahLst/>
              <a:cxnLst/>
              <a:rect l="l" t="t" r="r" b="b"/>
              <a:pathLst>
                <a:path w="3525" h="4550" extrusionOk="0">
                  <a:moveTo>
                    <a:pt x="3525" y="1"/>
                  </a:moveTo>
                  <a:lnTo>
                    <a:pt x="2239" y="715"/>
                  </a:lnTo>
                  <a:lnTo>
                    <a:pt x="1024" y="25"/>
                  </a:lnTo>
                  <a:cubicBezTo>
                    <a:pt x="976" y="906"/>
                    <a:pt x="619" y="1739"/>
                    <a:pt x="0" y="2311"/>
                  </a:cubicBezTo>
                  <a:lnTo>
                    <a:pt x="24" y="3835"/>
                  </a:lnTo>
                  <a:lnTo>
                    <a:pt x="1262" y="4549"/>
                  </a:lnTo>
                  <a:cubicBezTo>
                    <a:pt x="2620" y="3502"/>
                    <a:pt x="3525" y="1835"/>
                    <a:pt x="3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97" name="Google Shape;4597;p58"/>
          <p:cNvSpPr/>
          <p:nvPr/>
        </p:nvSpPr>
        <p:spPr>
          <a:xfrm>
            <a:off x="6992282" y="3561137"/>
            <a:ext cx="343228" cy="344651"/>
          </a:xfrm>
          <a:custGeom>
            <a:avLst/>
            <a:gdLst/>
            <a:ahLst/>
            <a:cxnLst/>
            <a:rect l="l" t="t" r="r" b="b"/>
            <a:pathLst>
              <a:path w="11575" h="11623" extrusionOk="0">
                <a:moveTo>
                  <a:pt x="5454" y="1"/>
                </a:moveTo>
                <a:lnTo>
                  <a:pt x="5454" y="1382"/>
                </a:lnTo>
                <a:cubicBezTo>
                  <a:pt x="5120" y="1501"/>
                  <a:pt x="4882" y="1739"/>
                  <a:pt x="4763" y="2049"/>
                </a:cubicBezTo>
                <a:lnTo>
                  <a:pt x="3906" y="2049"/>
                </a:lnTo>
                <a:lnTo>
                  <a:pt x="3096" y="930"/>
                </a:lnTo>
                <a:lnTo>
                  <a:pt x="0" y="930"/>
                </a:lnTo>
                <a:lnTo>
                  <a:pt x="0" y="3906"/>
                </a:lnTo>
                <a:lnTo>
                  <a:pt x="3096" y="3906"/>
                </a:lnTo>
                <a:lnTo>
                  <a:pt x="3906" y="2763"/>
                </a:lnTo>
                <a:lnTo>
                  <a:pt x="4763" y="2763"/>
                </a:lnTo>
                <a:cubicBezTo>
                  <a:pt x="4882" y="3097"/>
                  <a:pt x="5120" y="3335"/>
                  <a:pt x="5454" y="3454"/>
                </a:cubicBezTo>
                <a:lnTo>
                  <a:pt x="5454" y="4788"/>
                </a:lnTo>
                <a:cubicBezTo>
                  <a:pt x="5025" y="4954"/>
                  <a:pt x="4692" y="5335"/>
                  <a:pt x="4692" y="5812"/>
                </a:cubicBezTo>
                <a:cubicBezTo>
                  <a:pt x="4692" y="6288"/>
                  <a:pt x="5001" y="6669"/>
                  <a:pt x="5454" y="6812"/>
                </a:cubicBezTo>
                <a:lnTo>
                  <a:pt x="5454" y="8169"/>
                </a:lnTo>
                <a:cubicBezTo>
                  <a:pt x="5120" y="8288"/>
                  <a:pt x="4882" y="8526"/>
                  <a:pt x="4763" y="8836"/>
                </a:cubicBezTo>
                <a:lnTo>
                  <a:pt x="3906" y="8836"/>
                </a:lnTo>
                <a:lnTo>
                  <a:pt x="3096" y="7717"/>
                </a:lnTo>
                <a:lnTo>
                  <a:pt x="0" y="7717"/>
                </a:lnTo>
                <a:lnTo>
                  <a:pt x="0" y="10694"/>
                </a:lnTo>
                <a:lnTo>
                  <a:pt x="3096" y="10694"/>
                </a:lnTo>
                <a:lnTo>
                  <a:pt x="3906" y="9550"/>
                </a:lnTo>
                <a:lnTo>
                  <a:pt x="4763" y="9550"/>
                </a:lnTo>
                <a:cubicBezTo>
                  <a:pt x="4882" y="9884"/>
                  <a:pt x="5120" y="10122"/>
                  <a:pt x="5454" y="10241"/>
                </a:cubicBezTo>
                <a:lnTo>
                  <a:pt x="5454" y="11622"/>
                </a:lnTo>
                <a:lnTo>
                  <a:pt x="6121" y="11622"/>
                </a:lnTo>
                <a:lnTo>
                  <a:pt x="6121" y="10241"/>
                </a:lnTo>
                <a:cubicBezTo>
                  <a:pt x="6549" y="10098"/>
                  <a:pt x="6883" y="9717"/>
                  <a:pt x="6883" y="9241"/>
                </a:cubicBezTo>
                <a:cubicBezTo>
                  <a:pt x="6883" y="8765"/>
                  <a:pt x="6573" y="8360"/>
                  <a:pt x="6121" y="8217"/>
                </a:cubicBezTo>
                <a:lnTo>
                  <a:pt x="6121" y="6883"/>
                </a:lnTo>
                <a:cubicBezTo>
                  <a:pt x="6454" y="6764"/>
                  <a:pt x="6692" y="6526"/>
                  <a:pt x="6811" y="6193"/>
                </a:cubicBezTo>
                <a:lnTo>
                  <a:pt x="7669" y="6193"/>
                </a:lnTo>
                <a:lnTo>
                  <a:pt x="8478" y="7336"/>
                </a:lnTo>
                <a:lnTo>
                  <a:pt x="11574" y="7336"/>
                </a:lnTo>
                <a:lnTo>
                  <a:pt x="11574" y="4359"/>
                </a:lnTo>
                <a:lnTo>
                  <a:pt x="8454" y="4359"/>
                </a:lnTo>
                <a:lnTo>
                  <a:pt x="8454" y="4287"/>
                </a:lnTo>
                <a:lnTo>
                  <a:pt x="7645" y="5407"/>
                </a:lnTo>
                <a:lnTo>
                  <a:pt x="6811" y="5407"/>
                </a:lnTo>
                <a:cubicBezTo>
                  <a:pt x="6692" y="5097"/>
                  <a:pt x="6454" y="4859"/>
                  <a:pt x="6121" y="4740"/>
                </a:cubicBezTo>
                <a:lnTo>
                  <a:pt x="6121" y="3406"/>
                </a:lnTo>
                <a:cubicBezTo>
                  <a:pt x="6549" y="3240"/>
                  <a:pt x="6883" y="2859"/>
                  <a:pt x="6883" y="2382"/>
                </a:cubicBezTo>
                <a:cubicBezTo>
                  <a:pt x="6883" y="1906"/>
                  <a:pt x="6573" y="1525"/>
                  <a:pt x="6121" y="1382"/>
                </a:cubicBezTo>
                <a:lnTo>
                  <a:pt x="6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98" name="Google Shape;4598;p58"/>
          <p:cNvGrpSpPr/>
          <p:nvPr/>
        </p:nvGrpSpPr>
        <p:grpSpPr>
          <a:xfrm>
            <a:off x="6262923" y="3585867"/>
            <a:ext cx="341125" cy="341098"/>
            <a:chOff x="5881923" y="3585867"/>
            <a:chExt cx="341125" cy="341098"/>
          </a:xfrm>
        </p:grpSpPr>
        <p:sp>
          <p:nvSpPr>
            <p:cNvPr id="4599" name="Google Shape;4599;p58"/>
            <p:cNvSpPr/>
            <p:nvPr/>
          </p:nvSpPr>
          <p:spPr>
            <a:xfrm>
              <a:off x="5881923" y="3585867"/>
              <a:ext cx="89728" cy="55806"/>
            </a:xfrm>
            <a:custGeom>
              <a:avLst/>
              <a:gdLst/>
              <a:ahLst/>
              <a:cxnLst/>
              <a:rect l="l" t="t" r="r" b="b"/>
              <a:pathLst>
                <a:path w="3026" h="1882" extrusionOk="0">
                  <a:moveTo>
                    <a:pt x="1" y="0"/>
                  </a:moveTo>
                  <a:lnTo>
                    <a:pt x="1" y="1882"/>
                  </a:lnTo>
                  <a:lnTo>
                    <a:pt x="3025" y="188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0" name="Google Shape;4600;p58"/>
            <p:cNvSpPr/>
            <p:nvPr/>
          </p:nvSpPr>
          <p:spPr>
            <a:xfrm>
              <a:off x="5992084" y="3602799"/>
              <a:ext cx="29000" cy="79143"/>
            </a:xfrm>
            <a:custGeom>
              <a:avLst/>
              <a:gdLst/>
              <a:ahLst/>
              <a:cxnLst/>
              <a:rect l="l" t="t" r="r" b="b"/>
              <a:pathLst>
                <a:path w="978" h="2669" extrusionOk="0">
                  <a:moveTo>
                    <a:pt x="1" y="1"/>
                  </a:moveTo>
                  <a:lnTo>
                    <a:pt x="1" y="1525"/>
                  </a:lnTo>
                  <a:lnTo>
                    <a:pt x="977" y="2668"/>
                  </a:lnTo>
                  <a:lnTo>
                    <a:pt x="977" y="1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1" name="Google Shape;4601;p58"/>
            <p:cNvSpPr/>
            <p:nvPr/>
          </p:nvSpPr>
          <p:spPr>
            <a:xfrm>
              <a:off x="6040834" y="3643068"/>
              <a:ext cx="182215" cy="55806"/>
            </a:xfrm>
            <a:custGeom>
              <a:avLst/>
              <a:gdLst/>
              <a:ahLst/>
              <a:cxnLst/>
              <a:rect l="l" t="t" r="r" b="b"/>
              <a:pathLst>
                <a:path w="6145" h="1882" extrusionOk="0">
                  <a:moveTo>
                    <a:pt x="0" y="0"/>
                  </a:moveTo>
                  <a:lnTo>
                    <a:pt x="0" y="1882"/>
                  </a:lnTo>
                  <a:lnTo>
                    <a:pt x="5406" y="1882"/>
                  </a:lnTo>
                  <a:lnTo>
                    <a:pt x="6144" y="929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2" name="Google Shape;4602;p58"/>
            <p:cNvSpPr/>
            <p:nvPr/>
          </p:nvSpPr>
          <p:spPr>
            <a:xfrm>
              <a:off x="5992084" y="3679779"/>
              <a:ext cx="29000" cy="79113"/>
            </a:xfrm>
            <a:custGeom>
              <a:avLst/>
              <a:gdLst/>
              <a:ahLst/>
              <a:cxnLst/>
              <a:rect l="l" t="t" r="r" b="b"/>
              <a:pathLst>
                <a:path w="978" h="2668" extrusionOk="0">
                  <a:moveTo>
                    <a:pt x="1" y="1"/>
                  </a:moveTo>
                  <a:lnTo>
                    <a:pt x="1" y="1501"/>
                  </a:lnTo>
                  <a:lnTo>
                    <a:pt x="977" y="2668"/>
                  </a:lnTo>
                  <a:lnTo>
                    <a:pt x="977" y="1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3" name="Google Shape;4603;p58"/>
            <p:cNvSpPr/>
            <p:nvPr/>
          </p:nvSpPr>
          <p:spPr>
            <a:xfrm>
              <a:off x="5881923" y="3737691"/>
              <a:ext cx="89728" cy="55806"/>
            </a:xfrm>
            <a:custGeom>
              <a:avLst/>
              <a:gdLst/>
              <a:ahLst/>
              <a:cxnLst/>
              <a:rect l="l" t="t" r="r" b="b"/>
              <a:pathLst>
                <a:path w="3026" h="1882" extrusionOk="0">
                  <a:moveTo>
                    <a:pt x="1" y="0"/>
                  </a:moveTo>
                  <a:lnTo>
                    <a:pt x="1" y="1882"/>
                  </a:lnTo>
                  <a:lnTo>
                    <a:pt x="3025" y="1882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4" name="Google Shape;4604;p58"/>
            <p:cNvSpPr/>
            <p:nvPr/>
          </p:nvSpPr>
          <p:spPr>
            <a:xfrm>
              <a:off x="5992084" y="3755334"/>
              <a:ext cx="29000" cy="79825"/>
            </a:xfrm>
            <a:custGeom>
              <a:avLst/>
              <a:gdLst/>
              <a:ahLst/>
              <a:cxnLst/>
              <a:rect l="l" t="t" r="r" b="b"/>
              <a:pathLst>
                <a:path w="978" h="2692" extrusionOk="0">
                  <a:moveTo>
                    <a:pt x="1" y="1"/>
                  </a:moveTo>
                  <a:lnTo>
                    <a:pt x="1" y="1525"/>
                  </a:lnTo>
                  <a:lnTo>
                    <a:pt x="977" y="2692"/>
                  </a:lnTo>
                  <a:lnTo>
                    <a:pt x="977" y="11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5" name="Google Shape;4605;p58"/>
            <p:cNvSpPr/>
            <p:nvPr/>
          </p:nvSpPr>
          <p:spPr>
            <a:xfrm>
              <a:off x="5992084" y="3831602"/>
              <a:ext cx="29000" cy="79113"/>
            </a:xfrm>
            <a:custGeom>
              <a:avLst/>
              <a:gdLst/>
              <a:ahLst/>
              <a:cxnLst/>
              <a:rect l="l" t="t" r="r" b="b"/>
              <a:pathLst>
                <a:path w="978" h="2668" extrusionOk="0">
                  <a:moveTo>
                    <a:pt x="1" y="1"/>
                  </a:moveTo>
                  <a:lnTo>
                    <a:pt x="1" y="1501"/>
                  </a:lnTo>
                  <a:lnTo>
                    <a:pt x="977" y="2668"/>
                  </a:lnTo>
                  <a:lnTo>
                    <a:pt x="977" y="11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6" name="Google Shape;4606;p58"/>
            <p:cNvSpPr/>
            <p:nvPr/>
          </p:nvSpPr>
          <p:spPr>
            <a:xfrm>
              <a:off x="5881923" y="3662135"/>
              <a:ext cx="89728" cy="55094"/>
            </a:xfrm>
            <a:custGeom>
              <a:avLst/>
              <a:gdLst/>
              <a:ahLst/>
              <a:cxnLst/>
              <a:rect l="l" t="t" r="r" b="b"/>
              <a:pathLst>
                <a:path w="3026" h="1858" extrusionOk="0">
                  <a:moveTo>
                    <a:pt x="1" y="0"/>
                  </a:moveTo>
                  <a:lnTo>
                    <a:pt x="1" y="1858"/>
                  </a:lnTo>
                  <a:lnTo>
                    <a:pt x="3025" y="1858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7" name="Google Shape;4607;p58"/>
            <p:cNvSpPr/>
            <p:nvPr/>
          </p:nvSpPr>
          <p:spPr>
            <a:xfrm>
              <a:off x="6040834" y="3794180"/>
              <a:ext cx="182215" cy="56518"/>
            </a:xfrm>
            <a:custGeom>
              <a:avLst/>
              <a:gdLst/>
              <a:ahLst/>
              <a:cxnLst/>
              <a:rect l="l" t="t" r="r" b="b"/>
              <a:pathLst>
                <a:path w="6145" h="1906" extrusionOk="0">
                  <a:moveTo>
                    <a:pt x="5406" y="1"/>
                  </a:moveTo>
                  <a:lnTo>
                    <a:pt x="0" y="24"/>
                  </a:lnTo>
                  <a:lnTo>
                    <a:pt x="0" y="1906"/>
                  </a:lnTo>
                  <a:lnTo>
                    <a:pt x="5406" y="1906"/>
                  </a:lnTo>
                  <a:lnTo>
                    <a:pt x="6144" y="953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8" name="Google Shape;4608;p58"/>
            <p:cNvSpPr/>
            <p:nvPr/>
          </p:nvSpPr>
          <p:spPr>
            <a:xfrm>
              <a:off x="6040834" y="3717912"/>
              <a:ext cx="182215" cy="56518"/>
            </a:xfrm>
            <a:custGeom>
              <a:avLst/>
              <a:gdLst/>
              <a:ahLst/>
              <a:cxnLst/>
              <a:rect l="l" t="t" r="r" b="b"/>
              <a:pathLst>
                <a:path w="6145" h="1906" extrusionOk="0">
                  <a:moveTo>
                    <a:pt x="5406" y="1"/>
                  </a:moveTo>
                  <a:lnTo>
                    <a:pt x="0" y="48"/>
                  </a:lnTo>
                  <a:lnTo>
                    <a:pt x="0" y="1906"/>
                  </a:lnTo>
                  <a:lnTo>
                    <a:pt x="5406" y="1906"/>
                  </a:lnTo>
                  <a:lnTo>
                    <a:pt x="6144" y="953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9" name="Google Shape;4609;p58"/>
            <p:cNvSpPr/>
            <p:nvPr/>
          </p:nvSpPr>
          <p:spPr>
            <a:xfrm>
              <a:off x="6040834" y="3871159"/>
              <a:ext cx="182215" cy="55806"/>
            </a:xfrm>
            <a:custGeom>
              <a:avLst/>
              <a:gdLst/>
              <a:ahLst/>
              <a:cxnLst/>
              <a:rect l="l" t="t" r="r" b="b"/>
              <a:pathLst>
                <a:path w="6145" h="1882" extrusionOk="0">
                  <a:moveTo>
                    <a:pt x="0" y="0"/>
                  </a:moveTo>
                  <a:lnTo>
                    <a:pt x="0" y="1882"/>
                  </a:lnTo>
                  <a:lnTo>
                    <a:pt x="5406" y="1882"/>
                  </a:lnTo>
                  <a:lnTo>
                    <a:pt x="6144" y="905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0" name="Google Shape;4610;p58"/>
            <p:cNvSpPr/>
            <p:nvPr/>
          </p:nvSpPr>
          <p:spPr>
            <a:xfrm>
              <a:off x="5881923" y="3813958"/>
              <a:ext cx="89728" cy="55094"/>
            </a:xfrm>
            <a:custGeom>
              <a:avLst/>
              <a:gdLst/>
              <a:ahLst/>
              <a:cxnLst/>
              <a:rect l="l" t="t" r="r" b="b"/>
              <a:pathLst>
                <a:path w="3026" h="1858" extrusionOk="0">
                  <a:moveTo>
                    <a:pt x="1" y="0"/>
                  </a:moveTo>
                  <a:lnTo>
                    <a:pt x="1" y="1858"/>
                  </a:lnTo>
                  <a:lnTo>
                    <a:pt x="3025" y="1858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11" name="Google Shape;4611;p58"/>
          <p:cNvSpPr/>
          <p:nvPr/>
        </p:nvSpPr>
        <p:spPr>
          <a:xfrm>
            <a:off x="5547709" y="3563983"/>
            <a:ext cx="283211" cy="344621"/>
          </a:xfrm>
          <a:custGeom>
            <a:avLst/>
            <a:gdLst/>
            <a:ahLst/>
            <a:cxnLst/>
            <a:rect l="l" t="t" r="r" b="b"/>
            <a:pathLst>
              <a:path w="9551" h="11622" extrusionOk="0">
                <a:moveTo>
                  <a:pt x="1" y="0"/>
                </a:moveTo>
                <a:lnTo>
                  <a:pt x="1" y="667"/>
                </a:lnTo>
                <a:lnTo>
                  <a:pt x="858" y="667"/>
                </a:lnTo>
                <a:lnTo>
                  <a:pt x="858" y="1358"/>
                </a:lnTo>
                <a:lnTo>
                  <a:pt x="1" y="1358"/>
                </a:lnTo>
                <a:lnTo>
                  <a:pt x="1" y="2048"/>
                </a:lnTo>
                <a:lnTo>
                  <a:pt x="858" y="2048"/>
                </a:lnTo>
                <a:lnTo>
                  <a:pt x="858" y="2739"/>
                </a:lnTo>
                <a:lnTo>
                  <a:pt x="1" y="2739"/>
                </a:lnTo>
                <a:lnTo>
                  <a:pt x="1" y="3406"/>
                </a:lnTo>
                <a:lnTo>
                  <a:pt x="858" y="3406"/>
                </a:lnTo>
                <a:lnTo>
                  <a:pt x="858" y="4096"/>
                </a:lnTo>
                <a:lnTo>
                  <a:pt x="1" y="4096"/>
                </a:lnTo>
                <a:lnTo>
                  <a:pt x="1" y="4787"/>
                </a:lnTo>
                <a:lnTo>
                  <a:pt x="858" y="4787"/>
                </a:lnTo>
                <a:lnTo>
                  <a:pt x="858" y="5477"/>
                </a:lnTo>
                <a:lnTo>
                  <a:pt x="1" y="5477"/>
                </a:lnTo>
                <a:lnTo>
                  <a:pt x="1" y="6144"/>
                </a:lnTo>
                <a:lnTo>
                  <a:pt x="858" y="6144"/>
                </a:lnTo>
                <a:lnTo>
                  <a:pt x="858" y="6835"/>
                </a:lnTo>
                <a:lnTo>
                  <a:pt x="1" y="6835"/>
                </a:lnTo>
                <a:lnTo>
                  <a:pt x="1" y="7525"/>
                </a:lnTo>
                <a:lnTo>
                  <a:pt x="858" y="7525"/>
                </a:lnTo>
                <a:lnTo>
                  <a:pt x="858" y="8216"/>
                </a:lnTo>
                <a:lnTo>
                  <a:pt x="1" y="8216"/>
                </a:lnTo>
                <a:lnTo>
                  <a:pt x="1" y="8883"/>
                </a:lnTo>
                <a:lnTo>
                  <a:pt x="858" y="8883"/>
                </a:lnTo>
                <a:lnTo>
                  <a:pt x="858" y="9573"/>
                </a:lnTo>
                <a:lnTo>
                  <a:pt x="1" y="9573"/>
                </a:lnTo>
                <a:lnTo>
                  <a:pt x="1" y="10264"/>
                </a:lnTo>
                <a:lnTo>
                  <a:pt x="858" y="10264"/>
                </a:lnTo>
                <a:lnTo>
                  <a:pt x="858" y="10955"/>
                </a:lnTo>
                <a:lnTo>
                  <a:pt x="1" y="10955"/>
                </a:lnTo>
                <a:lnTo>
                  <a:pt x="1" y="11622"/>
                </a:lnTo>
                <a:lnTo>
                  <a:pt x="1525" y="11622"/>
                </a:lnTo>
                <a:lnTo>
                  <a:pt x="1525" y="10145"/>
                </a:lnTo>
                <a:lnTo>
                  <a:pt x="9550" y="10145"/>
                </a:lnTo>
                <a:lnTo>
                  <a:pt x="9550" y="7883"/>
                </a:lnTo>
                <a:lnTo>
                  <a:pt x="1525" y="7883"/>
                </a:lnTo>
                <a:lnTo>
                  <a:pt x="1525" y="6835"/>
                </a:lnTo>
                <a:lnTo>
                  <a:pt x="8907" y="6835"/>
                </a:lnTo>
                <a:lnTo>
                  <a:pt x="8907" y="4692"/>
                </a:lnTo>
                <a:lnTo>
                  <a:pt x="1525" y="4692"/>
                </a:lnTo>
                <a:lnTo>
                  <a:pt x="1525" y="3620"/>
                </a:lnTo>
                <a:lnTo>
                  <a:pt x="8217" y="3620"/>
                </a:lnTo>
                <a:lnTo>
                  <a:pt x="8217" y="1477"/>
                </a:lnTo>
                <a:lnTo>
                  <a:pt x="1525" y="1477"/>
                </a:lnTo>
                <a:lnTo>
                  <a:pt x="15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12" name="Google Shape;4612;p58"/>
          <p:cNvGrpSpPr/>
          <p:nvPr/>
        </p:nvGrpSpPr>
        <p:grpSpPr>
          <a:xfrm>
            <a:off x="4781639" y="3605646"/>
            <a:ext cx="341122" cy="282472"/>
            <a:chOff x="4705439" y="3605646"/>
            <a:chExt cx="341122" cy="282472"/>
          </a:xfrm>
        </p:grpSpPr>
        <p:sp>
          <p:nvSpPr>
            <p:cNvPr id="4613" name="Google Shape;4613;p58"/>
            <p:cNvSpPr/>
            <p:nvPr/>
          </p:nvSpPr>
          <p:spPr>
            <a:xfrm>
              <a:off x="4705439" y="3712278"/>
              <a:ext cx="341122" cy="175839"/>
            </a:xfrm>
            <a:custGeom>
              <a:avLst/>
              <a:gdLst/>
              <a:ahLst/>
              <a:cxnLst/>
              <a:rect l="l" t="t" r="r" b="b"/>
              <a:pathLst>
                <a:path w="11504" h="5930" extrusionOk="0">
                  <a:moveTo>
                    <a:pt x="8979" y="0"/>
                  </a:moveTo>
                  <a:lnTo>
                    <a:pt x="7907" y="977"/>
                  </a:lnTo>
                  <a:lnTo>
                    <a:pt x="7907" y="5239"/>
                  </a:lnTo>
                  <a:lnTo>
                    <a:pt x="6860" y="5239"/>
                  </a:lnTo>
                  <a:lnTo>
                    <a:pt x="6860" y="1667"/>
                  </a:lnTo>
                  <a:lnTo>
                    <a:pt x="5788" y="691"/>
                  </a:lnTo>
                  <a:lnTo>
                    <a:pt x="4716" y="1667"/>
                  </a:lnTo>
                  <a:lnTo>
                    <a:pt x="4716" y="5239"/>
                  </a:lnTo>
                  <a:lnTo>
                    <a:pt x="3645" y="5239"/>
                  </a:lnTo>
                  <a:lnTo>
                    <a:pt x="3645" y="2310"/>
                  </a:lnTo>
                  <a:lnTo>
                    <a:pt x="2573" y="1334"/>
                  </a:lnTo>
                  <a:lnTo>
                    <a:pt x="1501" y="2310"/>
                  </a:lnTo>
                  <a:lnTo>
                    <a:pt x="1501" y="5239"/>
                  </a:lnTo>
                  <a:lnTo>
                    <a:pt x="1" y="5239"/>
                  </a:lnTo>
                  <a:lnTo>
                    <a:pt x="1" y="5930"/>
                  </a:lnTo>
                  <a:lnTo>
                    <a:pt x="11503" y="5930"/>
                  </a:lnTo>
                  <a:lnTo>
                    <a:pt x="11503" y="5239"/>
                  </a:lnTo>
                  <a:lnTo>
                    <a:pt x="10051" y="5239"/>
                  </a:lnTo>
                  <a:lnTo>
                    <a:pt x="10051" y="977"/>
                  </a:lnTo>
                  <a:lnTo>
                    <a:pt x="8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4" name="Google Shape;4614;p58"/>
            <p:cNvSpPr/>
            <p:nvPr/>
          </p:nvSpPr>
          <p:spPr>
            <a:xfrm>
              <a:off x="4749949" y="3698845"/>
              <a:ext cx="63575" cy="56518"/>
            </a:xfrm>
            <a:custGeom>
              <a:avLst/>
              <a:gdLst/>
              <a:ahLst/>
              <a:cxnLst/>
              <a:rect l="l" t="t" r="r" b="b"/>
              <a:pathLst>
                <a:path w="2144" h="1906" extrusionOk="0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5" name="Google Shape;4615;p58"/>
            <p:cNvSpPr/>
            <p:nvPr/>
          </p:nvSpPr>
          <p:spPr>
            <a:xfrm>
              <a:off x="4749949" y="3645885"/>
              <a:ext cx="63575" cy="56518"/>
            </a:xfrm>
            <a:custGeom>
              <a:avLst/>
              <a:gdLst/>
              <a:ahLst/>
              <a:cxnLst/>
              <a:rect l="l" t="t" r="r" b="b"/>
              <a:pathLst>
                <a:path w="2144" h="1906" extrusionOk="0">
                  <a:moveTo>
                    <a:pt x="1072" y="1"/>
                  </a:moveTo>
                  <a:lnTo>
                    <a:pt x="0" y="977"/>
                  </a:lnTo>
                  <a:lnTo>
                    <a:pt x="0" y="1906"/>
                  </a:lnTo>
                  <a:lnTo>
                    <a:pt x="1072" y="929"/>
                  </a:lnTo>
                  <a:lnTo>
                    <a:pt x="2144" y="1906"/>
                  </a:lnTo>
                  <a:lnTo>
                    <a:pt x="2144" y="977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6" name="Google Shape;4616;p58"/>
            <p:cNvSpPr/>
            <p:nvPr/>
          </p:nvSpPr>
          <p:spPr>
            <a:xfrm>
              <a:off x="4845283" y="3678385"/>
              <a:ext cx="63575" cy="56518"/>
            </a:xfrm>
            <a:custGeom>
              <a:avLst/>
              <a:gdLst/>
              <a:ahLst/>
              <a:cxnLst/>
              <a:rect l="l" t="t" r="r" b="b"/>
              <a:pathLst>
                <a:path w="2144" h="1906" extrusionOk="0">
                  <a:moveTo>
                    <a:pt x="1072" y="0"/>
                  </a:moveTo>
                  <a:lnTo>
                    <a:pt x="0" y="1000"/>
                  </a:lnTo>
                  <a:lnTo>
                    <a:pt x="0" y="1905"/>
                  </a:lnTo>
                  <a:lnTo>
                    <a:pt x="1072" y="929"/>
                  </a:lnTo>
                  <a:lnTo>
                    <a:pt x="2144" y="1905"/>
                  </a:lnTo>
                  <a:lnTo>
                    <a:pt x="2144" y="1000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7" name="Google Shape;4617;p58"/>
            <p:cNvSpPr/>
            <p:nvPr/>
          </p:nvSpPr>
          <p:spPr>
            <a:xfrm>
              <a:off x="4845283" y="3625395"/>
              <a:ext cx="63575" cy="56547"/>
            </a:xfrm>
            <a:custGeom>
              <a:avLst/>
              <a:gdLst/>
              <a:ahLst/>
              <a:cxnLst/>
              <a:rect l="l" t="t" r="r" b="b"/>
              <a:pathLst>
                <a:path w="2144" h="1907" extrusionOk="0">
                  <a:moveTo>
                    <a:pt x="1072" y="1"/>
                  </a:moveTo>
                  <a:lnTo>
                    <a:pt x="0" y="1001"/>
                  </a:lnTo>
                  <a:lnTo>
                    <a:pt x="0" y="1906"/>
                  </a:lnTo>
                  <a:lnTo>
                    <a:pt x="1072" y="930"/>
                  </a:lnTo>
                  <a:lnTo>
                    <a:pt x="2144" y="1906"/>
                  </a:lnTo>
                  <a:lnTo>
                    <a:pt x="2144" y="1001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8" name="Google Shape;4618;p58"/>
            <p:cNvSpPr/>
            <p:nvPr/>
          </p:nvSpPr>
          <p:spPr>
            <a:xfrm>
              <a:off x="4939906" y="3659318"/>
              <a:ext cx="63575" cy="56518"/>
            </a:xfrm>
            <a:custGeom>
              <a:avLst/>
              <a:gdLst/>
              <a:ahLst/>
              <a:cxnLst/>
              <a:rect l="l" t="t" r="r" b="b"/>
              <a:pathLst>
                <a:path w="2144" h="1906" extrusionOk="0">
                  <a:moveTo>
                    <a:pt x="1072" y="0"/>
                  </a:moveTo>
                  <a:lnTo>
                    <a:pt x="0" y="976"/>
                  </a:lnTo>
                  <a:lnTo>
                    <a:pt x="0" y="1905"/>
                  </a:lnTo>
                  <a:lnTo>
                    <a:pt x="1072" y="929"/>
                  </a:lnTo>
                  <a:lnTo>
                    <a:pt x="2144" y="1905"/>
                  </a:lnTo>
                  <a:lnTo>
                    <a:pt x="2144" y="976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9" name="Google Shape;4619;p58"/>
            <p:cNvSpPr/>
            <p:nvPr/>
          </p:nvSpPr>
          <p:spPr>
            <a:xfrm>
              <a:off x="4939906" y="3605646"/>
              <a:ext cx="63575" cy="56518"/>
            </a:xfrm>
            <a:custGeom>
              <a:avLst/>
              <a:gdLst/>
              <a:ahLst/>
              <a:cxnLst/>
              <a:rect l="l" t="t" r="r" b="b"/>
              <a:pathLst>
                <a:path w="2144" h="1906" extrusionOk="0">
                  <a:moveTo>
                    <a:pt x="1072" y="0"/>
                  </a:moveTo>
                  <a:lnTo>
                    <a:pt x="0" y="977"/>
                  </a:lnTo>
                  <a:lnTo>
                    <a:pt x="0" y="1905"/>
                  </a:lnTo>
                  <a:lnTo>
                    <a:pt x="1072" y="905"/>
                  </a:lnTo>
                  <a:lnTo>
                    <a:pt x="2144" y="1905"/>
                  </a:lnTo>
                  <a:lnTo>
                    <a:pt x="2144" y="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20" name="Google Shape;4620;p58"/>
          <p:cNvSpPr/>
          <p:nvPr/>
        </p:nvSpPr>
        <p:spPr>
          <a:xfrm>
            <a:off x="4042436" y="3589337"/>
            <a:ext cx="342516" cy="291010"/>
          </a:xfrm>
          <a:custGeom>
            <a:avLst/>
            <a:gdLst/>
            <a:ahLst/>
            <a:cxnLst/>
            <a:rect l="l" t="t" r="r" b="b"/>
            <a:pathLst>
              <a:path w="11551" h="9814" extrusionOk="0">
                <a:moveTo>
                  <a:pt x="3334" y="4313"/>
                </a:moveTo>
                <a:cubicBezTo>
                  <a:pt x="3406" y="4384"/>
                  <a:pt x="3477" y="4408"/>
                  <a:pt x="3572" y="4432"/>
                </a:cubicBezTo>
                <a:lnTo>
                  <a:pt x="3572" y="9147"/>
                </a:lnTo>
                <a:lnTo>
                  <a:pt x="1429" y="9147"/>
                </a:lnTo>
                <a:lnTo>
                  <a:pt x="1429" y="8457"/>
                </a:lnTo>
                <a:cubicBezTo>
                  <a:pt x="1858" y="8314"/>
                  <a:pt x="2143" y="7933"/>
                  <a:pt x="2143" y="7456"/>
                </a:cubicBezTo>
                <a:cubicBezTo>
                  <a:pt x="2143" y="7147"/>
                  <a:pt x="2024" y="6885"/>
                  <a:pt x="1810" y="6670"/>
                </a:cubicBezTo>
                <a:lnTo>
                  <a:pt x="3334" y="4313"/>
                </a:lnTo>
                <a:close/>
                <a:moveTo>
                  <a:pt x="4501" y="4289"/>
                </a:moveTo>
                <a:lnTo>
                  <a:pt x="5859" y="5861"/>
                </a:lnTo>
                <a:cubicBezTo>
                  <a:pt x="5787" y="6027"/>
                  <a:pt x="5739" y="6170"/>
                  <a:pt x="5739" y="6337"/>
                </a:cubicBezTo>
                <a:cubicBezTo>
                  <a:pt x="5739" y="6813"/>
                  <a:pt x="6049" y="7218"/>
                  <a:pt x="6501" y="7361"/>
                </a:cubicBezTo>
                <a:lnTo>
                  <a:pt x="6501" y="9147"/>
                </a:lnTo>
                <a:lnTo>
                  <a:pt x="4263" y="9147"/>
                </a:lnTo>
                <a:lnTo>
                  <a:pt x="4263" y="4432"/>
                </a:lnTo>
                <a:lnTo>
                  <a:pt x="4239" y="4432"/>
                </a:lnTo>
                <a:cubicBezTo>
                  <a:pt x="4311" y="4408"/>
                  <a:pt x="4430" y="4360"/>
                  <a:pt x="4501" y="4289"/>
                </a:cubicBezTo>
                <a:close/>
                <a:moveTo>
                  <a:pt x="9288" y="3217"/>
                </a:moveTo>
                <a:cubicBezTo>
                  <a:pt x="9383" y="3241"/>
                  <a:pt x="9478" y="3241"/>
                  <a:pt x="9526" y="3289"/>
                </a:cubicBezTo>
                <a:lnTo>
                  <a:pt x="9526" y="9147"/>
                </a:lnTo>
                <a:lnTo>
                  <a:pt x="7144" y="9147"/>
                </a:lnTo>
                <a:lnTo>
                  <a:pt x="7144" y="7361"/>
                </a:lnTo>
                <a:cubicBezTo>
                  <a:pt x="7573" y="7218"/>
                  <a:pt x="7883" y="6813"/>
                  <a:pt x="7883" y="6337"/>
                </a:cubicBezTo>
                <a:cubicBezTo>
                  <a:pt x="7883" y="6099"/>
                  <a:pt x="7811" y="5861"/>
                  <a:pt x="7645" y="5694"/>
                </a:cubicBezTo>
                <a:lnTo>
                  <a:pt x="9288" y="3217"/>
                </a:lnTo>
                <a:close/>
                <a:moveTo>
                  <a:pt x="9894" y="0"/>
                </a:moveTo>
                <a:cubicBezTo>
                  <a:pt x="8980" y="0"/>
                  <a:pt x="8240" y="745"/>
                  <a:pt x="8240" y="1646"/>
                </a:cubicBezTo>
                <a:cubicBezTo>
                  <a:pt x="8240" y="2122"/>
                  <a:pt x="8454" y="2527"/>
                  <a:pt x="8764" y="2836"/>
                </a:cubicBezTo>
                <a:lnTo>
                  <a:pt x="7121" y="5313"/>
                </a:lnTo>
                <a:cubicBezTo>
                  <a:pt x="7025" y="5265"/>
                  <a:pt x="6930" y="5265"/>
                  <a:pt x="6859" y="5265"/>
                </a:cubicBezTo>
                <a:cubicBezTo>
                  <a:pt x="6668" y="5265"/>
                  <a:pt x="6525" y="5313"/>
                  <a:pt x="6382" y="5384"/>
                </a:cubicBezTo>
                <a:lnTo>
                  <a:pt x="4954" y="3717"/>
                </a:lnTo>
                <a:cubicBezTo>
                  <a:pt x="4977" y="3598"/>
                  <a:pt x="5001" y="3456"/>
                  <a:pt x="4977" y="3313"/>
                </a:cubicBezTo>
                <a:cubicBezTo>
                  <a:pt x="4906" y="2789"/>
                  <a:pt x="4501" y="2384"/>
                  <a:pt x="4001" y="2360"/>
                </a:cubicBezTo>
                <a:cubicBezTo>
                  <a:pt x="3971" y="2358"/>
                  <a:pt x="3942" y="2357"/>
                  <a:pt x="3913" y="2357"/>
                </a:cubicBezTo>
                <a:cubicBezTo>
                  <a:pt x="3313" y="2357"/>
                  <a:pt x="2858" y="2818"/>
                  <a:pt x="2858" y="3432"/>
                </a:cubicBezTo>
                <a:cubicBezTo>
                  <a:pt x="2858" y="3551"/>
                  <a:pt x="2882" y="3670"/>
                  <a:pt x="2906" y="3765"/>
                </a:cubicBezTo>
                <a:lnTo>
                  <a:pt x="1191" y="6385"/>
                </a:lnTo>
                <a:lnTo>
                  <a:pt x="1072" y="6385"/>
                </a:lnTo>
                <a:cubicBezTo>
                  <a:pt x="476" y="6385"/>
                  <a:pt x="0" y="6861"/>
                  <a:pt x="0" y="7456"/>
                </a:cubicBezTo>
                <a:cubicBezTo>
                  <a:pt x="0" y="7933"/>
                  <a:pt x="310" y="8314"/>
                  <a:pt x="738" y="8457"/>
                </a:cubicBezTo>
                <a:lnTo>
                  <a:pt x="738" y="9147"/>
                </a:lnTo>
                <a:lnTo>
                  <a:pt x="0" y="9147"/>
                </a:lnTo>
                <a:lnTo>
                  <a:pt x="0" y="9814"/>
                </a:lnTo>
                <a:lnTo>
                  <a:pt x="11503" y="9814"/>
                </a:lnTo>
                <a:lnTo>
                  <a:pt x="11503" y="9147"/>
                </a:lnTo>
                <a:lnTo>
                  <a:pt x="10193" y="9147"/>
                </a:lnTo>
                <a:lnTo>
                  <a:pt x="10193" y="3289"/>
                </a:lnTo>
                <a:lnTo>
                  <a:pt x="10217" y="3289"/>
                </a:lnTo>
                <a:cubicBezTo>
                  <a:pt x="10979" y="3122"/>
                  <a:pt x="11550" y="2408"/>
                  <a:pt x="11526" y="1574"/>
                </a:cubicBezTo>
                <a:cubicBezTo>
                  <a:pt x="11503" y="741"/>
                  <a:pt x="10812" y="74"/>
                  <a:pt x="9978" y="2"/>
                </a:cubicBezTo>
                <a:cubicBezTo>
                  <a:pt x="9950" y="1"/>
                  <a:pt x="9922" y="0"/>
                  <a:pt x="98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1" name="Google Shape;4621;p58"/>
          <p:cNvGrpSpPr/>
          <p:nvPr/>
        </p:nvGrpSpPr>
        <p:grpSpPr>
          <a:xfrm>
            <a:off x="3346970" y="3574570"/>
            <a:ext cx="194224" cy="340385"/>
            <a:chOff x="3575570" y="3574570"/>
            <a:chExt cx="194224" cy="340385"/>
          </a:xfrm>
        </p:grpSpPr>
        <p:sp>
          <p:nvSpPr>
            <p:cNvPr id="4622" name="Google Shape;4622;p58"/>
            <p:cNvSpPr/>
            <p:nvPr/>
          </p:nvSpPr>
          <p:spPr>
            <a:xfrm>
              <a:off x="3575570" y="3677673"/>
              <a:ext cx="194224" cy="80536"/>
            </a:xfrm>
            <a:custGeom>
              <a:avLst/>
              <a:gdLst/>
              <a:ahLst/>
              <a:cxnLst/>
              <a:rect l="l" t="t" r="r" b="b"/>
              <a:pathLst>
                <a:path w="6550" h="2716" extrusionOk="0">
                  <a:moveTo>
                    <a:pt x="1739" y="0"/>
                  </a:moveTo>
                  <a:lnTo>
                    <a:pt x="1" y="929"/>
                  </a:lnTo>
                  <a:lnTo>
                    <a:pt x="3287" y="2715"/>
                  </a:lnTo>
                  <a:lnTo>
                    <a:pt x="6550" y="929"/>
                  </a:lnTo>
                  <a:lnTo>
                    <a:pt x="4835" y="0"/>
                  </a:lnTo>
                  <a:lnTo>
                    <a:pt x="3287" y="85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3" name="Google Shape;4623;p58"/>
            <p:cNvSpPr/>
            <p:nvPr/>
          </p:nvSpPr>
          <p:spPr>
            <a:xfrm>
              <a:off x="3575570" y="3574570"/>
              <a:ext cx="194224" cy="105948"/>
            </a:xfrm>
            <a:custGeom>
              <a:avLst/>
              <a:gdLst/>
              <a:ahLst/>
              <a:cxnLst/>
              <a:rect l="l" t="t" r="r" b="b"/>
              <a:pathLst>
                <a:path w="6550" h="3573" extrusionOk="0">
                  <a:moveTo>
                    <a:pt x="3287" y="0"/>
                  </a:moveTo>
                  <a:lnTo>
                    <a:pt x="1" y="1786"/>
                  </a:lnTo>
                  <a:lnTo>
                    <a:pt x="3287" y="3572"/>
                  </a:lnTo>
                  <a:lnTo>
                    <a:pt x="6550" y="1786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4" name="Google Shape;4624;p58"/>
            <p:cNvSpPr/>
            <p:nvPr/>
          </p:nvSpPr>
          <p:spPr>
            <a:xfrm>
              <a:off x="3575570" y="3835130"/>
              <a:ext cx="194224" cy="79825"/>
            </a:xfrm>
            <a:custGeom>
              <a:avLst/>
              <a:gdLst/>
              <a:ahLst/>
              <a:cxnLst/>
              <a:rect l="l" t="t" r="r" b="b"/>
              <a:pathLst>
                <a:path w="6550" h="2692" extrusionOk="0">
                  <a:moveTo>
                    <a:pt x="1739" y="1"/>
                  </a:moveTo>
                  <a:lnTo>
                    <a:pt x="1" y="906"/>
                  </a:lnTo>
                  <a:lnTo>
                    <a:pt x="3287" y="2692"/>
                  </a:lnTo>
                  <a:lnTo>
                    <a:pt x="6550" y="906"/>
                  </a:lnTo>
                  <a:lnTo>
                    <a:pt x="4835" y="1"/>
                  </a:lnTo>
                  <a:lnTo>
                    <a:pt x="3287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5" name="Google Shape;4625;p58"/>
            <p:cNvSpPr/>
            <p:nvPr/>
          </p:nvSpPr>
          <p:spPr>
            <a:xfrm>
              <a:off x="3575570" y="3756046"/>
              <a:ext cx="194224" cy="80536"/>
            </a:xfrm>
            <a:custGeom>
              <a:avLst/>
              <a:gdLst/>
              <a:ahLst/>
              <a:cxnLst/>
              <a:rect l="l" t="t" r="r" b="b"/>
              <a:pathLst>
                <a:path w="6550" h="2716" extrusionOk="0">
                  <a:moveTo>
                    <a:pt x="1739" y="1"/>
                  </a:moveTo>
                  <a:lnTo>
                    <a:pt x="1" y="929"/>
                  </a:lnTo>
                  <a:lnTo>
                    <a:pt x="3287" y="2715"/>
                  </a:lnTo>
                  <a:lnTo>
                    <a:pt x="6550" y="929"/>
                  </a:lnTo>
                  <a:lnTo>
                    <a:pt x="4835" y="1"/>
                  </a:lnTo>
                  <a:lnTo>
                    <a:pt x="3287" y="882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26" name="Google Shape;4626;p58"/>
          <p:cNvGrpSpPr/>
          <p:nvPr/>
        </p:nvGrpSpPr>
        <p:grpSpPr>
          <a:xfrm>
            <a:off x="2569603" y="3575963"/>
            <a:ext cx="341127" cy="341838"/>
            <a:chOff x="2950603" y="3575963"/>
            <a:chExt cx="341127" cy="341838"/>
          </a:xfrm>
        </p:grpSpPr>
        <p:sp>
          <p:nvSpPr>
            <p:cNvPr id="4627" name="Google Shape;4627;p58"/>
            <p:cNvSpPr/>
            <p:nvPr/>
          </p:nvSpPr>
          <p:spPr>
            <a:xfrm>
              <a:off x="2976757" y="3719988"/>
              <a:ext cx="44508" cy="84094"/>
            </a:xfrm>
            <a:custGeom>
              <a:avLst/>
              <a:gdLst/>
              <a:ahLst/>
              <a:cxnLst/>
              <a:rect l="l" t="t" r="r" b="b"/>
              <a:pathLst>
                <a:path w="1501" h="2836" extrusionOk="0">
                  <a:moveTo>
                    <a:pt x="755" y="1"/>
                  </a:moveTo>
                  <a:cubicBezTo>
                    <a:pt x="742" y="1"/>
                    <a:pt x="728" y="1"/>
                    <a:pt x="715" y="2"/>
                  </a:cubicBezTo>
                  <a:cubicBezTo>
                    <a:pt x="310" y="26"/>
                    <a:pt x="0" y="359"/>
                    <a:pt x="0" y="740"/>
                  </a:cubicBezTo>
                  <a:lnTo>
                    <a:pt x="0" y="2812"/>
                  </a:lnTo>
                  <a:cubicBezTo>
                    <a:pt x="238" y="2717"/>
                    <a:pt x="476" y="2693"/>
                    <a:pt x="738" y="2693"/>
                  </a:cubicBezTo>
                  <a:cubicBezTo>
                    <a:pt x="1024" y="2717"/>
                    <a:pt x="1262" y="2741"/>
                    <a:pt x="1500" y="2836"/>
                  </a:cubicBezTo>
                  <a:lnTo>
                    <a:pt x="1500" y="788"/>
                  </a:lnTo>
                  <a:cubicBezTo>
                    <a:pt x="1500" y="350"/>
                    <a:pt x="1165" y="1"/>
                    <a:pt x="7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8" name="Google Shape;4628;p58"/>
            <p:cNvSpPr/>
            <p:nvPr/>
          </p:nvSpPr>
          <p:spPr>
            <a:xfrm>
              <a:off x="2976046" y="3575963"/>
              <a:ext cx="45220" cy="129967"/>
            </a:xfrm>
            <a:custGeom>
              <a:avLst/>
              <a:gdLst/>
              <a:ahLst/>
              <a:cxnLst/>
              <a:rect l="l" t="t" r="r" b="b"/>
              <a:pathLst>
                <a:path w="1525" h="4383" extrusionOk="0">
                  <a:moveTo>
                    <a:pt x="0" y="1"/>
                  </a:moveTo>
                  <a:lnTo>
                    <a:pt x="0" y="4383"/>
                  </a:lnTo>
                  <a:cubicBezTo>
                    <a:pt x="215" y="4240"/>
                    <a:pt x="500" y="4168"/>
                    <a:pt x="762" y="4168"/>
                  </a:cubicBezTo>
                  <a:cubicBezTo>
                    <a:pt x="1048" y="4168"/>
                    <a:pt x="1334" y="4264"/>
                    <a:pt x="1524" y="4383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9" name="Google Shape;4629;p58"/>
            <p:cNvSpPr/>
            <p:nvPr/>
          </p:nvSpPr>
          <p:spPr>
            <a:xfrm>
              <a:off x="2950603" y="3820304"/>
              <a:ext cx="97497" cy="97497"/>
            </a:xfrm>
            <a:custGeom>
              <a:avLst/>
              <a:gdLst/>
              <a:ahLst/>
              <a:cxnLst/>
              <a:rect l="l" t="t" r="r" b="b"/>
              <a:pathLst>
                <a:path w="3288" h="3288" extrusionOk="0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0" name="Google Shape;4630;p58"/>
            <p:cNvSpPr/>
            <p:nvPr/>
          </p:nvSpPr>
          <p:spPr>
            <a:xfrm>
              <a:off x="3072774" y="3820304"/>
              <a:ext cx="96786" cy="97497"/>
            </a:xfrm>
            <a:custGeom>
              <a:avLst/>
              <a:gdLst/>
              <a:ahLst/>
              <a:cxnLst/>
              <a:rect l="l" t="t" r="r" b="b"/>
              <a:pathLst>
                <a:path w="3264" h="3288" extrusionOk="0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25" y="3287"/>
                    <a:pt x="3263" y="2549"/>
                    <a:pt x="3263" y="1644"/>
                  </a:cubicBezTo>
                  <a:cubicBezTo>
                    <a:pt x="3263" y="739"/>
                    <a:pt x="2525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1" name="Google Shape;4631;p58"/>
            <p:cNvSpPr/>
            <p:nvPr/>
          </p:nvSpPr>
          <p:spPr>
            <a:xfrm>
              <a:off x="3098928" y="3575963"/>
              <a:ext cx="45220" cy="41009"/>
            </a:xfrm>
            <a:custGeom>
              <a:avLst/>
              <a:gdLst/>
              <a:ahLst/>
              <a:cxnLst/>
              <a:rect l="l" t="t" r="r" b="b"/>
              <a:pathLst>
                <a:path w="1525" h="1383" extrusionOk="0">
                  <a:moveTo>
                    <a:pt x="0" y="1"/>
                  </a:moveTo>
                  <a:lnTo>
                    <a:pt x="0" y="1382"/>
                  </a:lnTo>
                  <a:cubicBezTo>
                    <a:pt x="214" y="1239"/>
                    <a:pt x="476" y="1168"/>
                    <a:pt x="762" y="1168"/>
                  </a:cubicBezTo>
                  <a:cubicBezTo>
                    <a:pt x="1048" y="1168"/>
                    <a:pt x="1286" y="1263"/>
                    <a:pt x="1524" y="1382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2" name="Google Shape;4632;p58"/>
            <p:cNvSpPr/>
            <p:nvPr/>
          </p:nvSpPr>
          <p:spPr>
            <a:xfrm>
              <a:off x="3098928" y="3631029"/>
              <a:ext cx="45220" cy="173052"/>
            </a:xfrm>
            <a:custGeom>
              <a:avLst/>
              <a:gdLst/>
              <a:ahLst/>
              <a:cxnLst/>
              <a:rect l="l" t="t" r="r" b="b"/>
              <a:pathLst>
                <a:path w="1525" h="5836" extrusionOk="0">
                  <a:moveTo>
                    <a:pt x="757" y="0"/>
                  </a:moveTo>
                  <a:cubicBezTo>
                    <a:pt x="743" y="0"/>
                    <a:pt x="729" y="1"/>
                    <a:pt x="714" y="1"/>
                  </a:cubicBezTo>
                  <a:cubicBezTo>
                    <a:pt x="333" y="25"/>
                    <a:pt x="0" y="359"/>
                    <a:pt x="0" y="740"/>
                  </a:cubicBezTo>
                  <a:lnTo>
                    <a:pt x="0" y="5812"/>
                  </a:lnTo>
                  <a:cubicBezTo>
                    <a:pt x="238" y="5717"/>
                    <a:pt x="476" y="5693"/>
                    <a:pt x="762" y="5693"/>
                  </a:cubicBezTo>
                  <a:cubicBezTo>
                    <a:pt x="1024" y="5693"/>
                    <a:pt x="1286" y="5741"/>
                    <a:pt x="1524" y="5836"/>
                  </a:cubicBezTo>
                  <a:lnTo>
                    <a:pt x="1524" y="764"/>
                  </a:lnTo>
                  <a:cubicBezTo>
                    <a:pt x="1524" y="348"/>
                    <a:pt x="1189" y="0"/>
                    <a:pt x="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3" name="Google Shape;4633;p58"/>
            <p:cNvSpPr/>
            <p:nvPr/>
          </p:nvSpPr>
          <p:spPr>
            <a:xfrm>
              <a:off x="3194232" y="3820304"/>
              <a:ext cx="97497" cy="97497"/>
            </a:xfrm>
            <a:custGeom>
              <a:avLst/>
              <a:gdLst/>
              <a:ahLst/>
              <a:cxnLst/>
              <a:rect l="l" t="t" r="r" b="b"/>
              <a:pathLst>
                <a:path w="3288" h="3288" extrusionOk="0">
                  <a:moveTo>
                    <a:pt x="1644" y="1"/>
                  </a:moveTo>
                  <a:cubicBezTo>
                    <a:pt x="739" y="1"/>
                    <a:pt x="1" y="739"/>
                    <a:pt x="1" y="1644"/>
                  </a:cubicBezTo>
                  <a:cubicBezTo>
                    <a:pt x="1" y="2549"/>
                    <a:pt x="739" y="3287"/>
                    <a:pt x="1644" y="3287"/>
                  </a:cubicBezTo>
                  <a:cubicBezTo>
                    <a:pt x="2549" y="3287"/>
                    <a:pt x="3287" y="2549"/>
                    <a:pt x="3287" y="1644"/>
                  </a:cubicBezTo>
                  <a:cubicBezTo>
                    <a:pt x="3287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4" name="Google Shape;4634;p58"/>
            <p:cNvSpPr/>
            <p:nvPr/>
          </p:nvSpPr>
          <p:spPr>
            <a:xfrm>
              <a:off x="3220386" y="3575963"/>
              <a:ext cx="44508" cy="86200"/>
            </a:xfrm>
            <a:custGeom>
              <a:avLst/>
              <a:gdLst/>
              <a:ahLst/>
              <a:cxnLst/>
              <a:rect l="l" t="t" r="r" b="b"/>
              <a:pathLst>
                <a:path w="1501" h="2907" extrusionOk="0">
                  <a:moveTo>
                    <a:pt x="0" y="1"/>
                  </a:moveTo>
                  <a:lnTo>
                    <a:pt x="0" y="2906"/>
                  </a:lnTo>
                  <a:cubicBezTo>
                    <a:pt x="191" y="2740"/>
                    <a:pt x="476" y="2692"/>
                    <a:pt x="738" y="2692"/>
                  </a:cubicBezTo>
                  <a:cubicBezTo>
                    <a:pt x="1000" y="2692"/>
                    <a:pt x="1310" y="2740"/>
                    <a:pt x="1500" y="2906"/>
                  </a:cubicBezTo>
                  <a:lnTo>
                    <a:pt x="15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5" name="Google Shape;4635;p58"/>
            <p:cNvSpPr/>
            <p:nvPr/>
          </p:nvSpPr>
          <p:spPr>
            <a:xfrm>
              <a:off x="3220386" y="3676131"/>
              <a:ext cx="44508" cy="127951"/>
            </a:xfrm>
            <a:custGeom>
              <a:avLst/>
              <a:gdLst/>
              <a:ahLst/>
              <a:cxnLst/>
              <a:rect l="l" t="t" r="r" b="b"/>
              <a:pathLst>
                <a:path w="1501" h="4315" extrusionOk="0">
                  <a:moveTo>
                    <a:pt x="791" y="0"/>
                  </a:moveTo>
                  <a:cubicBezTo>
                    <a:pt x="766" y="0"/>
                    <a:pt x="740" y="2"/>
                    <a:pt x="715" y="5"/>
                  </a:cubicBezTo>
                  <a:cubicBezTo>
                    <a:pt x="310" y="28"/>
                    <a:pt x="0" y="362"/>
                    <a:pt x="0" y="743"/>
                  </a:cubicBezTo>
                  <a:lnTo>
                    <a:pt x="0" y="4315"/>
                  </a:lnTo>
                  <a:cubicBezTo>
                    <a:pt x="238" y="4220"/>
                    <a:pt x="500" y="4196"/>
                    <a:pt x="762" y="4196"/>
                  </a:cubicBezTo>
                  <a:cubicBezTo>
                    <a:pt x="1024" y="4196"/>
                    <a:pt x="1262" y="4220"/>
                    <a:pt x="1500" y="4315"/>
                  </a:cubicBezTo>
                  <a:lnTo>
                    <a:pt x="1500" y="767"/>
                  </a:lnTo>
                  <a:cubicBezTo>
                    <a:pt x="1500" y="341"/>
                    <a:pt x="1185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36" name="Google Shape;4636;p58"/>
          <p:cNvSpPr/>
          <p:nvPr/>
        </p:nvSpPr>
        <p:spPr>
          <a:xfrm>
            <a:off x="1816967" y="3553368"/>
            <a:ext cx="341122" cy="341834"/>
          </a:xfrm>
          <a:custGeom>
            <a:avLst/>
            <a:gdLst/>
            <a:ahLst/>
            <a:cxnLst/>
            <a:rect l="l" t="t" r="r" b="b"/>
            <a:pathLst>
              <a:path w="11504" h="11528" extrusionOk="0">
                <a:moveTo>
                  <a:pt x="1" y="1"/>
                </a:moveTo>
                <a:lnTo>
                  <a:pt x="1" y="6097"/>
                </a:lnTo>
                <a:lnTo>
                  <a:pt x="5287" y="6097"/>
                </a:lnTo>
                <a:lnTo>
                  <a:pt x="5287" y="8907"/>
                </a:lnTo>
                <a:lnTo>
                  <a:pt x="6312" y="8907"/>
                </a:lnTo>
                <a:lnTo>
                  <a:pt x="6312" y="6097"/>
                </a:lnTo>
                <a:lnTo>
                  <a:pt x="7002" y="6097"/>
                </a:lnTo>
                <a:lnTo>
                  <a:pt x="7002" y="10527"/>
                </a:lnTo>
                <a:lnTo>
                  <a:pt x="8050" y="10527"/>
                </a:lnTo>
                <a:lnTo>
                  <a:pt x="8050" y="6097"/>
                </a:lnTo>
                <a:lnTo>
                  <a:pt x="8741" y="6097"/>
                </a:lnTo>
                <a:lnTo>
                  <a:pt x="8741" y="9693"/>
                </a:lnTo>
                <a:lnTo>
                  <a:pt x="9765" y="9693"/>
                </a:lnTo>
                <a:lnTo>
                  <a:pt x="9765" y="6097"/>
                </a:lnTo>
                <a:lnTo>
                  <a:pt x="10455" y="6097"/>
                </a:lnTo>
                <a:lnTo>
                  <a:pt x="10455" y="11527"/>
                </a:lnTo>
                <a:lnTo>
                  <a:pt x="11503" y="11527"/>
                </a:lnTo>
                <a:lnTo>
                  <a:pt x="11503" y="5407"/>
                </a:lnTo>
                <a:lnTo>
                  <a:pt x="6312" y="5407"/>
                </a:lnTo>
                <a:lnTo>
                  <a:pt x="6312" y="2620"/>
                </a:lnTo>
                <a:lnTo>
                  <a:pt x="5240" y="2620"/>
                </a:lnTo>
                <a:lnTo>
                  <a:pt x="5240" y="5407"/>
                </a:lnTo>
                <a:lnTo>
                  <a:pt x="4573" y="5407"/>
                </a:lnTo>
                <a:lnTo>
                  <a:pt x="4573" y="977"/>
                </a:lnTo>
                <a:lnTo>
                  <a:pt x="3501" y="977"/>
                </a:lnTo>
                <a:lnTo>
                  <a:pt x="3501" y="5407"/>
                </a:lnTo>
                <a:lnTo>
                  <a:pt x="2835" y="5407"/>
                </a:lnTo>
                <a:lnTo>
                  <a:pt x="2835" y="1811"/>
                </a:lnTo>
                <a:lnTo>
                  <a:pt x="1763" y="1811"/>
                </a:lnTo>
                <a:lnTo>
                  <a:pt x="1763" y="5407"/>
                </a:lnTo>
                <a:lnTo>
                  <a:pt x="1072" y="5407"/>
                </a:lnTo>
                <a:lnTo>
                  <a:pt x="107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37" name="Google Shape;4637;p58"/>
          <p:cNvGrpSpPr/>
          <p:nvPr/>
        </p:nvGrpSpPr>
        <p:grpSpPr>
          <a:xfrm>
            <a:off x="1073493" y="3649414"/>
            <a:ext cx="340415" cy="187169"/>
            <a:chOff x="1759293" y="3649414"/>
            <a:chExt cx="340415" cy="187169"/>
          </a:xfrm>
        </p:grpSpPr>
        <p:sp>
          <p:nvSpPr>
            <p:cNvPr id="4638" name="Google Shape;4638;p58"/>
            <p:cNvSpPr/>
            <p:nvPr/>
          </p:nvSpPr>
          <p:spPr>
            <a:xfrm>
              <a:off x="2002922" y="3649414"/>
              <a:ext cx="96786" cy="105237"/>
            </a:xfrm>
            <a:custGeom>
              <a:avLst/>
              <a:gdLst/>
              <a:ahLst/>
              <a:cxnLst/>
              <a:rect l="l" t="t" r="r" b="b"/>
              <a:pathLst>
                <a:path w="3264" h="3549" extrusionOk="0">
                  <a:moveTo>
                    <a:pt x="1" y="1"/>
                  </a:moveTo>
                  <a:lnTo>
                    <a:pt x="1" y="2811"/>
                  </a:lnTo>
                  <a:lnTo>
                    <a:pt x="930" y="2811"/>
                  </a:lnTo>
                  <a:lnTo>
                    <a:pt x="1668" y="3549"/>
                  </a:lnTo>
                  <a:lnTo>
                    <a:pt x="2406" y="2811"/>
                  </a:lnTo>
                  <a:lnTo>
                    <a:pt x="3264" y="2811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9" name="Google Shape;4639;p58"/>
            <p:cNvSpPr/>
            <p:nvPr/>
          </p:nvSpPr>
          <p:spPr>
            <a:xfrm>
              <a:off x="1880781" y="3649414"/>
              <a:ext cx="97468" cy="105237"/>
            </a:xfrm>
            <a:custGeom>
              <a:avLst/>
              <a:gdLst/>
              <a:ahLst/>
              <a:cxnLst/>
              <a:rect l="l" t="t" r="r" b="b"/>
              <a:pathLst>
                <a:path w="3287" h="3549" extrusionOk="0">
                  <a:moveTo>
                    <a:pt x="0" y="1"/>
                  </a:moveTo>
                  <a:lnTo>
                    <a:pt x="0" y="2811"/>
                  </a:lnTo>
                  <a:lnTo>
                    <a:pt x="929" y="2811"/>
                  </a:lnTo>
                  <a:lnTo>
                    <a:pt x="1667" y="3549"/>
                  </a:lnTo>
                  <a:lnTo>
                    <a:pt x="2429" y="2811"/>
                  </a:lnTo>
                  <a:lnTo>
                    <a:pt x="3286" y="2811"/>
                  </a:lnTo>
                  <a:lnTo>
                    <a:pt x="3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0" name="Google Shape;4640;p58"/>
            <p:cNvSpPr/>
            <p:nvPr/>
          </p:nvSpPr>
          <p:spPr>
            <a:xfrm>
              <a:off x="1759293" y="3649414"/>
              <a:ext cx="96786" cy="105237"/>
            </a:xfrm>
            <a:custGeom>
              <a:avLst/>
              <a:gdLst/>
              <a:ahLst/>
              <a:cxnLst/>
              <a:rect l="l" t="t" r="r" b="b"/>
              <a:pathLst>
                <a:path w="3264" h="3549" extrusionOk="0">
                  <a:moveTo>
                    <a:pt x="1" y="1"/>
                  </a:moveTo>
                  <a:lnTo>
                    <a:pt x="1" y="2811"/>
                  </a:lnTo>
                  <a:lnTo>
                    <a:pt x="930" y="2811"/>
                  </a:lnTo>
                  <a:lnTo>
                    <a:pt x="1668" y="3549"/>
                  </a:lnTo>
                  <a:lnTo>
                    <a:pt x="2406" y="2811"/>
                  </a:lnTo>
                  <a:lnTo>
                    <a:pt x="3264" y="2811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1" name="Google Shape;4641;p58"/>
            <p:cNvSpPr/>
            <p:nvPr/>
          </p:nvSpPr>
          <p:spPr>
            <a:xfrm>
              <a:off x="1879358" y="3773007"/>
              <a:ext cx="99603" cy="63575"/>
            </a:xfrm>
            <a:custGeom>
              <a:avLst/>
              <a:gdLst/>
              <a:ahLst/>
              <a:cxnLst/>
              <a:rect l="l" t="t" r="r" b="b"/>
              <a:pathLst>
                <a:path w="3359" h="2144" extrusionOk="0">
                  <a:moveTo>
                    <a:pt x="0" y="0"/>
                  </a:moveTo>
                  <a:lnTo>
                    <a:pt x="0" y="2143"/>
                  </a:lnTo>
                  <a:lnTo>
                    <a:pt x="3358" y="2143"/>
                  </a:lnTo>
                  <a:lnTo>
                    <a:pt x="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2" name="Google Shape;4642;p58"/>
            <p:cNvSpPr/>
            <p:nvPr/>
          </p:nvSpPr>
          <p:spPr>
            <a:xfrm>
              <a:off x="1999393" y="3773007"/>
              <a:ext cx="100314" cy="63575"/>
            </a:xfrm>
            <a:custGeom>
              <a:avLst/>
              <a:gdLst/>
              <a:ahLst/>
              <a:cxnLst/>
              <a:rect l="l" t="t" r="r" b="b"/>
              <a:pathLst>
                <a:path w="3383" h="2144" extrusionOk="0">
                  <a:moveTo>
                    <a:pt x="1" y="0"/>
                  </a:moveTo>
                  <a:lnTo>
                    <a:pt x="1" y="2143"/>
                  </a:lnTo>
                  <a:lnTo>
                    <a:pt x="3383" y="2143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3" name="Google Shape;4643;p58"/>
            <p:cNvSpPr/>
            <p:nvPr/>
          </p:nvSpPr>
          <p:spPr>
            <a:xfrm>
              <a:off x="1759293" y="3773007"/>
              <a:ext cx="100314" cy="63575"/>
            </a:xfrm>
            <a:custGeom>
              <a:avLst/>
              <a:gdLst/>
              <a:ahLst/>
              <a:cxnLst/>
              <a:rect l="l" t="t" r="r" b="b"/>
              <a:pathLst>
                <a:path w="3383" h="2144" extrusionOk="0">
                  <a:moveTo>
                    <a:pt x="1" y="0"/>
                  </a:moveTo>
                  <a:lnTo>
                    <a:pt x="1" y="2143"/>
                  </a:lnTo>
                  <a:lnTo>
                    <a:pt x="3383" y="2143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44" name="Google Shape;4644;p58"/>
          <p:cNvGrpSpPr/>
          <p:nvPr/>
        </p:nvGrpSpPr>
        <p:grpSpPr>
          <a:xfrm>
            <a:off x="1072811" y="4157845"/>
            <a:ext cx="340384" cy="341125"/>
            <a:chOff x="1758611" y="4157845"/>
            <a:chExt cx="340384" cy="341125"/>
          </a:xfrm>
        </p:grpSpPr>
        <p:sp>
          <p:nvSpPr>
            <p:cNvPr id="4645" name="Google Shape;4645;p58"/>
            <p:cNvSpPr/>
            <p:nvPr/>
          </p:nvSpPr>
          <p:spPr>
            <a:xfrm>
              <a:off x="1759293" y="4157845"/>
              <a:ext cx="186455" cy="163178"/>
            </a:xfrm>
            <a:custGeom>
              <a:avLst/>
              <a:gdLst/>
              <a:ahLst/>
              <a:cxnLst/>
              <a:rect l="l" t="t" r="r" b="b"/>
              <a:pathLst>
                <a:path w="6288" h="5503" extrusionOk="0">
                  <a:moveTo>
                    <a:pt x="5407" y="1"/>
                  </a:moveTo>
                  <a:cubicBezTo>
                    <a:pt x="2478" y="192"/>
                    <a:pt x="120" y="2573"/>
                    <a:pt x="1" y="5502"/>
                  </a:cubicBezTo>
                  <a:lnTo>
                    <a:pt x="1692" y="5502"/>
                  </a:lnTo>
                  <a:lnTo>
                    <a:pt x="2835" y="4383"/>
                  </a:lnTo>
                  <a:lnTo>
                    <a:pt x="3954" y="5502"/>
                  </a:lnTo>
                  <a:lnTo>
                    <a:pt x="5407" y="5502"/>
                  </a:lnTo>
                  <a:lnTo>
                    <a:pt x="5407" y="3764"/>
                  </a:lnTo>
                  <a:lnTo>
                    <a:pt x="6288" y="2883"/>
                  </a:lnTo>
                  <a:lnTo>
                    <a:pt x="5407" y="2025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6" name="Google Shape;4646;p58"/>
            <p:cNvSpPr/>
            <p:nvPr/>
          </p:nvSpPr>
          <p:spPr>
            <a:xfrm>
              <a:off x="1913251" y="4340745"/>
              <a:ext cx="185032" cy="156802"/>
            </a:xfrm>
            <a:custGeom>
              <a:avLst/>
              <a:gdLst/>
              <a:ahLst/>
              <a:cxnLst/>
              <a:rect l="l" t="t" r="r" b="b"/>
              <a:pathLst>
                <a:path w="6240" h="5288" extrusionOk="0">
                  <a:moveTo>
                    <a:pt x="834" y="1"/>
                  </a:moveTo>
                  <a:lnTo>
                    <a:pt x="834" y="1763"/>
                  </a:lnTo>
                  <a:lnTo>
                    <a:pt x="0" y="2597"/>
                  </a:lnTo>
                  <a:lnTo>
                    <a:pt x="834" y="3430"/>
                  </a:lnTo>
                  <a:lnTo>
                    <a:pt x="834" y="5288"/>
                  </a:lnTo>
                  <a:cubicBezTo>
                    <a:pt x="3692" y="5121"/>
                    <a:pt x="6026" y="2835"/>
                    <a:pt x="6240" y="1"/>
                  </a:cubicBezTo>
                  <a:lnTo>
                    <a:pt x="4597" y="1"/>
                  </a:lnTo>
                  <a:lnTo>
                    <a:pt x="3477" y="1120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7" name="Google Shape;4647;p58"/>
            <p:cNvSpPr/>
            <p:nvPr/>
          </p:nvSpPr>
          <p:spPr>
            <a:xfrm>
              <a:off x="1758611" y="4313909"/>
              <a:ext cx="161013" cy="185061"/>
            </a:xfrm>
            <a:custGeom>
              <a:avLst/>
              <a:gdLst/>
              <a:ahLst/>
              <a:cxnLst/>
              <a:rect l="l" t="t" r="r" b="b"/>
              <a:pathLst>
                <a:path w="5430" h="6241" extrusionOk="0">
                  <a:moveTo>
                    <a:pt x="2810" y="1"/>
                  </a:moveTo>
                  <a:lnTo>
                    <a:pt x="1953" y="882"/>
                  </a:lnTo>
                  <a:lnTo>
                    <a:pt x="0" y="882"/>
                  </a:lnTo>
                  <a:cubicBezTo>
                    <a:pt x="262" y="3764"/>
                    <a:pt x="2572" y="6050"/>
                    <a:pt x="5430" y="6240"/>
                  </a:cubicBezTo>
                  <a:lnTo>
                    <a:pt x="5430" y="4621"/>
                  </a:lnTo>
                  <a:lnTo>
                    <a:pt x="4311" y="3502"/>
                  </a:lnTo>
                  <a:lnTo>
                    <a:pt x="5430" y="2359"/>
                  </a:lnTo>
                  <a:lnTo>
                    <a:pt x="5430" y="882"/>
                  </a:lnTo>
                  <a:lnTo>
                    <a:pt x="3691" y="882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8" name="Google Shape;4648;p58"/>
            <p:cNvSpPr/>
            <p:nvPr/>
          </p:nvSpPr>
          <p:spPr>
            <a:xfrm>
              <a:off x="1939376" y="4157845"/>
              <a:ext cx="159619" cy="187878"/>
            </a:xfrm>
            <a:custGeom>
              <a:avLst/>
              <a:gdLst/>
              <a:ahLst/>
              <a:cxnLst/>
              <a:rect l="l" t="t" r="r" b="b"/>
              <a:pathLst>
                <a:path w="5383" h="6336" extrusionOk="0">
                  <a:moveTo>
                    <a:pt x="1" y="1"/>
                  </a:moveTo>
                  <a:lnTo>
                    <a:pt x="1" y="1787"/>
                  </a:lnTo>
                  <a:lnTo>
                    <a:pt x="1120" y="2930"/>
                  </a:lnTo>
                  <a:lnTo>
                    <a:pt x="1" y="4049"/>
                  </a:lnTo>
                  <a:lnTo>
                    <a:pt x="1" y="5502"/>
                  </a:lnTo>
                  <a:lnTo>
                    <a:pt x="1763" y="5502"/>
                  </a:lnTo>
                  <a:lnTo>
                    <a:pt x="2596" y="6336"/>
                  </a:lnTo>
                  <a:lnTo>
                    <a:pt x="3430" y="5502"/>
                  </a:lnTo>
                  <a:lnTo>
                    <a:pt x="5383" y="5502"/>
                  </a:lnTo>
                  <a:cubicBezTo>
                    <a:pt x="5287" y="2573"/>
                    <a:pt x="2954" y="14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49" name="Google Shape;4649;p58"/>
          <p:cNvSpPr/>
          <p:nvPr/>
        </p:nvSpPr>
        <p:spPr>
          <a:xfrm>
            <a:off x="1850919" y="4125730"/>
            <a:ext cx="272536" cy="343584"/>
          </a:xfrm>
          <a:custGeom>
            <a:avLst/>
            <a:gdLst/>
            <a:ahLst/>
            <a:cxnLst/>
            <a:rect l="l" t="t" r="r" b="b"/>
            <a:pathLst>
              <a:path w="9191" h="11587" extrusionOk="0">
                <a:moveTo>
                  <a:pt x="1680" y="1"/>
                </a:moveTo>
                <a:cubicBezTo>
                  <a:pt x="747" y="1"/>
                  <a:pt x="0" y="767"/>
                  <a:pt x="23" y="1679"/>
                </a:cubicBezTo>
                <a:cubicBezTo>
                  <a:pt x="46" y="2537"/>
                  <a:pt x="808" y="3251"/>
                  <a:pt x="1666" y="3251"/>
                </a:cubicBezTo>
                <a:lnTo>
                  <a:pt x="4262" y="3251"/>
                </a:lnTo>
                <a:lnTo>
                  <a:pt x="4262" y="6704"/>
                </a:lnTo>
                <a:lnTo>
                  <a:pt x="3309" y="6704"/>
                </a:lnTo>
                <a:lnTo>
                  <a:pt x="3309" y="5847"/>
                </a:lnTo>
                <a:cubicBezTo>
                  <a:pt x="3309" y="5013"/>
                  <a:pt x="2714" y="4323"/>
                  <a:pt x="1880" y="4204"/>
                </a:cubicBezTo>
                <a:cubicBezTo>
                  <a:pt x="1813" y="4196"/>
                  <a:pt x="1746" y="4192"/>
                  <a:pt x="1680" y="4192"/>
                </a:cubicBezTo>
                <a:cubicBezTo>
                  <a:pt x="747" y="4192"/>
                  <a:pt x="0" y="4959"/>
                  <a:pt x="23" y="5871"/>
                </a:cubicBezTo>
                <a:cubicBezTo>
                  <a:pt x="46" y="6752"/>
                  <a:pt x="808" y="7466"/>
                  <a:pt x="1666" y="7466"/>
                </a:cubicBezTo>
                <a:lnTo>
                  <a:pt x="4262" y="7466"/>
                </a:lnTo>
                <a:lnTo>
                  <a:pt x="4262" y="10919"/>
                </a:lnTo>
                <a:lnTo>
                  <a:pt x="3309" y="10919"/>
                </a:lnTo>
                <a:lnTo>
                  <a:pt x="3309" y="9991"/>
                </a:lnTo>
                <a:cubicBezTo>
                  <a:pt x="3309" y="9157"/>
                  <a:pt x="2714" y="8466"/>
                  <a:pt x="1880" y="8347"/>
                </a:cubicBezTo>
                <a:cubicBezTo>
                  <a:pt x="1813" y="8340"/>
                  <a:pt x="1746" y="8336"/>
                  <a:pt x="1680" y="8336"/>
                </a:cubicBezTo>
                <a:cubicBezTo>
                  <a:pt x="747" y="8336"/>
                  <a:pt x="0" y="9102"/>
                  <a:pt x="23" y="10014"/>
                </a:cubicBezTo>
                <a:cubicBezTo>
                  <a:pt x="46" y="10872"/>
                  <a:pt x="808" y="11586"/>
                  <a:pt x="1666" y="11586"/>
                </a:cubicBezTo>
                <a:lnTo>
                  <a:pt x="4928" y="11586"/>
                </a:lnTo>
                <a:lnTo>
                  <a:pt x="4928" y="9419"/>
                </a:lnTo>
                <a:lnTo>
                  <a:pt x="7500" y="9419"/>
                </a:lnTo>
                <a:cubicBezTo>
                  <a:pt x="8381" y="9419"/>
                  <a:pt x="9144" y="8705"/>
                  <a:pt x="9144" y="7823"/>
                </a:cubicBezTo>
                <a:cubicBezTo>
                  <a:pt x="9166" y="6924"/>
                  <a:pt x="8445" y="6172"/>
                  <a:pt x="7582" y="6172"/>
                </a:cubicBezTo>
                <a:cubicBezTo>
                  <a:pt x="7531" y="6172"/>
                  <a:pt x="7480" y="6175"/>
                  <a:pt x="7429" y="6180"/>
                </a:cubicBezTo>
                <a:cubicBezTo>
                  <a:pt x="6572" y="6228"/>
                  <a:pt x="5929" y="6942"/>
                  <a:pt x="5929" y="7823"/>
                </a:cubicBezTo>
                <a:lnTo>
                  <a:pt x="5929" y="8705"/>
                </a:lnTo>
                <a:lnTo>
                  <a:pt x="4976" y="8705"/>
                </a:lnTo>
                <a:lnTo>
                  <a:pt x="4976" y="5252"/>
                </a:lnTo>
                <a:lnTo>
                  <a:pt x="7524" y="5252"/>
                </a:lnTo>
                <a:cubicBezTo>
                  <a:pt x="8381" y="5252"/>
                  <a:pt x="9144" y="4561"/>
                  <a:pt x="9167" y="3680"/>
                </a:cubicBezTo>
                <a:cubicBezTo>
                  <a:pt x="9190" y="2755"/>
                  <a:pt x="8472" y="1987"/>
                  <a:pt x="7559" y="1987"/>
                </a:cubicBezTo>
                <a:cubicBezTo>
                  <a:pt x="7531" y="1987"/>
                  <a:pt x="7504" y="1988"/>
                  <a:pt x="7477" y="1989"/>
                </a:cubicBezTo>
                <a:cubicBezTo>
                  <a:pt x="6595" y="2013"/>
                  <a:pt x="5881" y="2751"/>
                  <a:pt x="5881" y="3608"/>
                </a:cubicBezTo>
                <a:lnTo>
                  <a:pt x="5881" y="4537"/>
                </a:lnTo>
                <a:lnTo>
                  <a:pt x="4928" y="4537"/>
                </a:lnTo>
                <a:lnTo>
                  <a:pt x="4928" y="12"/>
                </a:lnTo>
                <a:lnTo>
                  <a:pt x="4262" y="12"/>
                </a:lnTo>
                <a:lnTo>
                  <a:pt x="4262" y="2584"/>
                </a:lnTo>
                <a:lnTo>
                  <a:pt x="3309" y="2584"/>
                </a:lnTo>
                <a:lnTo>
                  <a:pt x="3309" y="1656"/>
                </a:lnTo>
                <a:cubicBezTo>
                  <a:pt x="3309" y="822"/>
                  <a:pt x="2714" y="131"/>
                  <a:pt x="1880" y="12"/>
                </a:cubicBezTo>
                <a:cubicBezTo>
                  <a:pt x="1813" y="4"/>
                  <a:pt x="1746" y="1"/>
                  <a:pt x="16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50" name="Google Shape;4650;p58"/>
          <p:cNvGrpSpPr/>
          <p:nvPr/>
        </p:nvGrpSpPr>
        <p:grpSpPr>
          <a:xfrm>
            <a:off x="2578796" y="4133855"/>
            <a:ext cx="322742" cy="298724"/>
            <a:chOff x="2959796" y="4133855"/>
            <a:chExt cx="322742" cy="298724"/>
          </a:xfrm>
        </p:grpSpPr>
        <p:sp>
          <p:nvSpPr>
            <p:cNvPr id="4651" name="Google Shape;4651;p58"/>
            <p:cNvSpPr/>
            <p:nvPr/>
          </p:nvSpPr>
          <p:spPr>
            <a:xfrm>
              <a:off x="2959796" y="4369004"/>
              <a:ext cx="63575" cy="63575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2" name="Google Shape;4652;p58"/>
            <p:cNvSpPr/>
            <p:nvPr/>
          </p:nvSpPr>
          <p:spPr>
            <a:xfrm>
              <a:off x="2959796" y="4289919"/>
              <a:ext cx="63575" cy="63575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1" y="500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3" name="Google Shape;4653;p58"/>
            <p:cNvSpPr/>
            <p:nvPr/>
          </p:nvSpPr>
          <p:spPr>
            <a:xfrm>
              <a:off x="2959796" y="4212228"/>
              <a:ext cx="63575" cy="63575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1"/>
                  </a:moveTo>
                  <a:cubicBezTo>
                    <a:pt x="477" y="1"/>
                    <a:pt x="1" y="501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2"/>
                  </a:cubicBezTo>
                  <a:cubicBezTo>
                    <a:pt x="2144" y="501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4" name="Google Shape;4654;p58"/>
            <p:cNvSpPr/>
            <p:nvPr/>
          </p:nvSpPr>
          <p:spPr>
            <a:xfrm>
              <a:off x="3045938" y="4369004"/>
              <a:ext cx="63605" cy="63575"/>
            </a:xfrm>
            <a:custGeom>
              <a:avLst/>
              <a:gdLst/>
              <a:ahLst/>
              <a:cxnLst/>
              <a:rect l="l" t="t" r="r" b="b"/>
              <a:pathLst>
                <a:path w="2145" h="2144" extrusionOk="0">
                  <a:moveTo>
                    <a:pt x="1073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477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5" name="Google Shape;4655;p58"/>
            <p:cNvSpPr/>
            <p:nvPr/>
          </p:nvSpPr>
          <p:spPr>
            <a:xfrm>
              <a:off x="3045938" y="4289919"/>
              <a:ext cx="63605" cy="63575"/>
            </a:xfrm>
            <a:custGeom>
              <a:avLst/>
              <a:gdLst/>
              <a:ahLst/>
              <a:cxnLst/>
              <a:rect l="l" t="t" r="r" b="b"/>
              <a:pathLst>
                <a:path w="2145" h="2144" extrusionOk="0">
                  <a:moveTo>
                    <a:pt x="1073" y="0"/>
                  </a:moveTo>
                  <a:cubicBezTo>
                    <a:pt x="477" y="0"/>
                    <a:pt x="1" y="500"/>
                    <a:pt x="1" y="1072"/>
                  </a:cubicBezTo>
                  <a:cubicBezTo>
                    <a:pt x="1" y="1667"/>
                    <a:pt x="477" y="2144"/>
                    <a:pt x="1073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44" y="500"/>
                    <a:pt x="1668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6" name="Google Shape;4656;p58"/>
            <p:cNvSpPr/>
            <p:nvPr/>
          </p:nvSpPr>
          <p:spPr>
            <a:xfrm>
              <a:off x="3132821" y="4369004"/>
              <a:ext cx="63575" cy="63575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7" name="Google Shape;4657;p58"/>
            <p:cNvSpPr/>
            <p:nvPr/>
          </p:nvSpPr>
          <p:spPr>
            <a:xfrm>
              <a:off x="3132821" y="4289919"/>
              <a:ext cx="63575" cy="63575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6" y="0"/>
                    <a:pt x="0" y="500"/>
                    <a:pt x="0" y="1072"/>
                  </a:cubicBezTo>
                  <a:cubicBezTo>
                    <a:pt x="0" y="1667"/>
                    <a:pt x="476" y="2144"/>
                    <a:pt x="1072" y="2144"/>
                  </a:cubicBezTo>
                  <a:cubicBezTo>
                    <a:pt x="1667" y="2144"/>
                    <a:pt x="2143" y="1667"/>
                    <a:pt x="2143" y="1072"/>
                  </a:cubicBezTo>
                  <a:cubicBezTo>
                    <a:pt x="2143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8" name="Google Shape;4658;p58"/>
            <p:cNvSpPr/>
            <p:nvPr/>
          </p:nvSpPr>
          <p:spPr>
            <a:xfrm>
              <a:off x="3132821" y="4212228"/>
              <a:ext cx="63575" cy="63575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1"/>
                  </a:moveTo>
                  <a:cubicBezTo>
                    <a:pt x="476" y="1"/>
                    <a:pt x="0" y="501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501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9" name="Google Shape;4659;p58"/>
            <p:cNvSpPr/>
            <p:nvPr/>
          </p:nvSpPr>
          <p:spPr>
            <a:xfrm>
              <a:off x="3218963" y="4369004"/>
              <a:ext cx="63575" cy="63575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0" name="Google Shape;4660;p58"/>
            <p:cNvSpPr/>
            <p:nvPr/>
          </p:nvSpPr>
          <p:spPr>
            <a:xfrm>
              <a:off x="3218963" y="4289919"/>
              <a:ext cx="63575" cy="63575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0" y="500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500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1" name="Google Shape;4661;p58"/>
            <p:cNvSpPr/>
            <p:nvPr/>
          </p:nvSpPr>
          <p:spPr>
            <a:xfrm>
              <a:off x="3218963" y="4212228"/>
              <a:ext cx="63575" cy="63575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1"/>
                  </a:moveTo>
                  <a:cubicBezTo>
                    <a:pt x="477" y="1"/>
                    <a:pt x="0" y="501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501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2" name="Google Shape;4662;p58"/>
            <p:cNvSpPr/>
            <p:nvPr/>
          </p:nvSpPr>
          <p:spPr>
            <a:xfrm>
              <a:off x="3218963" y="4133855"/>
              <a:ext cx="63575" cy="63575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667"/>
                    <a:pt x="477" y="2144"/>
                    <a:pt x="1072" y="2144"/>
                  </a:cubicBezTo>
                  <a:cubicBezTo>
                    <a:pt x="1667" y="2144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63" name="Google Shape;4663;p58"/>
          <p:cNvSpPr/>
          <p:nvPr/>
        </p:nvSpPr>
        <p:spPr>
          <a:xfrm>
            <a:off x="3272838" y="4144441"/>
            <a:ext cx="341093" cy="341093"/>
          </a:xfrm>
          <a:custGeom>
            <a:avLst/>
            <a:gdLst/>
            <a:ahLst/>
            <a:cxnLst/>
            <a:rect l="l" t="t" r="r" b="b"/>
            <a:pathLst>
              <a:path w="11503" h="11503" extrusionOk="0">
                <a:moveTo>
                  <a:pt x="0" y="1"/>
                </a:moveTo>
                <a:lnTo>
                  <a:pt x="0" y="11503"/>
                </a:lnTo>
                <a:lnTo>
                  <a:pt x="11503" y="11503"/>
                </a:lnTo>
                <a:lnTo>
                  <a:pt x="11503" y="10265"/>
                </a:lnTo>
                <a:lnTo>
                  <a:pt x="10836" y="10265"/>
                </a:lnTo>
                <a:lnTo>
                  <a:pt x="10836" y="10360"/>
                </a:lnTo>
                <a:lnTo>
                  <a:pt x="10836" y="10908"/>
                </a:lnTo>
                <a:lnTo>
                  <a:pt x="691" y="10908"/>
                </a:lnTo>
                <a:lnTo>
                  <a:pt x="691" y="9955"/>
                </a:lnTo>
                <a:lnTo>
                  <a:pt x="2072" y="9026"/>
                </a:lnTo>
                <a:cubicBezTo>
                  <a:pt x="2243" y="9154"/>
                  <a:pt x="2490" y="9244"/>
                  <a:pt x="2746" y="9244"/>
                </a:cubicBezTo>
                <a:cubicBezTo>
                  <a:pt x="2775" y="9244"/>
                  <a:pt x="2805" y="9243"/>
                  <a:pt x="2834" y="9240"/>
                </a:cubicBezTo>
                <a:cubicBezTo>
                  <a:pt x="3334" y="9169"/>
                  <a:pt x="3739" y="8788"/>
                  <a:pt x="3787" y="8288"/>
                </a:cubicBezTo>
                <a:cubicBezTo>
                  <a:pt x="3811" y="8002"/>
                  <a:pt x="3739" y="7740"/>
                  <a:pt x="3620" y="7526"/>
                </a:cubicBezTo>
                <a:lnTo>
                  <a:pt x="4049" y="6788"/>
                </a:lnTo>
                <a:cubicBezTo>
                  <a:pt x="4144" y="6811"/>
                  <a:pt x="4239" y="6811"/>
                  <a:pt x="4335" y="6811"/>
                </a:cubicBezTo>
                <a:cubicBezTo>
                  <a:pt x="4596" y="6811"/>
                  <a:pt x="4835" y="6740"/>
                  <a:pt x="5001" y="6549"/>
                </a:cubicBezTo>
                <a:lnTo>
                  <a:pt x="5644" y="7002"/>
                </a:lnTo>
                <a:cubicBezTo>
                  <a:pt x="5597" y="7145"/>
                  <a:pt x="5597" y="7288"/>
                  <a:pt x="5644" y="7454"/>
                </a:cubicBezTo>
                <a:cubicBezTo>
                  <a:pt x="5716" y="7859"/>
                  <a:pt x="6049" y="8193"/>
                  <a:pt x="6478" y="8264"/>
                </a:cubicBezTo>
                <a:cubicBezTo>
                  <a:pt x="6531" y="8272"/>
                  <a:pt x="6584" y="8276"/>
                  <a:pt x="6636" y="8276"/>
                </a:cubicBezTo>
                <a:cubicBezTo>
                  <a:pt x="7215" y="8276"/>
                  <a:pt x="7716" y="7806"/>
                  <a:pt x="7716" y="7216"/>
                </a:cubicBezTo>
                <a:cubicBezTo>
                  <a:pt x="7716" y="7026"/>
                  <a:pt x="7692" y="6883"/>
                  <a:pt x="7597" y="6764"/>
                </a:cubicBezTo>
                <a:lnTo>
                  <a:pt x="8169" y="6145"/>
                </a:lnTo>
                <a:cubicBezTo>
                  <a:pt x="8289" y="6196"/>
                  <a:pt x="8434" y="6235"/>
                  <a:pt x="8585" y="6235"/>
                </a:cubicBezTo>
                <a:cubicBezTo>
                  <a:pt x="8644" y="6235"/>
                  <a:pt x="8704" y="6229"/>
                  <a:pt x="8764" y="6216"/>
                </a:cubicBezTo>
                <a:cubicBezTo>
                  <a:pt x="9240" y="6168"/>
                  <a:pt x="9621" y="5787"/>
                  <a:pt x="9693" y="5311"/>
                </a:cubicBezTo>
                <a:cubicBezTo>
                  <a:pt x="9717" y="4978"/>
                  <a:pt x="9621" y="4668"/>
                  <a:pt x="9407" y="4478"/>
                </a:cubicBezTo>
                <a:lnTo>
                  <a:pt x="9836" y="3882"/>
                </a:lnTo>
                <a:cubicBezTo>
                  <a:pt x="9907" y="3894"/>
                  <a:pt x="9979" y="3900"/>
                  <a:pt x="10056" y="3900"/>
                </a:cubicBezTo>
                <a:cubicBezTo>
                  <a:pt x="10133" y="3900"/>
                  <a:pt x="10217" y="3894"/>
                  <a:pt x="10312" y="3882"/>
                </a:cubicBezTo>
                <a:cubicBezTo>
                  <a:pt x="10717" y="3787"/>
                  <a:pt x="11050" y="3454"/>
                  <a:pt x="11145" y="3049"/>
                </a:cubicBezTo>
                <a:cubicBezTo>
                  <a:pt x="11277" y="2391"/>
                  <a:pt x="10762" y="1773"/>
                  <a:pt x="10121" y="1773"/>
                </a:cubicBezTo>
                <a:cubicBezTo>
                  <a:pt x="10067" y="1773"/>
                  <a:pt x="10011" y="1777"/>
                  <a:pt x="9955" y="1787"/>
                </a:cubicBezTo>
                <a:cubicBezTo>
                  <a:pt x="9478" y="1858"/>
                  <a:pt x="9097" y="2239"/>
                  <a:pt x="9026" y="2739"/>
                </a:cubicBezTo>
                <a:cubicBezTo>
                  <a:pt x="9002" y="3049"/>
                  <a:pt x="9097" y="3311"/>
                  <a:pt x="9264" y="3525"/>
                </a:cubicBezTo>
                <a:lnTo>
                  <a:pt x="8859" y="4144"/>
                </a:lnTo>
                <a:cubicBezTo>
                  <a:pt x="8788" y="4120"/>
                  <a:pt x="8693" y="4120"/>
                  <a:pt x="8645" y="4120"/>
                </a:cubicBezTo>
                <a:cubicBezTo>
                  <a:pt x="8050" y="4120"/>
                  <a:pt x="7573" y="4597"/>
                  <a:pt x="7573" y="5192"/>
                </a:cubicBezTo>
                <a:cubicBezTo>
                  <a:pt x="7573" y="5359"/>
                  <a:pt x="7621" y="5549"/>
                  <a:pt x="7692" y="5692"/>
                </a:cubicBezTo>
                <a:lnTo>
                  <a:pt x="7145" y="6288"/>
                </a:lnTo>
                <a:cubicBezTo>
                  <a:pt x="7002" y="6192"/>
                  <a:pt x="6835" y="6168"/>
                  <a:pt x="6668" y="6168"/>
                </a:cubicBezTo>
                <a:cubicBezTo>
                  <a:pt x="6406" y="6168"/>
                  <a:pt x="6168" y="6264"/>
                  <a:pt x="5954" y="6430"/>
                </a:cubicBezTo>
                <a:lnTo>
                  <a:pt x="5335" y="6002"/>
                </a:lnTo>
                <a:cubicBezTo>
                  <a:pt x="5359" y="5883"/>
                  <a:pt x="5359" y="5764"/>
                  <a:pt x="5335" y="5645"/>
                </a:cubicBezTo>
                <a:cubicBezTo>
                  <a:pt x="5287" y="5168"/>
                  <a:pt x="4882" y="4763"/>
                  <a:pt x="4382" y="4716"/>
                </a:cubicBezTo>
                <a:cubicBezTo>
                  <a:pt x="4344" y="4711"/>
                  <a:pt x="4306" y="4709"/>
                  <a:pt x="4269" y="4709"/>
                </a:cubicBezTo>
                <a:cubicBezTo>
                  <a:pt x="3698" y="4709"/>
                  <a:pt x="3215" y="5206"/>
                  <a:pt x="3215" y="5787"/>
                </a:cubicBezTo>
                <a:cubicBezTo>
                  <a:pt x="3215" y="6049"/>
                  <a:pt x="3310" y="6264"/>
                  <a:pt x="3453" y="6478"/>
                </a:cubicBezTo>
                <a:lnTo>
                  <a:pt x="3049" y="7145"/>
                </a:lnTo>
                <a:cubicBezTo>
                  <a:pt x="2953" y="7121"/>
                  <a:pt x="2834" y="7097"/>
                  <a:pt x="2715" y="7097"/>
                </a:cubicBezTo>
                <a:cubicBezTo>
                  <a:pt x="2120" y="7097"/>
                  <a:pt x="1643" y="7573"/>
                  <a:pt x="1643" y="8169"/>
                </a:cubicBezTo>
                <a:cubicBezTo>
                  <a:pt x="1643" y="8240"/>
                  <a:pt x="1643" y="8336"/>
                  <a:pt x="1667" y="8431"/>
                </a:cubicBezTo>
                <a:lnTo>
                  <a:pt x="691" y="9074"/>
                </a:lnTo>
                <a:lnTo>
                  <a:pt x="691" y="691"/>
                </a:lnTo>
                <a:lnTo>
                  <a:pt x="1239" y="691"/>
                </a:lnTo>
                <a:lnTo>
                  <a:pt x="123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64" name="Google Shape;4664;p58"/>
          <p:cNvGrpSpPr/>
          <p:nvPr/>
        </p:nvGrpSpPr>
        <p:grpSpPr>
          <a:xfrm>
            <a:off x="4042436" y="4140201"/>
            <a:ext cx="341096" cy="341809"/>
            <a:chOff x="4118636" y="4140201"/>
            <a:chExt cx="341096" cy="341809"/>
          </a:xfrm>
        </p:grpSpPr>
        <p:sp>
          <p:nvSpPr>
            <p:cNvPr id="4665" name="Google Shape;4665;p58"/>
            <p:cNvSpPr/>
            <p:nvPr/>
          </p:nvSpPr>
          <p:spPr>
            <a:xfrm>
              <a:off x="4181471" y="4203065"/>
              <a:ext cx="98891" cy="211867"/>
            </a:xfrm>
            <a:custGeom>
              <a:avLst/>
              <a:gdLst/>
              <a:ahLst/>
              <a:cxnLst/>
              <a:rect l="l" t="t" r="r" b="b"/>
              <a:pathLst>
                <a:path w="3335" h="7145" extrusionOk="0">
                  <a:moveTo>
                    <a:pt x="3335" y="0"/>
                  </a:moveTo>
                  <a:cubicBezTo>
                    <a:pt x="1453" y="167"/>
                    <a:pt x="1" y="1715"/>
                    <a:pt x="1" y="3620"/>
                  </a:cubicBezTo>
                  <a:cubicBezTo>
                    <a:pt x="1" y="5287"/>
                    <a:pt x="1096" y="6692"/>
                    <a:pt x="2620" y="7144"/>
                  </a:cubicBezTo>
                  <a:lnTo>
                    <a:pt x="3335" y="3596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6" name="Google Shape;4666;p58"/>
            <p:cNvSpPr/>
            <p:nvPr/>
          </p:nvSpPr>
          <p:spPr>
            <a:xfrm>
              <a:off x="4277517" y="4327341"/>
              <a:ext cx="95362" cy="91834"/>
            </a:xfrm>
            <a:custGeom>
              <a:avLst/>
              <a:gdLst/>
              <a:ahLst/>
              <a:cxnLst/>
              <a:rect l="l" t="t" r="r" b="b"/>
              <a:pathLst>
                <a:path w="3216" h="3097" extrusionOk="0">
                  <a:moveTo>
                    <a:pt x="620" y="0"/>
                  </a:moveTo>
                  <a:lnTo>
                    <a:pt x="0" y="3072"/>
                  </a:lnTo>
                  <a:cubicBezTo>
                    <a:pt x="119" y="3072"/>
                    <a:pt x="262" y="3096"/>
                    <a:pt x="381" y="3096"/>
                  </a:cubicBezTo>
                  <a:cubicBezTo>
                    <a:pt x="1548" y="3096"/>
                    <a:pt x="2572" y="2596"/>
                    <a:pt x="3215" y="1787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7" name="Google Shape;4667;p58"/>
            <p:cNvSpPr/>
            <p:nvPr/>
          </p:nvSpPr>
          <p:spPr>
            <a:xfrm>
              <a:off x="4298689" y="4140201"/>
              <a:ext cx="161043" cy="258481"/>
            </a:xfrm>
            <a:custGeom>
              <a:avLst/>
              <a:gdLst/>
              <a:ahLst/>
              <a:cxnLst/>
              <a:rect l="l" t="t" r="r" b="b"/>
              <a:pathLst>
                <a:path w="5431" h="8717" extrusionOk="0">
                  <a:moveTo>
                    <a:pt x="1" y="1"/>
                  </a:moveTo>
                  <a:lnTo>
                    <a:pt x="1" y="1429"/>
                  </a:lnTo>
                  <a:lnTo>
                    <a:pt x="25" y="1429"/>
                  </a:lnTo>
                  <a:cubicBezTo>
                    <a:pt x="2263" y="1620"/>
                    <a:pt x="4025" y="3478"/>
                    <a:pt x="4025" y="5740"/>
                  </a:cubicBezTo>
                  <a:cubicBezTo>
                    <a:pt x="4025" y="6550"/>
                    <a:pt x="3811" y="7264"/>
                    <a:pt x="3430" y="7907"/>
                  </a:cubicBezTo>
                  <a:lnTo>
                    <a:pt x="4573" y="8717"/>
                  </a:lnTo>
                  <a:cubicBezTo>
                    <a:pt x="5121" y="7836"/>
                    <a:pt x="5431" y="6812"/>
                    <a:pt x="5431" y="5740"/>
                  </a:cubicBezTo>
                  <a:cubicBezTo>
                    <a:pt x="5431" y="4192"/>
                    <a:pt x="4835" y="2763"/>
                    <a:pt x="3716" y="1668"/>
                  </a:cubicBezTo>
                  <a:cubicBezTo>
                    <a:pt x="2716" y="667"/>
                    <a:pt x="1406" y="7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8" name="Google Shape;4668;p58"/>
            <p:cNvSpPr/>
            <p:nvPr/>
          </p:nvSpPr>
          <p:spPr>
            <a:xfrm>
              <a:off x="4266219" y="4391599"/>
              <a:ext cx="158908" cy="90410"/>
            </a:xfrm>
            <a:custGeom>
              <a:avLst/>
              <a:gdLst/>
              <a:ahLst/>
              <a:cxnLst/>
              <a:rect l="l" t="t" r="r" b="b"/>
              <a:pathLst>
                <a:path w="5359" h="3049" extrusionOk="0">
                  <a:moveTo>
                    <a:pt x="4168" y="1"/>
                  </a:moveTo>
                  <a:cubicBezTo>
                    <a:pt x="3358" y="1001"/>
                    <a:pt x="2144" y="1620"/>
                    <a:pt x="810" y="1620"/>
                  </a:cubicBezTo>
                  <a:cubicBezTo>
                    <a:pt x="620" y="1620"/>
                    <a:pt x="453" y="1620"/>
                    <a:pt x="262" y="1596"/>
                  </a:cubicBezTo>
                  <a:lnTo>
                    <a:pt x="0" y="2977"/>
                  </a:lnTo>
                  <a:cubicBezTo>
                    <a:pt x="262" y="3025"/>
                    <a:pt x="524" y="3049"/>
                    <a:pt x="810" y="3049"/>
                  </a:cubicBezTo>
                  <a:cubicBezTo>
                    <a:pt x="2358" y="3049"/>
                    <a:pt x="3787" y="2453"/>
                    <a:pt x="4882" y="1358"/>
                  </a:cubicBezTo>
                  <a:cubicBezTo>
                    <a:pt x="5049" y="1167"/>
                    <a:pt x="5216" y="1001"/>
                    <a:pt x="5359" y="810"/>
                  </a:cubicBezTo>
                  <a:lnTo>
                    <a:pt x="41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9" name="Google Shape;4669;p58"/>
            <p:cNvSpPr/>
            <p:nvPr/>
          </p:nvSpPr>
          <p:spPr>
            <a:xfrm>
              <a:off x="4118636" y="4140913"/>
              <a:ext cx="160331" cy="335459"/>
            </a:xfrm>
            <a:custGeom>
              <a:avLst/>
              <a:gdLst/>
              <a:ahLst/>
              <a:cxnLst/>
              <a:rect l="l" t="t" r="r" b="b"/>
              <a:pathLst>
                <a:path w="5407" h="11313" extrusionOk="0">
                  <a:moveTo>
                    <a:pt x="5406" y="0"/>
                  </a:moveTo>
                  <a:cubicBezTo>
                    <a:pt x="4025" y="96"/>
                    <a:pt x="2715" y="667"/>
                    <a:pt x="1691" y="1667"/>
                  </a:cubicBezTo>
                  <a:cubicBezTo>
                    <a:pt x="619" y="2739"/>
                    <a:pt x="0" y="4216"/>
                    <a:pt x="0" y="5764"/>
                  </a:cubicBezTo>
                  <a:cubicBezTo>
                    <a:pt x="0" y="7311"/>
                    <a:pt x="596" y="8740"/>
                    <a:pt x="1691" y="9836"/>
                  </a:cubicBezTo>
                  <a:cubicBezTo>
                    <a:pt x="2429" y="10574"/>
                    <a:pt x="3334" y="11074"/>
                    <a:pt x="4287" y="11312"/>
                  </a:cubicBezTo>
                  <a:lnTo>
                    <a:pt x="4596" y="9931"/>
                  </a:lnTo>
                  <a:cubicBezTo>
                    <a:pt x="2763" y="9407"/>
                    <a:pt x="1429" y="7716"/>
                    <a:pt x="1429" y="5764"/>
                  </a:cubicBezTo>
                  <a:cubicBezTo>
                    <a:pt x="1429" y="3454"/>
                    <a:pt x="3191" y="1620"/>
                    <a:pt x="5406" y="1429"/>
                  </a:cubicBezTo>
                  <a:lnTo>
                    <a:pt x="5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0" name="Google Shape;4670;p58"/>
            <p:cNvSpPr/>
            <p:nvPr/>
          </p:nvSpPr>
          <p:spPr>
            <a:xfrm>
              <a:off x="4299401" y="4203065"/>
              <a:ext cx="98891" cy="161725"/>
            </a:xfrm>
            <a:custGeom>
              <a:avLst/>
              <a:gdLst/>
              <a:ahLst/>
              <a:cxnLst/>
              <a:rect l="l" t="t" r="r" b="b"/>
              <a:pathLst>
                <a:path w="3335" h="5454" extrusionOk="0">
                  <a:moveTo>
                    <a:pt x="1" y="0"/>
                  </a:moveTo>
                  <a:lnTo>
                    <a:pt x="1" y="3477"/>
                  </a:lnTo>
                  <a:lnTo>
                    <a:pt x="2858" y="5454"/>
                  </a:lnTo>
                  <a:cubicBezTo>
                    <a:pt x="3168" y="4906"/>
                    <a:pt x="3335" y="4311"/>
                    <a:pt x="3335" y="3668"/>
                  </a:cubicBezTo>
                  <a:cubicBezTo>
                    <a:pt x="3335" y="1715"/>
                    <a:pt x="1858" y="1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71" name="Google Shape;4671;p58"/>
          <p:cNvGrpSpPr/>
          <p:nvPr/>
        </p:nvGrpSpPr>
        <p:grpSpPr>
          <a:xfrm>
            <a:off x="4781639" y="4139489"/>
            <a:ext cx="341839" cy="340411"/>
            <a:chOff x="4705439" y="4139489"/>
            <a:chExt cx="341839" cy="340411"/>
          </a:xfrm>
        </p:grpSpPr>
        <p:sp>
          <p:nvSpPr>
            <p:cNvPr id="4672" name="Google Shape;4672;p58"/>
            <p:cNvSpPr/>
            <p:nvPr/>
          </p:nvSpPr>
          <p:spPr>
            <a:xfrm>
              <a:off x="4705439" y="4139489"/>
              <a:ext cx="64998" cy="340411"/>
            </a:xfrm>
            <a:custGeom>
              <a:avLst/>
              <a:gdLst/>
              <a:ahLst/>
              <a:cxnLst/>
              <a:rect l="l" t="t" r="r" b="b"/>
              <a:pathLst>
                <a:path w="2192" h="11480" extrusionOk="0">
                  <a:moveTo>
                    <a:pt x="763" y="1"/>
                  </a:moveTo>
                  <a:lnTo>
                    <a:pt x="763" y="1358"/>
                  </a:lnTo>
                  <a:cubicBezTo>
                    <a:pt x="334" y="1525"/>
                    <a:pt x="1" y="1906"/>
                    <a:pt x="1" y="2382"/>
                  </a:cubicBezTo>
                  <a:cubicBezTo>
                    <a:pt x="1" y="2859"/>
                    <a:pt x="311" y="3240"/>
                    <a:pt x="763" y="3382"/>
                  </a:cubicBezTo>
                  <a:lnTo>
                    <a:pt x="763" y="4740"/>
                  </a:lnTo>
                  <a:cubicBezTo>
                    <a:pt x="334" y="4883"/>
                    <a:pt x="1" y="5264"/>
                    <a:pt x="1" y="5740"/>
                  </a:cubicBezTo>
                  <a:cubicBezTo>
                    <a:pt x="1" y="6216"/>
                    <a:pt x="311" y="6597"/>
                    <a:pt x="763" y="6740"/>
                  </a:cubicBezTo>
                  <a:lnTo>
                    <a:pt x="763" y="8098"/>
                  </a:lnTo>
                  <a:cubicBezTo>
                    <a:pt x="334" y="8241"/>
                    <a:pt x="1" y="8622"/>
                    <a:pt x="1" y="9098"/>
                  </a:cubicBezTo>
                  <a:cubicBezTo>
                    <a:pt x="1" y="9574"/>
                    <a:pt x="311" y="9955"/>
                    <a:pt x="763" y="10122"/>
                  </a:cubicBezTo>
                  <a:lnTo>
                    <a:pt x="763" y="11479"/>
                  </a:lnTo>
                  <a:lnTo>
                    <a:pt x="1430" y="11479"/>
                  </a:lnTo>
                  <a:lnTo>
                    <a:pt x="1430" y="10122"/>
                  </a:lnTo>
                  <a:cubicBezTo>
                    <a:pt x="1859" y="9955"/>
                    <a:pt x="2192" y="9574"/>
                    <a:pt x="2192" y="9098"/>
                  </a:cubicBezTo>
                  <a:cubicBezTo>
                    <a:pt x="2192" y="8622"/>
                    <a:pt x="1882" y="8241"/>
                    <a:pt x="1430" y="8098"/>
                  </a:cubicBezTo>
                  <a:lnTo>
                    <a:pt x="1430" y="6740"/>
                  </a:lnTo>
                  <a:cubicBezTo>
                    <a:pt x="1859" y="6597"/>
                    <a:pt x="2192" y="6216"/>
                    <a:pt x="2192" y="5740"/>
                  </a:cubicBezTo>
                  <a:cubicBezTo>
                    <a:pt x="2192" y="5264"/>
                    <a:pt x="1882" y="4883"/>
                    <a:pt x="1430" y="4740"/>
                  </a:cubicBezTo>
                  <a:lnTo>
                    <a:pt x="1430" y="3382"/>
                  </a:lnTo>
                  <a:cubicBezTo>
                    <a:pt x="1859" y="3240"/>
                    <a:pt x="2144" y="2859"/>
                    <a:pt x="2144" y="2382"/>
                  </a:cubicBezTo>
                  <a:cubicBezTo>
                    <a:pt x="2144" y="1906"/>
                    <a:pt x="1859" y="1525"/>
                    <a:pt x="1406" y="1358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3" name="Google Shape;4673;p58"/>
            <p:cNvSpPr/>
            <p:nvPr/>
          </p:nvSpPr>
          <p:spPr>
            <a:xfrm>
              <a:off x="4784554" y="4174095"/>
              <a:ext cx="190695" cy="75584"/>
            </a:xfrm>
            <a:custGeom>
              <a:avLst/>
              <a:gdLst/>
              <a:ahLst/>
              <a:cxnLst/>
              <a:rect l="l" t="t" r="r" b="b"/>
              <a:pathLst>
                <a:path w="6431" h="2549" extrusionOk="0">
                  <a:moveTo>
                    <a:pt x="1096" y="1"/>
                  </a:moveTo>
                  <a:lnTo>
                    <a:pt x="0" y="1263"/>
                  </a:lnTo>
                  <a:lnTo>
                    <a:pt x="1072" y="2549"/>
                  </a:lnTo>
                  <a:lnTo>
                    <a:pt x="6430" y="2549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4" name="Google Shape;4674;p58"/>
            <p:cNvSpPr/>
            <p:nvPr/>
          </p:nvSpPr>
          <p:spPr>
            <a:xfrm>
              <a:off x="4994290" y="4174095"/>
              <a:ext cx="52989" cy="75584"/>
            </a:xfrm>
            <a:custGeom>
              <a:avLst/>
              <a:gdLst/>
              <a:ahLst/>
              <a:cxnLst/>
              <a:rect l="l" t="t" r="r" b="b"/>
              <a:pathLst>
                <a:path w="1787" h="2549" extrusionOk="0">
                  <a:moveTo>
                    <a:pt x="0" y="1"/>
                  </a:moveTo>
                  <a:lnTo>
                    <a:pt x="0" y="2549"/>
                  </a:lnTo>
                  <a:lnTo>
                    <a:pt x="1786" y="2549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5" name="Google Shape;4675;p58"/>
            <p:cNvSpPr/>
            <p:nvPr/>
          </p:nvSpPr>
          <p:spPr>
            <a:xfrm>
              <a:off x="4784554" y="4271564"/>
              <a:ext cx="190695" cy="76296"/>
            </a:xfrm>
            <a:custGeom>
              <a:avLst/>
              <a:gdLst/>
              <a:ahLst/>
              <a:cxnLst/>
              <a:rect l="l" t="t" r="r" b="b"/>
              <a:pathLst>
                <a:path w="6431" h="2573" extrusionOk="0">
                  <a:moveTo>
                    <a:pt x="1096" y="0"/>
                  </a:moveTo>
                  <a:lnTo>
                    <a:pt x="0" y="1286"/>
                  </a:lnTo>
                  <a:lnTo>
                    <a:pt x="1072" y="2572"/>
                  </a:lnTo>
                  <a:lnTo>
                    <a:pt x="6430" y="2572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6" name="Google Shape;4676;p58"/>
            <p:cNvSpPr/>
            <p:nvPr/>
          </p:nvSpPr>
          <p:spPr>
            <a:xfrm>
              <a:off x="4994972" y="4271564"/>
              <a:ext cx="52307" cy="76296"/>
            </a:xfrm>
            <a:custGeom>
              <a:avLst/>
              <a:gdLst/>
              <a:ahLst/>
              <a:cxnLst/>
              <a:rect l="l" t="t" r="r" b="b"/>
              <a:pathLst>
                <a:path w="1764" h="2573" extrusionOk="0">
                  <a:moveTo>
                    <a:pt x="1" y="0"/>
                  </a:moveTo>
                  <a:lnTo>
                    <a:pt x="1" y="2572"/>
                  </a:lnTo>
                  <a:lnTo>
                    <a:pt x="1763" y="2572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7" name="Google Shape;4677;p58"/>
            <p:cNvSpPr/>
            <p:nvPr/>
          </p:nvSpPr>
          <p:spPr>
            <a:xfrm>
              <a:off x="4784554" y="4371821"/>
              <a:ext cx="190695" cy="75584"/>
            </a:xfrm>
            <a:custGeom>
              <a:avLst/>
              <a:gdLst/>
              <a:ahLst/>
              <a:cxnLst/>
              <a:rect l="l" t="t" r="r" b="b"/>
              <a:pathLst>
                <a:path w="6431" h="2549" extrusionOk="0">
                  <a:moveTo>
                    <a:pt x="1096" y="1"/>
                  </a:moveTo>
                  <a:lnTo>
                    <a:pt x="0" y="1263"/>
                  </a:lnTo>
                  <a:lnTo>
                    <a:pt x="1072" y="2549"/>
                  </a:lnTo>
                  <a:lnTo>
                    <a:pt x="6430" y="2549"/>
                  </a:lnTo>
                  <a:lnTo>
                    <a:pt x="6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8" name="Google Shape;4678;p58"/>
            <p:cNvSpPr/>
            <p:nvPr/>
          </p:nvSpPr>
          <p:spPr>
            <a:xfrm>
              <a:off x="4994972" y="4371821"/>
              <a:ext cx="52307" cy="75584"/>
            </a:xfrm>
            <a:custGeom>
              <a:avLst/>
              <a:gdLst/>
              <a:ahLst/>
              <a:cxnLst/>
              <a:rect l="l" t="t" r="r" b="b"/>
              <a:pathLst>
                <a:path w="1764" h="2549" extrusionOk="0">
                  <a:moveTo>
                    <a:pt x="1" y="1"/>
                  </a:moveTo>
                  <a:lnTo>
                    <a:pt x="1" y="2549"/>
                  </a:lnTo>
                  <a:lnTo>
                    <a:pt x="1763" y="254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79" name="Google Shape;4679;p58"/>
          <p:cNvGrpSpPr/>
          <p:nvPr/>
        </p:nvGrpSpPr>
        <p:grpSpPr>
          <a:xfrm>
            <a:off x="5518768" y="4143730"/>
            <a:ext cx="340384" cy="342520"/>
            <a:chOff x="5290168" y="4143730"/>
            <a:chExt cx="340384" cy="342520"/>
          </a:xfrm>
        </p:grpSpPr>
        <p:sp>
          <p:nvSpPr>
            <p:cNvPr id="4680" name="Google Shape;4680;p58"/>
            <p:cNvSpPr/>
            <p:nvPr/>
          </p:nvSpPr>
          <p:spPr>
            <a:xfrm>
              <a:off x="5428588" y="4143730"/>
              <a:ext cx="100996" cy="138448"/>
            </a:xfrm>
            <a:custGeom>
              <a:avLst/>
              <a:gdLst/>
              <a:ahLst/>
              <a:cxnLst/>
              <a:rect l="l" t="t" r="r" b="b"/>
              <a:pathLst>
                <a:path w="3406" h="4669" extrusionOk="0">
                  <a:moveTo>
                    <a:pt x="0" y="1"/>
                  </a:moveTo>
                  <a:lnTo>
                    <a:pt x="0" y="2644"/>
                  </a:lnTo>
                  <a:lnTo>
                    <a:pt x="1381" y="2644"/>
                  </a:lnTo>
                  <a:lnTo>
                    <a:pt x="1381" y="3311"/>
                  </a:lnTo>
                  <a:lnTo>
                    <a:pt x="1405" y="3311"/>
                  </a:lnTo>
                  <a:cubicBezTo>
                    <a:pt x="1405" y="3692"/>
                    <a:pt x="1095" y="4002"/>
                    <a:pt x="714" y="4002"/>
                  </a:cubicBezTo>
                  <a:lnTo>
                    <a:pt x="500" y="4002"/>
                  </a:lnTo>
                  <a:lnTo>
                    <a:pt x="500" y="4668"/>
                  </a:lnTo>
                  <a:lnTo>
                    <a:pt x="714" y="4668"/>
                  </a:lnTo>
                  <a:cubicBezTo>
                    <a:pt x="1453" y="4668"/>
                    <a:pt x="2048" y="4073"/>
                    <a:pt x="2048" y="3335"/>
                  </a:cubicBezTo>
                  <a:lnTo>
                    <a:pt x="2048" y="2644"/>
                  </a:lnTo>
                  <a:lnTo>
                    <a:pt x="3405" y="2644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1" name="Google Shape;4681;p58"/>
            <p:cNvSpPr/>
            <p:nvPr/>
          </p:nvSpPr>
          <p:spPr>
            <a:xfrm>
              <a:off x="5290168" y="4262371"/>
              <a:ext cx="134207" cy="103843"/>
            </a:xfrm>
            <a:custGeom>
              <a:avLst/>
              <a:gdLst/>
              <a:ahLst/>
              <a:cxnLst/>
              <a:rect l="l" t="t" r="r" b="b"/>
              <a:pathLst>
                <a:path w="4526" h="3502" extrusionOk="0">
                  <a:moveTo>
                    <a:pt x="1929" y="1429"/>
                  </a:moveTo>
                  <a:lnTo>
                    <a:pt x="1929" y="2096"/>
                  </a:lnTo>
                  <a:lnTo>
                    <a:pt x="1239" y="2096"/>
                  </a:lnTo>
                  <a:lnTo>
                    <a:pt x="1239" y="1429"/>
                  </a:lnTo>
                  <a:close/>
                  <a:moveTo>
                    <a:pt x="3239" y="1429"/>
                  </a:moveTo>
                  <a:lnTo>
                    <a:pt x="3239" y="2096"/>
                  </a:lnTo>
                  <a:lnTo>
                    <a:pt x="2549" y="2096"/>
                  </a:lnTo>
                  <a:lnTo>
                    <a:pt x="2549" y="1429"/>
                  </a:lnTo>
                  <a:close/>
                  <a:moveTo>
                    <a:pt x="0" y="1"/>
                  </a:moveTo>
                  <a:lnTo>
                    <a:pt x="0" y="3501"/>
                  </a:lnTo>
                  <a:lnTo>
                    <a:pt x="4525" y="3501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2" name="Google Shape;4682;p58"/>
            <p:cNvSpPr/>
            <p:nvPr/>
          </p:nvSpPr>
          <p:spPr>
            <a:xfrm>
              <a:off x="5429270" y="4347120"/>
              <a:ext cx="101026" cy="139130"/>
            </a:xfrm>
            <a:custGeom>
              <a:avLst/>
              <a:gdLst/>
              <a:ahLst/>
              <a:cxnLst/>
              <a:rect l="l" t="t" r="r" b="b"/>
              <a:pathLst>
                <a:path w="3407" h="4692" extrusionOk="0">
                  <a:moveTo>
                    <a:pt x="477" y="0"/>
                  </a:moveTo>
                  <a:lnTo>
                    <a:pt x="477" y="667"/>
                  </a:lnTo>
                  <a:lnTo>
                    <a:pt x="691" y="667"/>
                  </a:lnTo>
                  <a:cubicBezTo>
                    <a:pt x="1072" y="667"/>
                    <a:pt x="1382" y="977"/>
                    <a:pt x="1382" y="1358"/>
                  </a:cubicBezTo>
                  <a:lnTo>
                    <a:pt x="1382" y="2048"/>
                  </a:lnTo>
                  <a:lnTo>
                    <a:pt x="1" y="2048"/>
                  </a:lnTo>
                  <a:lnTo>
                    <a:pt x="1" y="4692"/>
                  </a:lnTo>
                  <a:lnTo>
                    <a:pt x="3406" y="4692"/>
                  </a:lnTo>
                  <a:lnTo>
                    <a:pt x="3406" y="2048"/>
                  </a:lnTo>
                  <a:lnTo>
                    <a:pt x="2049" y="2048"/>
                  </a:lnTo>
                  <a:lnTo>
                    <a:pt x="2049" y="1334"/>
                  </a:lnTo>
                  <a:lnTo>
                    <a:pt x="2025" y="1334"/>
                  </a:lnTo>
                  <a:cubicBezTo>
                    <a:pt x="2025" y="596"/>
                    <a:pt x="1430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3" name="Google Shape;4683;p58"/>
            <p:cNvSpPr/>
            <p:nvPr/>
          </p:nvSpPr>
          <p:spPr>
            <a:xfrm>
              <a:off x="5443414" y="4275093"/>
              <a:ext cx="187137" cy="78401"/>
            </a:xfrm>
            <a:custGeom>
              <a:avLst/>
              <a:gdLst/>
              <a:ahLst/>
              <a:cxnLst/>
              <a:rect l="l" t="t" r="r" b="b"/>
              <a:pathLst>
                <a:path w="6311" h="2644" extrusionOk="0">
                  <a:moveTo>
                    <a:pt x="2929" y="0"/>
                  </a:moveTo>
                  <a:lnTo>
                    <a:pt x="2929" y="977"/>
                  </a:lnTo>
                  <a:lnTo>
                    <a:pt x="0" y="977"/>
                  </a:lnTo>
                  <a:lnTo>
                    <a:pt x="0" y="1667"/>
                  </a:lnTo>
                  <a:lnTo>
                    <a:pt x="2929" y="1667"/>
                  </a:lnTo>
                  <a:lnTo>
                    <a:pt x="2929" y="2644"/>
                  </a:lnTo>
                  <a:lnTo>
                    <a:pt x="6311" y="2644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84" name="Google Shape;4684;p58"/>
          <p:cNvGrpSpPr/>
          <p:nvPr/>
        </p:nvGrpSpPr>
        <p:grpSpPr>
          <a:xfrm>
            <a:off x="6262923" y="4162085"/>
            <a:ext cx="341126" cy="341837"/>
            <a:chOff x="5881923" y="4162085"/>
            <a:chExt cx="341126" cy="341837"/>
          </a:xfrm>
        </p:grpSpPr>
        <p:sp>
          <p:nvSpPr>
            <p:cNvPr id="4685" name="Google Shape;4685;p58"/>
            <p:cNvSpPr/>
            <p:nvPr/>
          </p:nvSpPr>
          <p:spPr>
            <a:xfrm>
              <a:off x="6062718" y="4163508"/>
              <a:ext cx="160331" cy="213290"/>
            </a:xfrm>
            <a:custGeom>
              <a:avLst/>
              <a:gdLst/>
              <a:ahLst/>
              <a:cxnLst/>
              <a:rect l="l" t="t" r="r" b="b"/>
              <a:pathLst>
                <a:path w="5407" h="7193" extrusionOk="0">
                  <a:moveTo>
                    <a:pt x="0" y="1"/>
                  </a:moveTo>
                  <a:lnTo>
                    <a:pt x="0" y="1072"/>
                  </a:lnTo>
                  <a:cubicBezTo>
                    <a:pt x="56" y="1067"/>
                    <a:pt x="111" y="1064"/>
                    <a:pt x="166" y="1064"/>
                  </a:cubicBezTo>
                  <a:cubicBezTo>
                    <a:pt x="1050" y="1064"/>
                    <a:pt x="1810" y="1772"/>
                    <a:pt x="1810" y="2692"/>
                  </a:cubicBezTo>
                  <a:cubicBezTo>
                    <a:pt x="1810" y="3591"/>
                    <a:pt x="1045" y="4343"/>
                    <a:pt x="157" y="4343"/>
                  </a:cubicBezTo>
                  <a:cubicBezTo>
                    <a:pt x="105" y="4343"/>
                    <a:pt x="53" y="4340"/>
                    <a:pt x="0" y="4335"/>
                  </a:cubicBezTo>
                  <a:lnTo>
                    <a:pt x="0" y="5406"/>
                  </a:lnTo>
                  <a:lnTo>
                    <a:pt x="2025" y="5406"/>
                  </a:lnTo>
                  <a:cubicBezTo>
                    <a:pt x="1906" y="5645"/>
                    <a:pt x="1739" y="5978"/>
                    <a:pt x="1739" y="6240"/>
                  </a:cubicBezTo>
                  <a:cubicBezTo>
                    <a:pt x="1739" y="6788"/>
                    <a:pt x="2168" y="7192"/>
                    <a:pt x="2691" y="7192"/>
                  </a:cubicBezTo>
                  <a:cubicBezTo>
                    <a:pt x="3239" y="7192"/>
                    <a:pt x="3644" y="6788"/>
                    <a:pt x="3644" y="6240"/>
                  </a:cubicBezTo>
                  <a:cubicBezTo>
                    <a:pt x="3644" y="5978"/>
                    <a:pt x="3501" y="5645"/>
                    <a:pt x="3382" y="5406"/>
                  </a:cubicBezTo>
                  <a:lnTo>
                    <a:pt x="5406" y="5406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6" name="Google Shape;4686;p58"/>
            <p:cNvSpPr/>
            <p:nvPr/>
          </p:nvSpPr>
          <p:spPr>
            <a:xfrm>
              <a:off x="6009046" y="4343591"/>
              <a:ext cx="214002" cy="160331"/>
            </a:xfrm>
            <a:custGeom>
              <a:avLst/>
              <a:gdLst/>
              <a:ahLst/>
              <a:cxnLst/>
              <a:rect l="l" t="t" r="r" b="b"/>
              <a:pathLst>
                <a:path w="7217" h="5407" extrusionOk="0">
                  <a:moveTo>
                    <a:pt x="1787" y="0"/>
                  </a:moveTo>
                  <a:lnTo>
                    <a:pt x="1787" y="2024"/>
                  </a:lnTo>
                  <a:cubicBezTo>
                    <a:pt x="1572" y="1905"/>
                    <a:pt x="1239" y="1739"/>
                    <a:pt x="977" y="1739"/>
                  </a:cubicBezTo>
                  <a:cubicBezTo>
                    <a:pt x="429" y="1739"/>
                    <a:pt x="1" y="2167"/>
                    <a:pt x="1" y="2691"/>
                  </a:cubicBezTo>
                  <a:cubicBezTo>
                    <a:pt x="1" y="3239"/>
                    <a:pt x="429" y="3644"/>
                    <a:pt x="977" y="3644"/>
                  </a:cubicBezTo>
                  <a:cubicBezTo>
                    <a:pt x="1239" y="3644"/>
                    <a:pt x="1572" y="3501"/>
                    <a:pt x="1787" y="3382"/>
                  </a:cubicBezTo>
                  <a:lnTo>
                    <a:pt x="1787" y="5406"/>
                  </a:lnTo>
                  <a:lnTo>
                    <a:pt x="7216" y="5406"/>
                  </a:lnTo>
                  <a:lnTo>
                    <a:pt x="7216" y="0"/>
                  </a:lnTo>
                  <a:lnTo>
                    <a:pt x="6145" y="0"/>
                  </a:lnTo>
                  <a:cubicBezTo>
                    <a:pt x="6240" y="953"/>
                    <a:pt x="5478" y="1810"/>
                    <a:pt x="4501" y="1810"/>
                  </a:cubicBezTo>
                  <a:cubicBezTo>
                    <a:pt x="3525" y="1810"/>
                    <a:pt x="2787" y="953"/>
                    <a:pt x="2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7" name="Google Shape;4687;p58"/>
            <p:cNvSpPr/>
            <p:nvPr/>
          </p:nvSpPr>
          <p:spPr>
            <a:xfrm>
              <a:off x="5881923" y="4162085"/>
              <a:ext cx="216137" cy="161043"/>
            </a:xfrm>
            <a:custGeom>
              <a:avLst/>
              <a:gdLst/>
              <a:ahLst/>
              <a:cxnLst/>
              <a:rect l="l" t="t" r="r" b="b"/>
              <a:pathLst>
                <a:path w="7289" h="5431" extrusionOk="0">
                  <a:moveTo>
                    <a:pt x="1" y="1"/>
                  </a:moveTo>
                  <a:lnTo>
                    <a:pt x="1" y="5431"/>
                  </a:lnTo>
                  <a:lnTo>
                    <a:pt x="1120" y="5431"/>
                  </a:lnTo>
                  <a:cubicBezTo>
                    <a:pt x="1025" y="4478"/>
                    <a:pt x="1787" y="3621"/>
                    <a:pt x="2763" y="3621"/>
                  </a:cubicBezTo>
                  <a:cubicBezTo>
                    <a:pt x="3716" y="3621"/>
                    <a:pt x="4478" y="4478"/>
                    <a:pt x="4383" y="5431"/>
                  </a:cubicBezTo>
                  <a:lnTo>
                    <a:pt x="5454" y="5431"/>
                  </a:lnTo>
                  <a:lnTo>
                    <a:pt x="5454" y="3406"/>
                  </a:lnTo>
                  <a:cubicBezTo>
                    <a:pt x="5693" y="3525"/>
                    <a:pt x="6050" y="3668"/>
                    <a:pt x="6336" y="3668"/>
                  </a:cubicBezTo>
                  <a:cubicBezTo>
                    <a:pt x="6859" y="3668"/>
                    <a:pt x="7288" y="3263"/>
                    <a:pt x="7288" y="2716"/>
                  </a:cubicBezTo>
                  <a:cubicBezTo>
                    <a:pt x="7288" y="2192"/>
                    <a:pt x="6859" y="1763"/>
                    <a:pt x="6336" y="1763"/>
                  </a:cubicBezTo>
                  <a:cubicBezTo>
                    <a:pt x="6050" y="1763"/>
                    <a:pt x="5693" y="1906"/>
                    <a:pt x="5454" y="2025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8" name="Google Shape;4688;p58"/>
            <p:cNvSpPr/>
            <p:nvPr/>
          </p:nvSpPr>
          <p:spPr>
            <a:xfrm>
              <a:off x="5881923" y="4290631"/>
              <a:ext cx="161043" cy="213290"/>
            </a:xfrm>
            <a:custGeom>
              <a:avLst/>
              <a:gdLst/>
              <a:ahLst/>
              <a:cxnLst/>
              <a:rect l="l" t="t" r="r" b="b"/>
              <a:pathLst>
                <a:path w="5431" h="7193" extrusionOk="0">
                  <a:moveTo>
                    <a:pt x="2740" y="0"/>
                  </a:moveTo>
                  <a:cubicBezTo>
                    <a:pt x="2216" y="0"/>
                    <a:pt x="1787" y="405"/>
                    <a:pt x="1787" y="953"/>
                  </a:cubicBezTo>
                  <a:cubicBezTo>
                    <a:pt x="1787" y="1215"/>
                    <a:pt x="1954" y="1548"/>
                    <a:pt x="2073" y="1786"/>
                  </a:cubicBezTo>
                  <a:lnTo>
                    <a:pt x="1" y="1786"/>
                  </a:lnTo>
                  <a:lnTo>
                    <a:pt x="1" y="7192"/>
                  </a:lnTo>
                  <a:lnTo>
                    <a:pt x="5431" y="7192"/>
                  </a:lnTo>
                  <a:lnTo>
                    <a:pt x="5431" y="6097"/>
                  </a:lnTo>
                  <a:cubicBezTo>
                    <a:pt x="5377" y="6102"/>
                    <a:pt x="5323" y="6105"/>
                    <a:pt x="5269" y="6105"/>
                  </a:cubicBezTo>
                  <a:cubicBezTo>
                    <a:pt x="4383" y="6105"/>
                    <a:pt x="3621" y="5374"/>
                    <a:pt x="3621" y="4453"/>
                  </a:cubicBezTo>
                  <a:cubicBezTo>
                    <a:pt x="3621" y="3521"/>
                    <a:pt x="4403" y="2805"/>
                    <a:pt x="5303" y="2805"/>
                  </a:cubicBezTo>
                  <a:cubicBezTo>
                    <a:pt x="5345" y="2805"/>
                    <a:pt x="5388" y="2807"/>
                    <a:pt x="5431" y="2810"/>
                  </a:cubicBezTo>
                  <a:lnTo>
                    <a:pt x="5431" y="1786"/>
                  </a:lnTo>
                  <a:lnTo>
                    <a:pt x="3430" y="1786"/>
                  </a:lnTo>
                  <a:cubicBezTo>
                    <a:pt x="3549" y="1548"/>
                    <a:pt x="3692" y="1191"/>
                    <a:pt x="3692" y="953"/>
                  </a:cubicBezTo>
                  <a:cubicBezTo>
                    <a:pt x="3692" y="405"/>
                    <a:pt x="3287" y="0"/>
                    <a:pt x="2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89" name="Google Shape;4689;p58"/>
          <p:cNvGrpSpPr/>
          <p:nvPr/>
        </p:nvGrpSpPr>
        <p:grpSpPr>
          <a:xfrm>
            <a:off x="6992282" y="4149393"/>
            <a:ext cx="342520" cy="298159"/>
            <a:chOff x="6458882" y="4149393"/>
            <a:chExt cx="342520" cy="298159"/>
          </a:xfrm>
        </p:grpSpPr>
        <p:sp>
          <p:nvSpPr>
            <p:cNvPr id="4690" name="Google Shape;4690;p58"/>
            <p:cNvSpPr/>
            <p:nvPr/>
          </p:nvSpPr>
          <p:spPr>
            <a:xfrm>
              <a:off x="6575389" y="4149393"/>
              <a:ext cx="109477" cy="93939"/>
            </a:xfrm>
            <a:custGeom>
              <a:avLst/>
              <a:gdLst/>
              <a:ahLst/>
              <a:cxnLst/>
              <a:rect l="l" t="t" r="r" b="b"/>
              <a:pathLst>
                <a:path w="3692" h="3168" extrusionOk="0">
                  <a:moveTo>
                    <a:pt x="1834" y="0"/>
                  </a:moveTo>
                  <a:lnTo>
                    <a:pt x="1" y="3168"/>
                  </a:lnTo>
                  <a:lnTo>
                    <a:pt x="3692" y="316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1" name="Google Shape;4691;p58"/>
            <p:cNvSpPr/>
            <p:nvPr/>
          </p:nvSpPr>
          <p:spPr>
            <a:xfrm>
              <a:off x="6499121" y="4263083"/>
              <a:ext cx="263433" cy="67815"/>
            </a:xfrm>
            <a:custGeom>
              <a:avLst/>
              <a:gdLst/>
              <a:ahLst/>
              <a:cxnLst/>
              <a:rect l="l" t="t" r="r" b="b"/>
              <a:pathLst>
                <a:path w="8884" h="2287" extrusionOk="0">
                  <a:moveTo>
                    <a:pt x="4097" y="0"/>
                  </a:moveTo>
                  <a:lnTo>
                    <a:pt x="4097" y="858"/>
                  </a:lnTo>
                  <a:lnTo>
                    <a:pt x="1" y="858"/>
                  </a:lnTo>
                  <a:lnTo>
                    <a:pt x="1" y="2287"/>
                  </a:lnTo>
                  <a:lnTo>
                    <a:pt x="668" y="2287"/>
                  </a:lnTo>
                  <a:lnTo>
                    <a:pt x="668" y="1548"/>
                  </a:lnTo>
                  <a:lnTo>
                    <a:pt x="4097" y="1548"/>
                  </a:lnTo>
                  <a:lnTo>
                    <a:pt x="4097" y="2287"/>
                  </a:lnTo>
                  <a:lnTo>
                    <a:pt x="4764" y="2287"/>
                  </a:lnTo>
                  <a:lnTo>
                    <a:pt x="4764" y="1548"/>
                  </a:lnTo>
                  <a:lnTo>
                    <a:pt x="8193" y="1548"/>
                  </a:lnTo>
                  <a:lnTo>
                    <a:pt x="8193" y="2287"/>
                  </a:lnTo>
                  <a:lnTo>
                    <a:pt x="8884" y="2287"/>
                  </a:lnTo>
                  <a:lnTo>
                    <a:pt x="8884" y="858"/>
                  </a:lnTo>
                  <a:lnTo>
                    <a:pt x="4764" y="858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2" name="Google Shape;4692;p58"/>
            <p:cNvSpPr/>
            <p:nvPr/>
          </p:nvSpPr>
          <p:spPr>
            <a:xfrm>
              <a:off x="6702512" y="4350648"/>
              <a:ext cx="98891" cy="96904"/>
            </a:xfrm>
            <a:custGeom>
              <a:avLst/>
              <a:gdLst/>
              <a:ahLst/>
              <a:cxnLst/>
              <a:rect l="l" t="t" r="r" b="b"/>
              <a:pathLst>
                <a:path w="3335" h="3268" extrusionOk="0">
                  <a:moveTo>
                    <a:pt x="1334" y="0"/>
                  </a:moveTo>
                  <a:cubicBezTo>
                    <a:pt x="572" y="143"/>
                    <a:pt x="0" y="858"/>
                    <a:pt x="24" y="1691"/>
                  </a:cubicBezTo>
                  <a:cubicBezTo>
                    <a:pt x="48" y="2525"/>
                    <a:pt x="739" y="3215"/>
                    <a:pt x="1572" y="3263"/>
                  </a:cubicBezTo>
                  <a:cubicBezTo>
                    <a:pt x="1612" y="3266"/>
                    <a:pt x="1653" y="3267"/>
                    <a:pt x="1692" y="3267"/>
                  </a:cubicBezTo>
                  <a:cubicBezTo>
                    <a:pt x="2590" y="3267"/>
                    <a:pt x="3311" y="2509"/>
                    <a:pt x="3311" y="1620"/>
                  </a:cubicBezTo>
                  <a:cubicBezTo>
                    <a:pt x="3334" y="834"/>
                    <a:pt x="2763" y="143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3" name="Google Shape;4693;p58"/>
            <p:cNvSpPr/>
            <p:nvPr/>
          </p:nvSpPr>
          <p:spPr>
            <a:xfrm>
              <a:off x="6458882" y="4350648"/>
              <a:ext cx="99603" cy="96904"/>
            </a:xfrm>
            <a:custGeom>
              <a:avLst/>
              <a:gdLst/>
              <a:ahLst/>
              <a:cxnLst/>
              <a:rect l="l" t="t" r="r" b="b"/>
              <a:pathLst>
                <a:path w="3359" h="3268" extrusionOk="0">
                  <a:moveTo>
                    <a:pt x="1334" y="0"/>
                  </a:moveTo>
                  <a:cubicBezTo>
                    <a:pt x="572" y="143"/>
                    <a:pt x="0" y="858"/>
                    <a:pt x="24" y="1691"/>
                  </a:cubicBezTo>
                  <a:cubicBezTo>
                    <a:pt x="48" y="2525"/>
                    <a:pt x="739" y="3215"/>
                    <a:pt x="1572" y="3263"/>
                  </a:cubicBezTo>
                  <a:cubicBezTo>
                    <a:pt x="1613" y="3266"/>
                    <a:pt x="1653" y="3267"/>
                    <a:pt x="1692" y="3267"/>
                  </a:cubicBezTo>
                  <a:cubicBezTo>
                    <a:pt x="2590" y="3267"/>
                    <a:pt x="3311" y="2509"/>
                    <a:pt x="3311" y="1620"/>
                  </a:cubicBezTo>
                  <a:cubicBezTo>
                    <a:pt x="3358" y="834"/>
                    <a:pt x="2787" y="143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4" name="Google Shape;4694;p58"/>
            <p:cNvSpPr/>
            <p:nvPr/>
          </p:nvSpPr>
          <p:spPr>
            <a:xfrm>
              <a:off x="6580341" y="4350648"/>
              <a:ext cx="98891" cy="96904"/>
            </a:xfrm>
            <a:custGeom>
              <a:avLst/>
              <a:gdLst/>
              <a:ahLst/>
              <a:cxnLst/>
              <a:rect l="l" t="t" r="r" b="b"/>
              <a:pathLst>
                <a:path w="3335" h="3268" extrusionOk="0">
                  <a:moveTo>
                    <a:pt x="1358" y="0"/>
                  </a:moveTo>
                  <a:cubicBezTo>
                    <a:pt x="572" y="143"/>
                    <a:pt x="0" y="858"/>
                    <a:pt x="48" y="1691"/>
                  </a:cubicBezTo>
                  <a:cubicBezTo>
                    <a:pt x="72" y="2525"/>
                    <a:pt x="762" y="3215"/>
                    <a:pt x="1596" y="3263"/>
                  </a:cubicBezTo>
                  <a:cubicBezTo>
                    <a:pt x="1636" y="3266"/>
                    <a:pt x="1676" y="3267"/>
                    <a:pt x="1716" y="3267"/>
                  </a:cubicBezTo>
                  <a:cubicBezTo>
                    <a:pt x="2612" y="3267"/>
                    <a:pt x="3311" y="2509"/>
                    <a:pt x="3311" y="1620"/>
                  </a:cubicBezTo>
                  <a:cubicBezTo>
                    <a:pt x="3334" y="834"/>
                    <a:pt x="2787" y="143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95" name="Google Shape;4695;p58"/>
          <p:cNvGrpSpPr/>
          <p:nvPr/>
        </p:nvGrpSpPr>
        <p:grpSpPr>
          <a:xfrm>
            <a:off x="7730804" y="4143730"/>
            <a:ext cx="341808" cy="341808"/>
            <a:chOff x="7045004" y="4143730"/>
            <a:chExt cx="341808" cy="341808"/>
          </a:xfrm>
        </p:grpSpPr>
        <p:sp>
          <p:nvSpPr>
            <p:cNvPr id="4696" name="Google Shape;4696;p58"/>
            <p:cNvSpPr/>
            <p:nvPr/>
          </p:nvSpPr>
          <p:spPr>
            <a:xfrm>
              <a:off x="7148820" y="4248257"/>
              <a:ext cx="132784" cy="132072"/>
            </a:xfrm>
            <a:custGeom>
              <a:avLst/>
              <a:gdLst/>
              <a:ahLst/>
              <a:cxnLst/>
              <a:rect l="l" t="t" r="r" b="b"/>
              <a:pathLst>
                <a:path w="4478" h="4454" extrusionOk="0">
                  <a:moveTo>
                    <a:pt x="2239" y="0"/>
                  </a:moveTo>
                  <a:cubicBezTo>
                    <a:pt x="1000" y="0"/>
                    <a:pt x="0" y="977"/>
                    <a:pt x="0" y="2215"/>
                  </a:cubicBezTo>
                  <a:cubicBezTo>
                    <a:pt x="0" y="3453"/>
                    <a:pt x="1000" y="4454"/>
                    <a:pt x="2239" y="4454"/>
                  </a:cubicBezTo>
                  <a:cubicBezTo>
                    <a:pt x="3477" y="4454"/>
                    <a:pt x="4477" y="3453"/>
                    <a:pt x="4477" y="2215"/>
                  </a:cubicBezTo>
                  <a:cubicBezTo>
                    <a:pt x="4477" y="977"/>
                    <a:pt x="3477" y="0"/>
                    <a:pt x="2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7" name="Google Shape;4697;p58"/>
            <p:cNvSpPr/>
            <p:nvPr/>
          </p:nvSpPr>
          <p:spPr>
            <a:xfrm>
              <a:off x="7045004" y="4325918"/>
              <a:ext cx="158908" cy="159619"/>
            </a:xfrm>
            <a:custGeom>
              <a:avLst/>
              <a:gdLst/>
              <a:ahLst/>
              <a:cxnLst/>
              <a:rect l="l" t="t" r="r" b="b"/>
              <a:pathLst>
                <a:path w="5359" h="5383" extrusionOk="0">
                  <a:moveTo>
                    <a:pt x="0" y="1"/>
                  </a:moveTo>
                  <a:lnTo>
                    <a:pt x="48" y="382"/>
                  </a:lnTo>
                  <a:cubicBezTo>
                    <a:pt x="381" y="2930"/>
                    <a:pt x="2406" y="4954"/>
                    <a:pt x="4978" y="5311"/>
                  </a:cubicBezTo>
                  <a:lnTo>
                    <a:pt x="5359" y="5383"/>
                  </a:lnTo>
                  <a:lnTo>
                    <a:pt x="5359" y="2525"/>
                  </a:lnTo>
                  <a:lnTo>
                    <a:pt x="5073" y="2454"/>
                  </a:lnTo>
                  <a:cubicBezTo>
                    <a:pt x="4025" y="2192"/>
                    <a:pt x="3144" y="1334"/>
                    <a:pt x="2906" y="263"/>
                  </a:cubicBezTo>
                  <a:lnTo>
                    <a:pt x="28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8" name="Google Shape;4698;p58"/>
            <p:cNvSpPr/>
            <p:nvPr/>
          </p:nvSpPr>
          <p:spPr>
            <a:xfrm>
              <a:off x="7227904" y="4143730"/>
              <a:ext cx="158908" cy="158908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0" y="1"/>
                  </a:moveTo>
                  <a:lnTo>
                    <a:pt x="0" y="2858"/>
                  </a:lnTo>
                  <a:lnTo>
                    <a:pt x="262" y="2930"/>
                  </a:lnTo>
                  <a:cubicBezTo>
                    <a:pt x="1334" y="3168"/>
                    <a:pt x="2167" y="4025"/>
                    <a:pt x="2429" y="5097"/>
                  </a:cubicBezTo>
                  <a:lnTo>
                    <a:pt x="2501" y="5359"/>
                  </a:lnTo>
                  <a:lnTo>
                    <a:pt x="5359" y="5359"/>
                  </a:lnTo>
                  <a:lnTo>
                    <a:pt x="5287" y="4978"/>
                  </a:lnTo>
                  <a:cubicBezTo>
                    <a:pt x="4930" y="2406"/>
                    <a:pt x="2906" y="429"/>
                    <a:pt x="381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9" name="Google Shape;4699;p58"/>
            <p:cNvSpPr/>
            <p:nvPr/>
          </p:nvSpPr>
          <p:spPr>
            <a:xfrm>
              <a:off x="7045004" y="4143730"/>
              <a:ext cx="158908" cy="158908"/>
            </a:xfrm>
            <a:custGeom>
              <a:avLst/>
              <a:gdLst/>
              <a:ahLst/>
              <a:cxnLst/>
              <a:rect l="l" t="t" r="r" b="b"/>
              <a:pathLst>
                <a:path w="5359" h="5359" extrusionOk="0">
                  <a:moveTo>
                    <a:pt x="5359" y="1"/>
                  </a:moveTo>
                  <a:lnTo>
                    <a:pt x="4978" y="72"/>
                  </a:lnTo>
                  <a:cubicBezTo>
                    <a:pt x="2406" y="429"/>
                    <a:pt x="381" y="2406"/>
                    <a:pt x="48" y="4978"/>
                  </a:cubicBezTo>
                  <a:lnTo>
                    <a:pt x="0" y="5359"/>
                  </a:lnTo>
                  <a:lnTo>
                    <a:pt x="2858" y="5359"/>
                  </a:lnTo>
                  <a:lnTo>
                    <a:pt x="2906" y="5097"/>
                  </a:lnTo>
                  <a:cubicBezTo>
                    <a:pt x="3144" y="4025"/>
                    <a:pt x="4025" y="3168"/>
                    <a:pt x="5073" y="2930"/>
                  </a:cubicBezTo>
                  <a:lnTo>
                    <a:pt x="5359" y="2858"/>
                  </a:lnTo>
                  <a:lnTo>
                    <a:pt x="5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0" name="Google Shape;4700;p58"/>
            <p:cNvSpPr/>
            <p:nvPr/>
          </p:nvSpPr>
          <p:spPr>
            <a:xfrm>
              <a:off x="7227904" y="4325918"/>
              <a:ext cx="158908" cy="159619"/>
            </a:xfrm>
            <a:custGeom>
              <a:avLst/>
              <a:gdLst/>
              <a:ahLst/>
              <a:cxnLst/>
              <a:rect l="l" t="t" r="r" b="b"/>
              <a:pathLst>
                <a:path w="5359" h="5383" extrusionOk="0">
                  <a:moveTo>
                    <a:pt x="2501" y="1"/>
                  </a:moveTo>
                  <a:lnTo>
                    <a:pt x="2429" y="263"/>
                  </a:lnTo>
                  <a:cubicBezTo>
                    <a:pt x="2191" y="1334"/>
                    <a:pt x="1334" y="2192"/>
                    <a:pt x="262" y="2454"/>
                  </a:cubicBezTo>
                  <a:lnTo>
                    <a:pt x="0" y="2525"/>
                  </a:lnTo>
                  <a:lnTo>
                    <a:pt x="0" y="5383"/>
                  </a:lnTo>
                  <a:lnTo>
                    <a:pt x="381" y="5311"/>
                  </a:lnTo>
                  <a:cubicBezTo>
                    <a:pt x="2929" y="4954"/>
                    <a:pt x="4954" y="2930"/>
                    <a:pt x="5287" y="382"/>
                  </a:cubicBezTo>
                  <a:lnTo>
                    <a:pt x="53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4704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p59"/>
          <p:cNvSpPr txBox="1"/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Infographics</a:t>
            </a:r>
            <a:endParaRPr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06" name="Google Shape;4706;p59"/>
          <p:cNvSpPr txBox="1"/>
          <p:nvPr>
            <p:ph type="body" idx="4294967295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You can add and edit some </a:t>
            </a:r>
            <a:r>
              <a:rPr lang="en-US" b="1">
                <a:solidFill>
                  <a:srgbClr val="869FB2"/>
                </a:solidFill>
                <a:uFill>
                  <a:noFill/>
                </a:u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i</a:t>
            </a:r>
            <a:r>
              <a:rPr lang="en-US" b="1">
                <a:solidFill>
                  <a:srgbClr val="869FB2"/>
                </a:solidFill>
                <a:uFill>
                  <a:noFill/>
                </a:u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nfographics</a:t>
            </a:r>
            <a:r>
              <a:rPr lang="en-US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07" name="Google Shape;4707;p59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 panose="02000506030000020004"/>
              <a:buChar char="●"/>
            </a:pPr>
            <a:r>
              <a:rPr lang="en-US" sz="1100">
                <a:solidFill>
                  <a:srgbClr val="FFFFFF"/>
                </a:solidFill>
              </a:rPr>
              <a:t>Select one of the parts and </a:t>
            </a:r>
            <a:r>
              <a:rPr lang="en-US" sz="1100" b="1">
                <a:solidFill>
                  <a:srgbClr val="869FB2"/>
                </a:solidFill>
              </a:rPr>
              <a:t>ungroup</a:t>
            </a:r>
            <a:r>
              <a:rPr lang="en-US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 panose="02000506030000020004"/>
              <a:buChar char="●"/>
            </a:pPr>
            <a:r>
              <a:rPr lang="en-US" sz="1100" b="1">
                <a:solidFill>
                  <a:srgbClr val="869FB2"/>
                </a:solidFill>
              </a:rPr>
              <a:t>Change the color</a:t>
            </a:r>
            <a:r>
              <a:rPr lang="en-US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 panose="02000506030000020004"/>
              <a:buChar char="●"/>
            </a:pPr>
            <a:r>
              <a:rPr lang="en-US" sz="1100">
                <a:solidFill>
                  <a:srgbClr val="FFFFFF"/>
                </a:solidFill>
              </a:rPr>
              <a:t>Then </a:t>
            </a:r>
            <a:r>
              <a:rPr lang="en-US" sz="1100" b="1">
                <a:solidFill>
                  <a:srgbClr val="869FB2"/>
                </a:solidFill>
              </a:rPr>
              <a:t>resize</a:t>
            </a:r>
            <a:r>
              <a:rPr lang="en-US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 panose="02000506030000020004"/>
              <a:buChar char="●"/>
            </a:pPr>
            <a:r>
              <a:rPr lang="en-US" sz="1100" b="1">
                <a:solidFill>
                  <a:srgbClr val="869FB2"/>
                </a:solidFill>
              </a:rPr>
              <a:t>Group</a:t>
            </a:r>
            <a:r>
              <a:rPr lang="en-US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 panose="02000506030000020004"/>
              <a:buChar char="●"/>
            </a:pPr>
            <a:r>
              <a:rPr lang="en-US" sz="1100">
                <a:solidFill>
                  <a:srgbClr val="FFFFFF"/>
                </a:solidFill>
              </a:rPr>
              <a:t>Remember to choose the</a:t>
            </a:r>
            <a:r>
              <a:rPr lang="en-US" sz="1100">
                <a:solidFill>
                  <a:srgbClr val="78909C"/>
                </a:solidFill>
              </a:rPr>
              <a:t> </a:t>
            </a:r>
            <a:r>
              <a:rPr lang="en-US" sz="1100">
                <a:solidFill>
                  <a:srgbClr val="869FB2"/>
                </a:solidFill>
              </a:rPr>
              <a:t>“</a:t>
            </a:r>
            <a:r>
              <a:rPr lang="en-US" sz="1100" b="1">
                <a:solidFill>
                  <a:srgbClr val="869FB2"/>
                </a:solidFill>
              </a:rPr>
              <a:t>Keep source formatting</a:t>
            </a:r>
            <a:r>
              <a:rPr lang="en-US" sz="1100">
                <a:solidFill>
                  <a:srgbClr val="869FB2"/>
                </a:solidFill>
              </a:rPr>
              <a:t>”</a:t>
            </a:r>
            <a:r>
              <a:rPr lang="en-US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-US" sz="1100" b="1">
                <a:solidFill>
                  <a:srgbClr val="869FB2"/>
                </a:solidFill>
                <a:uFill>
                  <a:noFill/>
                </a:uFill>
                <a:hlinkClick r:id="rId2"/>
              </a:rPr>
              <a:t>Slidesgo School</a:t>
            </a:r>
            <a:r>
              <a:rPr lang="en-US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708" name="Google Shape;4708;p59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4709" name="Google Shape;4709;p5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710" name="Google Shape;4710;p5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711" name="Google Shape;4711;p5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12" name="Google Shape;4712;p5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713" name="Google Shape;4713;p5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14" name="Google Shape;4714;p5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715" name="Google Shape;4715;p5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716" name="Google Shape;4716;p5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17" name="Google Shape;4717;p5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18" name="Google Shape;4718;p5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719" name="Google Shape;4719;p5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20" name="Google Shape;4720;p5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21" name="Google Shape;4721;p5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22" name="Google Shape;4722;p5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723" name="Google Shape;4723;p5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724" name="Google Shape;4724;p5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725" name="Google Shape;4725;p5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26" name="Google Shape;4726;p5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27" name="Google Shape;4727;p5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728" name="Google Shape;4728;p5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29" name="Google Shape;4729;p5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30" name="Google Shape;4730;p5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31" name="Google Shape;4731;p5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732" name="Google Shape;4732;p5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733" name="Google Shape;4733;p5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734" name="Google Shape;4734;p5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35" name="Google Shape;4735;p5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36" name="Google Shape;4736;p5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737" name="Google Shape;4737;p5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38" name="Google Shape;4738;p5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739" name="Google Shape;4739;p5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740" name="Google Shape;4740;p5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741" name="Google Shape;4741;p5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42" name="Google Shape;4742;p5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43" name="Google Shape;4743;p5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744" name="Google Shape;4744;p5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45" name="Google Shape;4745;p5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46" name="Google Shape;4746;p5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47" name="Google Shape;4747;p5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48" name="Google Shape;4748;p5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</p:txBody>
      </p:sp>
      <p:sp>
        <p:nvSpPr>
          <p:cNvPr id="167" name="Google Shape;167;p21"/>
          <p:cNvSpPr txBox="1"/>
          <p:nvPr/>
        </p:nvSpPr>
        <p:spPr>
          <a:xfrm>
            <a:off x="1031600" y="373642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1031600" y="400707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 is composed of hydrogen and helium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031600" y="13803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031600" y="165097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 is the third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031600" y="2558367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1031600" y="28290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 is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6146250" y="165097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Planet Mercury is 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6146250" y="13803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146250" y="2558367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6146250" y="28290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Despite being red,</a:t>
            </a:r>
            <a:b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</a:b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 is a cold place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6146250" y="373642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Jupiter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6146250" y="400707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Jupiter is a gas giant</a:t>
            </a:r>
            <a:b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</a:b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and the biggest planet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568675" y="1576388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01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568675" y="2755094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02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568675" y="3933800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03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8167025" y="157638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04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8167025" y="2755094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05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8167025" y="3933800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00" b="1">
                <a:solidFill>
                  <a:srgbClr val="FFFFFF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06</a:t>
            </a:r>
            <a:endParaRPr b="1">
              <a:solidFill>
                <a:srgbClr val="FFFFFF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3276150" y="1862425"/>
            <a:ext cx="2591700" cy="2591700"/>
          </a:xfrm>
          <a:prstGeom prst="roundRect">
            <a:avLst>
              <a:gd name="adj" fmla="val 9304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6" name="Google Shape;186;p21"/>
          <p:cNvGrpSpPr/>
          <p:nvPr/>
        </p:nvGrpSpPr>
        <p:grpSpPr>
          <a:xfrm flipH="1">
            <a:off x="3477929" y="1464373"/>
            <a:ext cx="2188134" cy="2984683"/>
            <a:chOff x="1593369" y="1920260"/>
            <a:chExt cx="2037179" cy="2778776"/>
          </a:xfrm>
        </p:grpSpPr>
        <p:sp>
          <p:nvSpPr>
            <p:cNvPr id="187" name="Google Shape;187;p21"/>
            <p:cNvSpPr/>
            <p:nvPr/>
          </p:nvSpPr>
          <p:spPr>
            <a:xfrm>
              <a:off x="2858842" y="3484505"/>
              <a:ext cx="771706" cy="972057"/>
            </a:xfrm>
            <a:custGeom>
              <a:avLst/>
              <a:gdLst/>
              <a:ahLst/>
              <a:cxnLst/>
              <a:rect l="l" t="t" r="r" b="b"/>
              <a:pathLst>
                <a:path w="51005" h="64247" extrusionOk="0">
                  <a:moveTo>
                    <a:pt x="0" y="1"/>
                  </a:moveTo>
                  <a:lnTo>
                    <a:pt x="0" y="23"/>
                  </a:lnTo>
                  <a:lnTo>
                    <a:pt x="22533" y="55768"/>
                  </a:lnTo>
                  <a:cubicBezTo>
                    <a:pt x="24633" y="60935"/>
                    <a:pt x="29620" y="64246"/>
                    <a:pt x="35096" y="64246"/>
                  </a:cubicBezTo>
                  <a:cubicBezTo>
                    <a:pt x="35515" y="64246"/>
                    <a:pt x="35936" y="64227"/>
                    <a:pt x="36359" y="64188"/>
                  </a:cubicBezTo>
                  <a:cubicBezTo>
                    <a:pt x="45332" y="63323"/>
                    <a:pt x="51004" y="54084"/>
                    <a:pt x="47681" y="45643"/>
                  </a:cubicBezTo>
                  <a:lnTo>
                    <a:pt x="33412" y="9284"/>
                  </a:lnTo>
                  <a:cubicBezTo>
                    <a:pt x="31219" y="3679"/>
                    <a:pt x="25835" y="1"/>
                    <a:pt x="19852" y="1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593369" y="3484505"/>
              <a:ext cx="771706" cy="972057"/>
            </a:xfrm>
            <a:custGeom>
              <a:avLst/>
              <a:gdLst/>
              <a:ahLst/>
              <a:cxnLst/>
              <a:rect l="l" t="t" r="r" b="b"/>
              <a:pathLst>
                <a:path w="51005" h="64247" extrusionOk="0">
                  <a:moveTo>
                    <a:pt x="31130" y="1"/>
                  </a:moveTo>
                  <a:cubicBezTo>
                    <a:pt x="25148" y="1"/>
                    <a:pt x="19786" y="3679"/>
                    <a:pt x="17592" y="9284"/>
                  </a:cubicBezTo>
                  <a:lnTo>
                    <a:pt x="3302" y="45643"/>
                  </a:lnTo>
                  <a:cubicBezTo>
                    <a:pt x="0" y="54084"/>
                    <a:pt x="5672" y="63323"/>
                    <a:pt x="14646" y="64188"/>
                  </a:cubicBezTo>
                  <a:cubicBezTo>
                    <a:pt x="15067" y="64227"/>
                    <a:pt x="15487" y="64246"/>
                    <a:pt x="15904" y="64246"/>
                  </a:cubicBezTo>
                  <a:cubicBezTo>
                    <a:pt x="21365" y="64246"/>
                    <a:pt x="26370" y="60935"/>
                    <a:pt x="28449" y="55768"/>
                  </a:cubicBezTo>
                  <a:lnTo>
                    <a:pt x="51004" y="23"/>
                  </a:lnTo>
                  <a:lnTo>
                    <a:pt x="51004" y="1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2091509" y="3484853"/>
              <a:ext cx="1005358" cy="827339"/>
            </a:xfrm>
            <a:custGeom>
              <a:avLst/>
              <a:gdLst/>
              <a:ahLst/>
              <a:cxnLst/>
              <a:rect l="l" t="t" r="r" b="b"/>
              <a:pathLst>
                <a:path w="66448" h="54682" extrusionOk="0">
                  <a:moveTo>
                    <a:pt x="1773" y="0"/>
                  </a:moveTo>
                  <a:cubicBezTo>
                    <a:pt x="1773" y="0"/>
                    <a:pt x="1" y="16019"/>
                    <a:pt x="9506" y="33966"/>
                  </a:cubicBezTo>
                  <a:cubicBezTo>
                    <a:pt x="9506" y="33966"/>
                    <a:pt x="13627" y="40923"/>
                    <a:pt x="7733" y="54682"/>
                  </a:cubicBezTo>
                  <a:lnTo>
                    <a:pt x="58715" y="54682"/>
                  </a:lnTo>
                  <a:cubicBezTo>
                    <a:pt x="52821" y="40923"/>
                    <a:pt x="56942" y="33966"/>
                    <a:pt x="56942" y="33966"/>
                  </a:cubicBezTo>
                  <a:cubicBezTo>
                    <a:pt x="66447" y="16019"/>
                    <a:pt x="64675" y="0"/>
                    <a:pt x="64675" y="0"/>
                  </a:cubicBezTo>
                  <a:close/>
                </a:path>
              </a:pathLst>
            </a:custGeom>
            <a:solidFill>
              <a:srgbClr val="FD4A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2350640" y="3484853"/>
              <a:ext cx="491786" cy="157564"/>
            </a:xfrm>
            <a:custGeom>
              <a:avLst/>
              <a:gdLst/>
              <a:ahLst/>
              <a:cxnLst/>
              <a:rect l="l" t="t" r="r" b="b"/>
              <a:pathLst>
                <a:path w="32504" h="10414" extrusionOk="0">
                  <a:moveTo>
                    <a:pt x="0" y="0"/>
                  </a:moveTo>
                  <a:cubicBezTo>
                    <a:pt x="0" y="0"/>
                    <a:pt x="709" y="10414"/>
                    <a:pt x="16463" y="10414"/>
                  </a:cubicBezTo>
                  <a:cubicBezTo>
                    <a:pt x="32216" y="10414"/>
                    <a:pt x="32504" y="0"/>
                    <a:pt x="32504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484722" y="3257903"/>
              <a:ext cx="215239" cy="260811"/>
            </a:xfrm>
            <a:custGeom>
              <a:avLst/>
              <a:gdLst/>
              <a:ahLst/>
              <a:cxnLst/>
              <a:rect l="l" t="t" r="r" b="b"/>
              <a:pathLst>
                <a:path w="14226" h="17238" extrusionOk="0">
                  <a:moveTo>
                    <a:pt x="1" y="0"/>
                  </a:moveTo>
                  <a:lnTo>
                    <a:pt x="1" y="17238"/>
                  </a:lnTo>
                  <a:lnTo>
                    <a:pt x="14225" y="17238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2484722" y="3226387"/>
              <a:ext cx="215239" cy="197462"/>
            </a:xfrm>
            <a:custGeom>
              <a:avLst/>
              <a:gdLst/>
              <a:ahLst/>
              <a:cxnLst/>
              <a:rect l="l" t="t" r="r" b="b"/>
              <a:pathLst>
                <a:path w="14226" h="13051" extrusionOk="0">
                  <a:moveTo>
                    <a:pt x="14225" y="1"/>
                  </a:moveTo>
                  <a:lnTo>
                    <a:pt x="1" y="4942"/>
                  </a:lnTo>
                  <a:lnTo>
                    <a:pt x="14225" y="13051"/>
                  </a:lnTo>
                  <a:lnTo>
                    <a:pt x="14225" y="1"/>
                  </a:lnTo>
                  <a:close/>
                </a:path>
              </a:pathLst>
            </a:custGeom>
            <a:solidFill>
              <a:srgbClr val="F08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326175" y="1920260"/>
              <a:ext cx="507203" cy="530776"/>
            </a:xfrm>
            <a:custGeom>
              <a:avLst/>
              <a:gdLst/>
              <a:ahLst/>
              <a:cxnLst/>
              <a:rect l="l" t="t" r="r" b="b"/>
              <a:pathLst>
                <a:path w="33523" h="35081" extrusionOk="0">
                  <a:moveTo>
                    <a:pt x="17559" y="1"/>
                  </a:moveTo>
                  <a:cubicBezTo>
                    <a:pt x="16002" y="1"/>
                    <a:pt x="14711" y="1314"/>
                    <a:pt x="14690" y="2976"/>
                  </a:cubicBezTo>
                  <a:lnTo>
                    <a:pt x="14335" y="18064"/>
                  </a:lnTo>
                  <a:lnTo>
                    <a:pt x="10990" y="7141"/>
                  </a:lnTo>
                  <a:cubicBezTo>
                    <a:pt x="10585" y="5787"/>
                    <a:pt x="9384" y="4921"/>
                    <a:pt x="8109" y="4921"/>
                  </a:cubicBezTo>
                  <a:cubicBezTo>
                    <a:pt x="7777" y="4921"/>
                    <a:pt x="7441" y="4980"/>
                    <a:pt x="7112" y="5103"/>
                  </a:cubicBezTo>
                  <a:cubicBezTo>
                    <a:pt x="5561" y="5701"/>
                    <a:pt x="4764" y="7496"/>
                    <a:pt x="5318" y="9158"/>
                  </a:cubicBezTo>
                  <a:lnTo>
                    <a:pt x="9483" y="21521"/>
                  </a:lnTo>
                  <a:lnTo>
                    <a:pt x="4741" y="14541"/>
                  </a:lnTo>
                  <a:cubicBezTo>
                    <a:pt x="4255" y="13837"/>
                    <a:pt x="3495" y="13466"/>
                    <a:pt x="2731" y="13466"/>
                  </a:cubicBezTo>
                  <a:cubicBezTo>
                    <a:pt x="2172" y="13466"/>
                    <a:pt x="1611" y="13665"/>
                    <a:pt x="1152" y="14076"/>
                  </a:cubicBezTo>
                  <a:cubicBezTo>
                    <a:pt x="199" y="14896"/>
                    <a:pt x="0" y="16336"/>
                    <a:pt x="643" y="17466"/>
                  </a:cubicBezTo>
                  <a:lnTo>
                    <a:pt x="10569" y="35080"/>
                  </a:lnTo>
                  <a:lnTo>
                    <a:pt x="24195" y="33973"/>
                  </a:lnTo>
                  <a:lnTo>
                    <a:pt x="32969" y="18375"/>
                  </a:lnTo>
                  <a:cubicBezTo>
                    <a:pt x="33523" y="17422"/>
                    <a:pt x="33367" y="16203"/>
                    <a:pt x="32614" y="15428"/>
                  </a:cubicBezTo>
                  <a:cubicBezTo>
                    <a:pt x="32169" y="14940"/>
                    <a:pt x="31581" y="14701"/>
                    <a:pt x="30994" y="14701"/>
                  </a:cubicBezTo>
                  <a:cubicBezTo>
                    <a:pt x="30356" y="14701"/>
                    <a:pt x="29719" y="14984"/>
                    <a:pt x="29269" y="15539"/>
                  </a:cubicBezTo>
                  <a:lnTo>
                    <a:pt x="26255" y="19283"/>
                  </a:lnTo>
                  <a:lnTo>
                    <a:pt x="28825" y="8449"/>
                  </a:lnTo>
                  <a:cubicBezTo>
                    <a:pt x="29158" y="6986"/>
                    <a:pt x="28427" y="5480"/>
                    <a:pt x="27075" y="4948"/>
                  </a:cubicBezTo>
                  <a:cubicBezTo>
                    <a:pt x="26754" y="4816"/>
                    <a:pt x="26424" y="4755"/>
                    <a:pt x="26100" y="4755"/>
                  </a:cubicBezTo>
                  <a:cubicBezTo>
                    <a:pt x="24948" y="4755"/>
                    <a:pt x="23866" y="5537"/>
                    <a:pt x="23486" y="6765"/>
                  </a:cubicBezTo>
                  <a:lnTo>
                    <a:pt x="20362" y="16824"/>
                  </a:lnTo>
                  <a:lnTo>
                    <a:pt x="20472" y="3131"/>
                  </a:lnTo>
                  <a:cubicBezTo>
                    <a:pt x="20495" y="1491"/>
                    <a:pt x="19276" y="118"/>
                    <a:pt x="17747" y="7"/>
                  </a:cubicBezTo>
                  <a:cubicBezTo>
                    <a:pt x="17684" y="3"/>
                    <a:pt x="17622" y="1"/>
                    <a:pt x="17559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2456565" y="2424527"/>
              <a:ext cx="254123" cy="73774"/>
            </a:xfrm>
            <a:custGeom>
              <a:avLst/>
              <a:gdLst/>
              <a:ahLst/>
              <a:cxnLst/>
              <a:rect l="l" t="t" r="r" b="b"/>
              <a:pathLst>
                <a:path w="16796" h="4876" extrusionOk="0">
                  <a:moveTo>
                    <a:pt x="1" y="1"/>
                  </a:moveTo>
                  <a:lnTo>
                    <a:pt x="1" y="4875"/>
                  </a:lnTo>
                  <a:lnTo>
                    <a:pt x="16795" y="4875"/>
                  </a:lnTo>
                  <a:lnTo>
                    <a:pt x="16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126368" y="2472474"/>
              <a:ext cx="927923" cy="741188"/>
            </a:xfrm>
            <a:custGeom>
              <a:avLst/>
              <a:gdLst/>
              <a:ahLst/>
              <a:cxnLst/>
              <a:rect l="l" t="t" r="r" b="b"/>
              <a:pathLst>
                <a:path w="61330" h="48988" extrusionOk="0">
                  <a:moveTo>
                    <a:pt x="30665" y="0"/>
                  </a:moveTo>
                  <a:cubicBezTo>
                    <a:pt x="13716" y="0"/>
                    <a:pt x="1" y="10968"/>
                    <a:pt x="1" y="24483"/>
                  </a:cubicBezTo>
                  <a:cubicBezTo>
                    <a:pt x="1" y="38020"/>
                    <a:pt x="13716" y="48988"/>
                    <a:pt x="30665" y="48988"/>
                  </a:cubicBezTo>
                  <a:cubicBezTo>
                    <a:pt x="47593" y="48988"/>
                    <a:pt x="61330" y="38020"/>
                    <a:pt x="61330" y="24483"/>
                  </a:cubicBezTo>
                  <a:cubicBezTo>
                    <a:pt x="61330" y="10968"/>
                    <a:pt x="47593" y="0"/>
                    <a:pt x="30665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2105262" y="2553571"/>
              <a:ext cx="947350" cy="755305"/>
            </a:xfrm>
            <a:custGeom>
              <a:avLst/>
              <a:gdLst/>
              <a:ahLst/>
              <a:cxnLst/>
              <a:rect l="l" t="t" r="r" b="b"/>
              <a:pathLst>
                <a:path w="62614" h="49921" extrusionOk="0">
                  <a:moveTo>
                    <a:pt x="33844" y="0"/>
                  </a:moveTo>
                  <a:cubicBezTo>
                    <a:pt x="33099" y="0"/>
                    <a:pt x="32334" y="15"/>
                    <a:pt x="31551" y="46"/>
                  </a:cubicBezTo>
                  <a:cubicBezTo>
                    <a:pt x="7090" y="999"/>
                    <a:pt x="2902" y="16597"/>
                    <a:pt x="2902" y="16597"/>
                  </a:cubicBezTo>
                  <a:cubicBezTo>
                    <a:pt x="2902" y="16597"/>
                    <a:pt x="0" y="49920"/>
                    <a:pt x="31506" y="49920"/>
                  </a:cubicBezTo>
                  <a:cubicBezTo>
                    <a:pt x="55479" y="49920"/>
                    <a:pt x="60819" y="33170"/>
                    <a:pt x="61927" y="22934"/>
                  </a:cubicBezTo>
                  <a:cubicBezTo>
                    <a:pt x="62614" y="16287"/>
                    <a:pt x="59889" y="9751"/>
                    <a:pt x="54527" y="5807"/>
                  </a:cubicBezTo>
                  <a:cubicBezTo>
                    <a:pt x="50262" y="2655"/>
                    <a:pt x="43736" y="0"/>
                    <a:pt x="33844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2110618" y="2545522"/>
              <a:ext cx="498155" cy="334933"/>
            </a:xfrm>
            <a:custGeom>
              <a:avLst/>
              <a:gdLst/>
              <a:ahLst/>
              <a:cxnLst/>
              <a:rect l="l" t="t" r="r" b="b"/>
              <a:pathLst>
                <a:path w="32925" h="22137" extrusionOk="0">
                  <a:moveTo>
                    <a:pt x="27492" y="0"/>
                  </a:moveTo>
                  <a:cubicBezTo>
                    <a:pt x="22614" y="0"/>
                    <a:pt x="15268" y="842"/>
                    <a:pt x="8930" y="5032"/>
                  </a:cubicBezTo>
                  <a:cubicBezTo>
                    <a:pt x="1" y="10948"/>
                    <a:pt x="2482" y="22136"/>
                    <a:pt x="2482" y="22136"/>
                  </a:cubicBezTo>
                  <a:cubicBezTo>
                    <a:pt x="2482" y="22136"/>
                    <a:pt x="26610" y="20098"/>
                    <a:pt x="32925" y="379"/>
                  </a:cubicBezTo>
                  <a:cubicBezTo>
                    <a:pt x="32925" y="379"/>
                    <a:pt x="30764" y="0"/>
                    <a:pt x="27492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571221" y="2543358"/>
              <a:ext cx="499502" cy="337429"/>
            </a:xfrm>
            <a:custGeom>
              <a:avLst/>
              <a:gdLst/>
              <a:ahLst/>
              <a:cxnLst/>
              <a:rect l="l" t="t" r="r" b="b"/>
              <a:pathLst>
                <a:path w="33014" h="22302" extrusionOk="0">
                  <a:moveTo>
                    <a:pt x="5605" y="0"/>
                  </a:moveTo>
                  <a:cubicBezTo>
                    <a:pt x="2215" y="0"/>
                    <a:pt x="0" y="456"/>
                    <a:pt x="0" y="456"/>
                  </a:cubicBezTo>
                  <a:cubicBezTo>
                    <a:pt x="3811" y="20817"/>
                    <a:pt x="31374" y="22302"/>
                    <a:pt x="31374" y="22302"/>
                  </a:cubicBezTo>
                  <a:cubicBezTo>
                    <a:pt x="31374" y="22302"/>
                    <a:pt x="33013" y="10603"/>
                    <a:pt x="22843" y="4510"/>
                  </a:cubicBezTo>
                  <a:cubicBezTo>
                    <a:pt x="16645" y="799"/>
                    <a:pt x="10094" y="0"/>
                    <a:pt x="5605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987929" y="2871392"/>
              <a:ext cx="234999" cy="215557"/>
            </a:xfrm>
            <a:custGeom>
              <a:avLst/>
              <a:gdLst/>
              <a:ahLst/>
              <a:cxnLst/>
              <a:rect l="l" t="t" r="r" b="b"/>
              <a:pathLst>
                <a:path w="15532" h="14247" extrusionOk="0">
                  <a:moveTo>
                    <a:pt x="7755" y="0"/>
                  </a:moveTo>
                  <a:cubicBezTo>
                    <a:pt x="3479" y="0"/>
                    <a:pt x="0" y="3191"/>
                    <a:pt x="0" y="7112"/>
                  </a:cubicBezTo>
                  <a:cubicBezTo>
                    <a:pt x="0" y="11056"/>
                    <a:pt x="3479" y="14247"/>
                    <a:pt x="7755" y="14247"/>
                  </a:cubicBezTo>
                  <a:cubicBezTo>
                    <a:pt x="12053" y="14247"/>
                    <a:pt x="15532" y="11056"/>
                    <a:pt x="15532" y="7112"/>
                  </a:cubicBezTo>
                  <a:cubicBezTo>
                    <a:pt x="15532" y="3191"/>
                    <a:pt x="12053" y="0"/>
                    <a:pt x="7755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2073746" y="2921336"/>
              <a:ext cx="73093" cy="89524"/>
            </a:xfrm>
            <a:custGeom>
              <a:avLst/>
              <a:gdLst/>
              <a:ahLst/>
              <a:cxnLst/>
              <a:rect l="l" t="t" r="r" b="b"/>
              <a:pathLst>
                <a:path w="4831" h="5917" fill="none" extrusionOk="0">
                  <a:moveTo>
                    <a:pt x="0" y="1308"/>
                  </a:moveTo>
                  <a:cubicBezTo>
                    <a:pt x="0" y="1308"/>
                    <a:pt x="4565" y="1"/>
                    <a:pt x="4830" y="5916"/>
                  </a:cubicBezTo>
                </a:path>
              </a:pathLst>
            </a:custGeom>
            <a:noFill/>
            <a:ln w="12175" cap="rnd" cmpd="sng">
              <a:solidFill>
                <a:srgbClr val="F08F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972151" y="2871392"/>
              <a:ext cx="235332" cy="215557"/>
            </a:xfrm>
            <a:custGeom>
              <a:avLst/>
              <a:gdLst/>
              <a:ahLst/>
              <a:cxnLst/>
              <a:rect l="l" t="t" r="r" b="b"/>
              <a:pathLst>
                <a:path w="15554" h="14247" extrusionOk="0">
                  <a:moveTo>
                    <a:pt x="7777" y="0"/>
                  </a:moveTo>
                  <a:cubicBezTo>
                    <a:pt x="3479" y="0"/>
                    <a:pt x="0" y="3191"/>
                    <a:pt x="0" y="7112"/>
                  </a:cubicBezTo>
                  <a:cubicBezTo>
                    <a:pt x="0" y="11056"/>
                    <a:pt x="3479" y="14247"/>
                    <a:pt x="7777" y="14247"/>
                  </a:cubicBezTo>
                  <a:cubicBezTo>
                    <a:pt x="12075" y="14247"/>
                    <a:pt x="15554" y="11056"/>
                    <a:pt x="15554" y="7112"/>
                  </a:cubicBezTo>
                  <a:cubicBezTo>
                    <a:pt x="15554" y="3191"/>
                    <a:pt x="12075" y="0"/>
                    <a:pt x="7777" y="0"/>
                  </a:cubicBezTo>
                  <a:close/>
                </a:path>
              </a:pathLst>
            </a:custGeom>
            <a:solidFill>
              <a:srgbClr val="FDB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3044563" y="2921336"/>
              <a:ext cx="79115" cy="89524"/>
            </a:xfrm>
            <a:custGeom>
              <a:avLst/>
              <a:gdLst/>
              <a:ahLst/>
              <a:cxnLst/>
              <a:rect l="l" t="t" r="r" b="b"/>
              <a:pathLst>
                <a:path w="5229" h="5917" fill="none" extrusionOk="0">
                  <a:moveTo>
                    <a:pt x="5229" y="1308"/>
                  </a:moveTo>
                  <a:cubicBezTo>
                    <a:pt x="5229" y="1308"/>
                    <a:pt x="310" y="1"/>
                    <a:pt x="0" y="5916"/>
                  </a:cubicBezTo>
                </a:path>
              </a:pathLst>
            </a:custGeom>
            <a:noFill/>
            <a:ln w="12175" cap="rnd" cmpd="sng">
              <a:solidFill>
                <a:srgbClr val="F08F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2128048" y="2842887"/>
              <a:ext cx="59688" cy="109299"/>
            </a:xfrm>
            <a:custGeom>
              <a:avLst/>
              <a:gdLst/>
              <a:ahLst/>
              <a:cxnLst/>
              <a:rect l="l" t="t" r="r" b="b"/>
              <a:pathLst>
                <a:path w="3945" h="7224" extrusionOk="0">
                  <a:moveTo>
                    <a:pt x="3944" y="1"/>
                  </a:moveTo>
                  <a:lnTo>
                    <a:pt x="1" y="2128"/>
                  </a:lnTo>
                  <a:lnTo>
                    <a:pt x="2947" y="7224"/>
                  </a:lnTo>
                  <a:lnTo>
                    <a:pt x="3944" y="1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992591" y="2842887"/>
              <a:ext cx="60021" cy="109299"/>
            </a:xfrm>
            <a:custGeom>
              <a:avLst/>
              <a:gdLst/>
              <a:ahLst/>
              <a:cxnLst/>
              <a:rect l="l" t="t" r="r" b="b"/>
              <a:pathLst>
                <a:path w="3967" h="7224" extrusionOk="0">
                  <a:moveTo>
                    <a:pt x="1" y="1"/>
                  </a:moveTo>
                  <a:lnTo>
                    <a:pt x="1020" y="7224"/>
                  </a:lnTo>
                  <a:lnTo>
                    <a:pt x="3967" y="21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505511" y="3125818"/>
              <a:ext cx="171317" cy="61367"/>
            </a:xfrm>
            <a:custGeom>
              <a:avLst/>
              <a:gdLst/>
              <a:ahLst/>
              <a:cxnLst/>
              <a:rect l="l" t="t" r="r" b="b"/>
              <a:pathLst>
                <a:path w="11323" h="4056" extrusionOk="0">
                  <a:moveTo>
                    <a:pt x="1" y="1"/>
                  </a:moveTo>
                  <a:cubicBezTo>
                    <a:pt x="1" y="1"/>
                    <a:pt x="355" y="4055"/>
                    <a:pt x="5673" y="4055"/>
                  </a:cubicBezTo>
                  <a:cubicBezTo>
                    <a:pt x="11012" y="4055"/>
                    <a:pt x="11323" y="1"/>
                    <a:pt x="11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307732" y="2893028"/>
              <a:ext cx="199141" cy="118604"/>
            </a:xfrm>
            <a:custGeom>
              <a:avLst/>
              <a:gdLst/>
              <a:ahLst/>
              <a:cxnLst/>
              <a:rect l="l" t="t" r="r" b="b"/>
              <a:pathLst>
                <a:path w="13162" h="7839" extrusionOk="0">
                  <a:moveTo>
                    <a:pt x="6081" y="1"/>
                  </a:moveTo>
                  <a:cubicBezTo>
                    <a:pt x="2469" y="1"/>
                    <a:pt x="0" y="2470"/>
                    <a:pt x="0" y="2470"/>
                  </a:cubicBezTo>
                  <a:cubicBezTo>
                    <a:pt x="0" y="2470"/>
                    <a:pt x="576" y="6569"/>
                    <a:pt x="5938" y="7610"/>
                  </a:cubicBezTo>
                  <a:cubicBezTo>
                    <a:pt x="6783" y="7771"/>
                    <a:pt x="7541" y="7838"/>
                    <a:pt x="8218" y="7838"/>
                  </a:cubicBezTo>
                  <a:cubicBezTo>
                    <a:pt x="11840" y="7838"/>
                    <a:pt x="13161" y="5904"/>
                    <a:pt x="13161" y="5904"/>
                  </a:cubicBezTo>
                  <a:cubicBezTo>
                    <a:pt x="13161" y="5904"/>
                    <a:pt x="12009" y="985"/>
                    <a:pt x="7578" y="143"/>
                  </a:cubicBezTo>
                  <a:cubicBezTo>
                    <a:pt x="7061" y="45"/>
                    <a:pt x="6561" y="1"/>
                    <a:pt x="6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339580" y="2883799"/>
              <a:ext cx="135777" cy="136442"/>
            </a:xfrm>
            <a:custGeom>
              <a:avLst/>
              <a:gdLst/>
              <a:ahLst/>
              <a:cxnLst/>
              <a:rect l="l" t="t" r="r" b="b"/>
              <a:pathLst>
                <a:path w="8974" h="9018" extrusionOk="0">
                  <a:moveTo>
                    <a:pt x="4476" y="0"/>
                  </a:moveTo>
                  <a:cubicBezTo>
                    <a:pt x="2017" y="0"/>
                    <a:pt x="0" y="2016"/>
                    <a:pt x="0" y="4498"/>
                  </a:cubicBezTo>
                  <a:cubicBezTo>
                    <a:pt x="0" y="7001"/>
                    <a:pt x="2017" y="9018"/>
                    <a:pt x="4476" y="9018"/>
                  </a:cubicBezTo>
                  <a:cubicBezTo>
                    <a:pt x="6957" y="9018"/>
                    <a:pt x="8974" y="7001"/>
                    <a:pt x="8974" y="4498"/>
                  </a:cubicBezTo>
                  <a:cubicBezTo>
                    <a:pt x="8974" y="2016"/>
                    <a:pt x="6957" y="0"/>
                    <a:pt x="4476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659716" y="2893028"/>
              <a:ext cx="199141" cy="118604"/>
            </a:xfrm>
            <a:custGeom>
              <a:avLst/>
              <a:gdLst/>
              <a:ahLst/>
              <a:cxnLst/>
              <a:rect l="l" t="t" r="r" b="b"/>
              <a:pathLst>
                <a:path w="13162" h="7839" extrusionOk="0">
                  <a:moveTo>
                    <a:pt x="7081" y="1"/>
                  </a:moveTo>
                  <a:cubicBezTo>
                    <a:pt x="6601" y="1"/>
                    <a:pt x="6101" y="45"/>
                    <a:pt x="5584" y="143"/>
                  </a:cubicBezTo>
                  <a:cubicBezTo>
                    <a:pt x="1153" y="985"/>
                    <a:pt x="1" y="5904"/>
                    <a:pt x="1" y="5904"/>
                  </a:cubicBezTo>
                  <a:cubicBezTo>
                    <a:pt x="1" y="5904"/>
                    <a:pt x="1321" y="7838"/>
                    <a:pt x="4944" y="7838"/>
                  </a:cubicBezTo>
                  <a:cubicBezTo>
                    <a:pt x="5621" y="7838"/>
                    <a:pt x="6379" y="7771"/>
                    <a:pt x="7224" y="7610"/>
                  </a:cubicBezTo>
                  <a:cubicBezTo>
                    <a:pt x="12585" y="6569"/>
                    <a:pt x="13161" y="2470"/>
                    <a:pt x="13161" y="2470"/>
                  </a:cubicBezTo>
                  <a:cubicBezTo>
                    <a:pt x="13161" y="2470"/>
                    <a:pt x="10693" y="1"/>
                    <a:pt x="7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691232" y="2883799"/>
              <a:ext cx="135777" cy="136442"/>
            </a:xfrm>
            <a:custGeom>
              <a:avLst/>
              <a:gdLst/>
              <a:ahLst/>
              <a:cxnLst/>
              <a:rect l="l" t="t" r="r" b="b"/>
              <a:pathLst>
                <a:path w="8974" h="9018" extrusionOk="0">
                  <a:moveTo>
                    <a:pt x="4476" y="0"/>
                  </a:moveTo>
                  <a:cubicBezTo>
                    <a:pt x="1994" y="0"/>
                    <a:pt x="0" y="2016"/>
                    <a:pt x="0" y="4498"/>
                  </a:cubicBezTo>
                  <a:cubicBezTo>
                    <a:pt x="0" y="7001"/>
                    <a:pt x="1994" y="9018"/>
                    <a:pt x="4476" y="9018"/>
                  </a:cubicBezTo>
                  <a:cubicBezTo>
                    <a:pt x="6957" y="9018"/>
                    <a:pt x="8974" y="7001"/>
                    <a:pt x="8974" y="4498"/>
                  </a:cubicBezTo>
                  <a:cubicBezTo>
                    <a:pt x="8974" y="2016"/>
                    <a:pt x="6957" y="0"/>
                    <a:pt x="4476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579603" y="3048050"/>
              <a:ext cx="24147" cy="42591"/>
            </a:xfrm>
            <a:custGeom>
              <a:avLst/>
              <a:gdLst/>
              <a:ahLst/>
              <a:cxnLst/>
              <a:rect l="l" t="t" r="r" b="b"/>
              <a:pathLst>
                <a:path w="1596" h="2815" fill="none" extrusionOk="0">
                  <a:moveTo>
                    <a:pt x="0" y="1"/>
                  </a:moveTo>
                  <a:lnTo>
                    <a:pt x="0" y="2792"/>
                  </a:lnTo>
                  <a:lnTo>
                    <a:pt x="1595" y="2814"/>
                  </a:lnTo>
                </a:path>
              </a:pathLst>
            </a:custGeom>
            <a:noFill/>
            <a:ln w="12175" cap="rnd" cmpd="sng">
              <a:solidFill>
                <a:srgbClr val="F08F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179006" y="2740321"/>
              <a:ext cx="389552" cy="391549"/>
            </a:xfrm>
            <a:custGeom>
              <a:avLst/>
              <a:gdLst/>
              <a:ahLst/>
              <a:cxnLst/>
              <a:rect l="l" t="t" r="r" b="b"/>
              <a:pathLst>
                <a:path w="25747" h="25879" fill="none" extrusionOk="0">
                  <a:moveTo>
                    <a:pt x="25746" y="12939"/>
                  </a:moveTo>
                  <a:cubicBezTo>
                    <a:pt x="25746" y="20096"/>
                    <a:pt x="19985" y="25879"/>
                    <a:pt x="12873" y="25879"/>
                  </a:cubicBezTo>
                  <a:cubicBezTo>
                    <a:pt x="5761" y="25879"/>
                    <a:pt x="0" y="20096"/>
                    <a:pt x="0" y="12939"/>
                  </a:cubicBezTo>
                  <a:cubicBezTo>
                    <a:pt x="0" y="5805"/>
                    <a:pt x="5761" y="0"/>
                    <a:pt x="12873" y="0"/>
                  </a:cubicBezTo>
                  <a:cubicBezTo>
                    <a:pt x="19985" y="0"/>
                    <a:pt x="25746" y="5805"/>
                    <a:pt x="25746" y="12939"/>
                  </a:cubicBezTo>
                  <a:close/>
                </a:path>
              </a:pathLst>
            </a:custGeom>
            <a:noFill/>
            <a:ln w="17175" cap="flat" cmpd="sng">
              <a:solidFill>
                <a:srgbClr val="FD4A01"/>
              </a:solidFill>
              <a:prstDash val="solid"/>
              <a:miter lim="221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612783" y="2740321"/>
              <a:ext cx="389885" cy="391549"/>
            </a:xfrm>
            <a:custGeom>
              <a:avLst/>
              <a:gdLst/>
              <a:ahLst/>
              <a:cxnLst/>
              <a:rect l="l" t="t" r="r" b="b"/>
              <a:pathLst>
                <a:path w="25769" h="25879" fill="none" extrusionOk="0">
                  <a:moveTo>
                    <a:pt x="25768" y="12939"/>
                  </a:moveTo>
                  <a:cubicBezTo>
                    <a:pt x="25768" y="20096"/>
                    <a:pt x="19986" y="25879"/>
                    <a:pt x="12873" y="25879"/>
                  </a:cubicBezTo>
                  <a:cubicBezTo>
                    <a:pt x="5761" y="25879"/>
                    <a:pt x="1" y="20096"/>
                    <a:pt x="1" y="12939"/>
                  </a:cubicBezTo>
                  <a:cubicBezTo>
                    <a:pt x="1" y="5805"/>
                    <a:pt x="5761" y="0"/>
                    <a:pt x="12873" y="0"/>
                  </a:cubicBezTo>
                  <a:cubicBezTo>
                    <a:pt x="19986" y="0"/>
                    <a:pt x="25768" y="5805"/>
                    <a:pt x="25768" y="12939"/>
                  </a:cubicBezTo>
                  <a:close/>
                </a:path>
              </a:pathLst>
            </a:custGeom>
            <a:noFill/>
            <a:ln w="17175" cap="flat" cmpd="sng">
              <a:solidFill>
                <a:srgbClr val="FD4A01"/>
              </a:solidFill>
              <a:prstDash val="solid"/>
              <a:miter lim="221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568543" y="2915980"/>
              <a:ext cx="44255" cy="20123"/>
            </a:xfrm>
            <a:custGeom>
              <a:avLst/>
              <a:gdLst/>
              <a:ahLst/>
              <a:cxnLst/>
              <a:rect l="l" t="t" r="r" b="b"/>
              <a:pathLst>
                <a:path w="2925" h="1330" fill="none" extrusionOk="0">
                  <a:moveTo>
                    <a:pt x="0" y="1329"/>
                  </a:moveTo>
                  <a:cubicBezTo>
                    <a:pt x="0" y="1329"/>
                    <a:pt x="1108" y="0"/>
                    <a:pt x="2925" y="1329"/>
                  </a:cubicBezTo>
                </a:path>
              </a:pathLst>
            </a:custGeom>
            <a:noFill/>
            <a:ln w="17175" cap="flat" cmpd="sng">
              <a:solidFill>
                <a:srgbClr val="FD4A01"/>
              </a:solidFill>
              <a:prstDash val="solid"/>
              <a:miter lim="221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314767" y="2787254"/>
              <a:ext cx="171983" cy="50958"/>
            </a:xfrm>
            <a:custGeom>
              <a:avLst/>
              <a:gdLst/>
              <a:ahLst/>
              <a:cxnLst/>
              <a:rect l="l" t="t" r="r" b="b"/>
              <a:pathLst>
                <a:path w="11367" h="3368" fill="none" extrusionOk="0">
                  <a:moveTo>
                    <a:pt x="1" y="2526"/>
                  </a:moveTo>
                  <a:cubicBezTo>
                    <a:pt x="1" y="2526"/>
                    <a:pt x="5363" y="0"/>
                    <a:pt x="11367" y="3368"/>
                  </a:cubicBezTo>
                </a:path>
              </a:pathLst>
            </a:custGeom>
            <a:noFill/>
            <a:ln w="24925" cap="flat" cmpd="sng">
              <a:solidFill>
                <a:srgbClr val="1C1C3D"/>
              </a:solidFill>
              <a:prstDash val="solid"/>
              <a:miter lim="221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695589" y="2787254"/>
              <a:ext cx="171983" cy="50958"/>
            </a:xfrm>
            <a:custGeom>
              <a:avLst/>
              <a:gdLst/>
              <a:ahLst/>
              <a:cxnLst/>
              <a:rect l="l" t="t" r="r" b="b"/>
              <a:pathLst>
                <a:path w="11367" h="3368" fill="none" extrusionOk="0">
                  <a:moveTo>
                    <a:pt x="11366" y="2526"/>
                  </a:moveTo>
                  <a:cubicBezTo>
                    <a:pt x="11366" y="2526"/>
                    <a:pt x="5982" y="0"/>
                    <a:pt x="0" y="3368"/>
                  </a:cubicBezTo>
                </a:path>
              </a:pathLst>
            </a:custGeom>
            <a:noFill/>
            <a:ln w="24925" cap="flat" cmpd="sng">
              <a:solidFill>
                <a:srgbClr val="1C1C3D"/>
              </a:solidFill>
              <a:prstDash val="solid"/>
              <a:miter lim="221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676160" y="3799618"/>
              <a:ext cx="1868237" cy="899418"/>
            </a:xfrm>
            <a:custGeom>
              <a:avLst/>
              <a:gdLst/>
              <a:ahLst/>
              <a:cxnLst/>
              <a:rect l="l" t="t" r="r" b="b"/>
              <a:pathLst>
                <a:path w="123479" h="59446" extrusionOk="0">
                  <a:moveTo>
                    <a:pt x="1" y="1"/>
                  </a:moveTo>
                  <a:lnTo>
                    <a:pt x="14912" y="59446"/>
                  </a:lnTo>
                  <a:lnTo>
                    <a:pt x="111890" y="59446"/>
                  </a:lnTo>
                  <a:lnTo>
                    <a:pt x="123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676160" y="3756709"/>
              <a:ext cx="1867556" cy="43605"/>
            </a:xfrm>
            <a:custGeom>
              <a:avLst/>
              <a:gdLst/>
              <a:ahLst/>
              <a:cxnLst/>
              <a:rect l="l" t="t" r="r" b="b"/>
              <a:pathLst>
                <a:path w="123434" h="2882" extrusionOk="0">
                  <a:moveTo>
                    <a:pt x="3391" y="1"/>
                  </a:moveTo>
                  <a:lnTo>
                    <a:pt x="1" y="2837"/>
                  </a:lnTo>
                  <a:lnTo>
                    <a:pt x="123434" y="2881"/>
                  </a:lnTo>
                  <a:lnTo>
                    <a:pt x="1205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676160" y="3799618"/>
              <a:ext cx="1867556" cy="15"/>
            </a:xfrm>
            <a:custGeom>
              <a:avLst/>
              <a:gdLst/>
              <a:ahLst/>
              <a:cxnLst/>
              <a:rect l="l" t="t" r="r" b="b"/>
              <a:pathLst>
                <a:path w="123434" h="1" fill="none" extrusionOk="0">
                  <a:moveTo>
                    <a:pt x="1" y="1"/>
                  </a:moveTo>
                  <a:lnTo>
                    <a:pt x="123434" y="1"/>
                  </a:lnTo>
                </a:path>
              </a:pathLst>
            </a:custGeom>
            <a:noFill/>
            <a:ln w="6650" cap="flat" cmpd="sng">
              <a:solidFill>
                <a:srgbClr val="1C1C3D"/>
              </a:solidFill>
              <a:prstDash val="solid"/>
              <a:miter lim="221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2518251" y="4206584"/>
              <a:ext cx="183391" cy="184389"/>
            </a:xfrm>
            <a:custGeom>
              <a:avLst/>
              <a:gdLst/>
              <a:ahLst/>
              <a:cxnLst/>
              <a:rect l="l" t="t" r="r" b="b"/>
              <a:pathLst>
                <a:path w="12121" h="12187" fill="none" extrusionOk="0">
                  <a:moveTo>
                    <a:pt x="12120" y="6093"/>
                  </a:moveTo>
                  <a:cubicBezTo>
                    <a:pt x="12120" y="9461"/>
                    <a:pt x="9417" y="12186"/>
                    <a:pt x="6049" y="12186"/>
                  </a:cubicBezTo>
                  <a:cubicBezTo>
                    <a:pt x="2704" y="12186"/>
                    <a:pt x="1" y="9461"/>
                    <a:pt x="1" y="6093"/>
                  </a:cubicBezTo>
                  <a:cubicBezTo>
                    <a:pt x="1" y="2726"/>
                    <a:pt x="2704" y="0"/>
                    <a:pt x="6049" y="0"/>
                  </a:cubicBezTo>
                  <a:cubicBezTo>
                    <a:pt x="9417" y="0"/>
                    <a:pt x="12120" y="2726"/>
                    <a:pt x="12120" y="6093"/>
                  </a:cubicBezTo>
                  <a:close/>
                </a:path>
              </a:pathLst>
            </a:custGeom>
            <a:noFill/>
            <a:ln w="6650" cap="flat" cmpd="sng">
              <a:solidFill>
                <a:srgbClr val="1C1C3D"/>
              </a:solidFill>
              <a:prstDash val="solid"/>
              <a:miter lim="2215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3"/>
          <p:cNvSpPr txBox="1"/>
          <p:nvPr>
            <p:ph type="title"/>
          </p:nvPr>
        </p:nvSpPr>
        <p:spPr>
          <a:xfrm>
            <a:off x="890565" y="28840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</p:txBody>
      </p:sp>
      <p:sp>
        <p:nvSpPr>
          <p:cNvPr id="460" name="Google Shape;460;p23"/>
          <p:cNvSpPr txBox="1"/>
          <p:nvPr/>
        </p:nvSpPr>
        <p:spPr>
          <a:xfrm>
            <a:off x="3823381" y="37383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3951624" y="412497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composed of hydrogen and helium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516725" y="37383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628025" y="412497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 is the third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2170053" y="37383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65" name="Google Shape;465;p23"/>
          <p:cNvSpPr txBox="1"/>
          <p:nvPr/>
        </p:nvSpPr>
        <p:spPr>
          <a:xfrm>
            <a:off x="2289836" y="4124969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 is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66" name="Google Shape;466;p23"/>
          <p:cNvSpPr txBox="1"/>
          <p:nvPr/>
        </p:nvSpPr>
        <p:spPr>
          <a:xfrm>
            <a:off x="7130038" y="37383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67" name="Google Shape;467;p23"/>
          <p:cNvSpPr txBox="1"/>
          <p:nvPr/>
        </p:nvSpPr>
        <p:spPr>
          <a:xfrm>
            <a:off x="7241359" y="4124978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 is 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68" name="Google Shape;468;p23"/>
          <p:cNvSpPr txBox="1"/>
          <p:nvPr/>
        </p:nvSpPr>
        <p:spPr>
          <a:xfrm>
            <a:off x="5476710" y="373839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469" name="Google Shape;469;p23"/>
          <p:cNvSpPr txBox="1"/>
          <p:nvPr/>
        </p:nvSpPr>
        <p:spPr>
          <a:xfrm>
            <a:off x="5613423" y="412497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Despite being red, Mars is a cold place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cxnSp>
        <p:nvCxnSpPr>
          <p:cNvPr id="470" name="Google Shape;470;p23"/>
          <p:cNvCxnSpPr>
            <a:stCxn id="462" idx="0"/>
          </p:cNvCxnSpPr>
          <p:nvPr/>
        </p:nvCxnSpPr>
        <p:spPr>
          <a:xfrm rot="-5400000">
            <a:off x="1509875" y="1021292"/>
            <a:ext cx="2468100" cy="29661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23"/>
          <p:cNvCxnSpPr>
            <a:stCxn id="464" idx="0"/>
          </p:cNvCxnSpPr>
          <p:nvPr/>
        </p:nvCxnSpPr>
        <p:spPr>
          <a:xfrm rot="5400000" flipH="1">
            <a:off x="2014953" y="2839142"/>
            <a:ext cx="1530600" cy="267900"/>
          </a:xfrm>
          <a:prstGeom prst="bentConnector3">
            <a:avLst>
              <a:gd name="adj1" fmla="val 185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23"/>
          <p:cNvCxnSpPr>
            <a:stCxn id="468" idx="0"/>
          </p:cNvCxnSpPr>
          <p:nvPr/>
        </p:nvCxnSpPr>
        <p:spPr>
          <a:xfrm rot="-5400000">
            <a:off x="5969010" y="3407042"/>
            <a:ext cx="583200" cy="79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23"/>
          <p:cNvCxnSpPr>
            <a:stCxn id="466" idx="0"/>
          </p:cNvCxnSpPr>
          <p:nvPr/>
        </p:nvCxnSpPr>
        <p:spPr>
          <a:xfrm rot="5400000" flipH="1">
            <a:off x="5975188" y="1839392"/>
            <a:ext cx="2160000" cy="1638000"/>
          </a:xfrm>
          <a:prstGeom prst="bentConnector3">
            <a:avLst>
              <a:gd name="adj1" fmla="val 99693"/>
            </a:avLst>
          </a:prstGeom>
          <a:noFill/>
          <a:ln w="1905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23"/>
          <p:cNvCxnSpPr>
            <a:stCxn id="460" idx="0"/>
          </p:cNvCxnSpPr>
          <p:nvPr/>
        </p:nvCxnSpPr>
        <p:spPr>
          <a:xfrm rot="5400000" flipH="1">
            <a:off x="4134181" y="3305042"/>
            <a:ext cx="438900" cy="427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475" name="Google Shape;475;p23"/>
          <p:cNvGrpSpPr/>
          <p:nvPr/>
        </p:nvGrpSpPr>
        <p:grpSpPr>
          <a:xfrm>
            <a:off x="1644063" y="1111979"/>
            <a:ext cx="3768737" cy="2239548"/>
            <a:chOff x="2584498" y="1111344"/>
            <a:chExt cx="3768737" cy="2239548"/>
          </a:xfrm>
        </p:grpSpPr>
        <p:sp>
          <p:nvSpPr>
            <p:cNvPr id="476" name="Google Shape;476;p23"/>
            <p:cNvSpPr/>
            <p:nvPr/>
          </p:nvSpPr>
          <p:spPr>
            <a:xfrm>
              <a:off x="5723824" y="1510268"/>
              <a:ext cx="543624" cy="200358"/>
            </a:xfrm>
            <a:custGeom>
              <a:avLst/>
              <a:gdLst/>
              <a:ahLst/>
              <a:cxnLst/>
              <a:rect l="l" t="t" r="r" b="b"/>
              <a:pathLst>
                <a:path w="31189" h="11495" extrusionOk="0">
                  <a:moveTo>
                    <a:pt x="2756" y="1"/>
                  </a:moveTo>
                  <a:cubicBezTo>
                    <a:pt x="1244" y="1"/>
                    <a:pt x="0" y="1244"/>
                    <a:pt x="0" y="2790"/>
                  </a:cubicBezTo>
                  <a:lnTo>
                    <a:pt x="0" y="8739"/>
                  </a:lnTo>
                  <a:cubicBezTo>
                    <a:pt x="0" y="10251"/>
                    <a:pt x="1244" y="11495"/>
                    <a:pt x="2756" y="11495"/>
                  </a:cubicBezTo>
                  <a:lnTo>
                    <a:pt x="28399" y="11495"/>
                  </a:lnTo>
                  <a:cubicBezTo>
                    <a:pt x="29945" y="11495"/>
                    <a:pt x="31189" y="10251"/>
                    <a:pt x="31189" y="8739"/>
                  </a:cubicBezTo>
                  <a:lnTo>
                    <a:pt x="31189" y="2790"/>
                  </a:lnTo>
                  <a:cubicBezTo>
                    <a:pt x="31189" y="1244"/>
                    <a:pt x="29945" y="1"/>
                    <a:pt x="28399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5769508" y="1637979"/>
              <a:ext cx="146464" cy="119239"/>
            </a:xfrm>
            <a:custGeom>
              <a:avLst/>
              <a:gdLst/>
              <a:ahLst/>
              <a:cxnLst/>
              <a:rect l="l" t="t" r="r" b="b"/>
              <a:pathLst>
                <a:path w="8403" h="6841" extrusionOk="0">
                  <a:moveTo>
                    <a:pt x="1" y="0"/>
                  </a:moveTo>
                  <a:lnTo>
                    <a:pt x="1" y="34"/>
                  </a:lnTo>
                  <a:lnTo>
                    <a:pt x="3899" y="6554"/>
                  </a:lnTo>
                  <a:cubicBezTo>
                    <a:pt x="4028" y="6747"/>
                    <a:pt x="4226" y="6840"/>
                    <a:pt x="4424" y="6840"/>
                  </a:cubicBezTo>
                  <a:cubicBezTo>
                    <a:pt x="4639" y="6840"/>
                    <a:pt x="4852" y="6730"/>
                    <a:pt x="4975" y="6520"/>
                  </a:cubicBezTo>
                  <a:lnTo>
                    <a:pt x="8403" y="0"/>
                  </a:ln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5794119" y="1575300"/>
              <a:ext cx="372584" cy="9377"/>
            </a:xfrm>
            <a:custGeom>
              <a:avLst/>
              <a:gdLst/>
              <a:ahLst/>
              <a:cxnLst/>
              <a:rect l="l" t="t" r="r" b="b"/>
              <a:pathLst>
                <a:path w="21376" h="538" extrusionOk="0">
                  <a:moveTo>
                    <a:pt x="269" y="0"/>
                  </a:moveTo>
                  <a:cubicBezTo>
                    <a:pt x="135" y="0"/>
                    <a:pt x="0" y="135"/>
                    <a:pt x="0" y="269"/>
                  </a:cubicBezTo>
                  <a:cubicBezTo>
                    <a:pt x="0" y="437"/>
                    <a:pt x="135" y="538"/>
                    <a:pt x="269" y="538"/>
                  </a:cubicBezTo>
                  <a:lnTo>
                    <a:pt x="21106" y="538"/>
                  </a:lnTo>
                  <a:cubicBezTo>
                    <a:pt x="21241" y="538"/>
                    <a:pt x="21375" y="437"/>
                    <a:pt x="21375" y="269"/>
                  </a:cubicBezTo>
                  <a:cubicBezTo>
                    <a:pt x="21375" y="135"/>
                    <a:pt x="21241" y="0"/>
                    <a:pt x="21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5794119" y="1634458"/>
              <a:ext cx="148225" cy="9395"/>
            </a:xfrm>
            <a:custGeom>
              <a:avLst/>
              <a:gdLst/>
              <a:ahLst/>
              <a:cxnLst/>
              <a:rect l="l" t="t" r="r" b="b"/>
              <a:pathLst>
                <a:path w="8504" h="539" extrusionOk="0">
                  <a:moveTo>
                    <a:pt x="269" y="1"/>
                  </a:moveTo>
                  <a:cubicBezTo>
                    <a:pt x="135" y="1"/>
                    <a:pt x="0" y="102"/>
                    <a:pt x="0" y="270"/>
                  </a:cubicBezTo>
                  <a:cubicBezTo>
                    <a:pt x="0" y="404"/>
                    <a:pt x="135" y="538"/>
                    <a:pt x="269" y="538"/>
                  </a:cubicBezTo>
                  <a:lnTo>
                    <a:pt x="8234" y="538"/>
                  </a:lnTo>
                  <a:cubicBezTo>
                    <a:pt x="8402" y="538"/>
                    <a:pt x="8503" y="404"/>
                    <a:pt x="8503" y="270"/>
                  </a:cubicBezTo>
                  <a:cubicBezTo>
                    <a:pt x="8503" y="102"/>
                    <a:pt x="8402" y="1"/>
                    <a:pt x="8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584498" y="1908907"/>
              <a:ext cx="432334" cy="379259"/>
            </a:xfrm>
            <a:custGeom>
              <a:avLst/>
              <a:gdLst/>
              <a:ahLst/>
              <a:cxnLst/>
              <a:rect l="l" t="t" r="r" b="b"/>
              <a:pathLst>
                <a:path w="24804" h="21759" extrusionOk="0">
                  <a:moveTo>
                    <a:pt x="12424" y="0"/>
                  </a:moveTo>
                  <a:cubicBezTo>
                    <a:pt x="8850" y="0"/>
                    <a:pt x="5346" y="1767"/>
                    <a:pt x="3260" y="4993"/>
                  </a:cubicBezTo>
                  <a:cubicBezTo>
                    <a:pt x="0" y="10035"/>
                    <a:pt x="1445" y="16756"/>
                    <a:pt x="6520" y="20016"/>
                  </a:cubicBezTo>
                  <a:cubicBezTo>
                    <a:pt x="8342" y="21194"/>
                    <a:pt x="10383" y="21758"/>
                    <a:pt x="12401" y="21758"/>
                  </a:cubicBezTo>
                  <a:cubicBezTo>
                    <a:pt x="15967" y="21758"/>
                    <a:pt x="19461" y="19997"/>
                    <a:pt x="21543" y="16756"/>
                  </a:cubicBezTo>
                  <a:cubicBezTo>
                    <a:pt x="24803" y="11715"/>
                    <a:pt x="23325" y="4993"/>
                    <a:pt x="18283" y="1733"/>
                  </a:cubicBezTo>
                  <a:cubicBezTo>
                    <a:pt x="16468" y="559"/>
                    <a:pt x="14435" y="0"/>
                    <a:pt x="12424" y="0"/>
                  </a:cubicBez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2890693" y="2146935"/>
              <a:ext cx="108746" cy="105207"/>
            </a:xfrm>
            <a:custGeom>
              <a:avLst/>
              <a:gdLst/>
              <a:ahLst/>
              <a:cxnLst/>
              <a:rect l="l" t="t" r="r" b="b"/>
              <a:pathLst>
                <a:path w="6239" h="6036" extrusionOk="0">
                  <a:moveTo>
                    <a:pt x="4907" y="0"/>
                  </a:moveTo>
                  <a:lnTo>
                    <a:pt x="0" y="4302"/>
                  </a:lnTo>
                  <a:lnTo>
                    <a:pt x="5546" y="6016"/>
                  </a:lnTo>
                  <a:cubicBezTo>
                    <a:pt x="5595" y="6030"/>
                    <a:pt x="5643" y="6036"/>
                    <a:pt x="5690" y="6036"/>
                  </a:cubicBezTo>
                  <a:cubicBezTo>
                    <a:pt x="5997" y="6036"/>
                    <a:pt x="6238" y="5766"/>
                    <a:pt x="6151" y="5445"/>
                  </a:cubicBezTo>
                  <a:lnTo>
                    <a:pt x="4907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780152" y="2015266"/>
              <a:ext cx="99595" cy="141776"/>
            </a:xfrm>
            <a:custGeom>
              <a:avLst/>
              <a:gdLst/>
              <a:ahLst/>
              <a:cxnLst/>
              <a:rect l="l" t="t" r="r" b="b"/>
              <a:pathLst>
                <a:path w="5714" h="8134" extrusionOk="0">
                  <a:moveTo>
                    <a:pt x="1580" y="0"/>
                  </a:moveTo>
                  <a:cubicBezTo>
                    <a:pt x="1378" y="0"/>
                    <a:pt x="1177" y="68"/>
                    <a:pt x="1143" y="101"/>
                  </a:cubicBezTo>
                  <a:cubicBezTo>
                    <a:pt x="1009" y="168"/>
                    <a:pt x="942" y="337"/>
                    <a:pt x="942" y="471"/>
                  </a:cubicBezTo>
                  <a:cubicBezTo>
                    <a:pt x="1009" y="1009"/>
                    <a:pt x="1076" y="1681"/>
                    <a:pt x="1042" y="1815"/>
                  </a:cubicBezTo>
                  <a:cubicBezTo>
                    <a:pt x="1009" y="1950"/>
                    <a:pt x="706" y="2521"/>
                    <a:pt x="505" y="2857"/>
                  </a:cubicBezTo>
                  <a:cubicBezTo>
                    <a:pt x="269" y="3294"/>
                    <a:pt x="68" y="3664"/>
                    <a:pt x="0" y="3865"/>
                  </a:cubicBezTo>
                  <a:cubicBezTo>
                    <a:pt x="0" y="3899"/>
                    <a:pt x="0" y="3933"/>
                    <a:pt x="0" y="3966"/>
                  </a:cubicBezTo>
                  <a:lnTo>
                    <a:pt x="0" y="7596"/>
                  </a:lnTo>
                  <a:cubicBezTo>
                    <a:pt x="0" y="7764"/>
                    <a:pt x="135" y="7898"/>
                    <a:pt x="269" y="7999"/>
                  </a:cubicBezTo>
                  <a:cubicBezTo>
                    <a:pt x="505" y="8134"/>
                    <a:pt x="773" y="8134"/>
                    <a:pt x="807" y="8134"/>
                  </a:cubicBezTo>
                  <a:lnTo>
                    <a:pt x="3832" y="8134"/>
                  </a:lnTo>
                  <a:cubicBezTo>
                    <a:pt x="4302" y="8134"/>
                    <a:pt x="4706" y="7798"/>
                    <a:pt x="4806" y="7327"/>
                  </a:cubicBezTo>
                  <a:cubicBezTo>
                    <a:pt x="4806" y="7193"/>
                    <a:pt x="4806" y="7092"/>
                    <a:pt x="4806" y="6957"/>
                  </a:cubicBezTo>
                  <a:cubicBezTo>
                    <a:pt x="5109" y="6823"/>
                    <a:pt x="5311" y="6487"/>
                    <a:pt x="5311" y="6117"/>
                  </a:cubicBezTo>
                  <a:cubicBezTo>
                    <a:pt x="5311" y="6016"/>
                    <a:pt x="5311" y="5882"/>
                    <a:pt x="5277" y="5781"/>
                  </a:cubicBezTo>
                  <a:cubicBezTo>
                    <a:pt x="5546" y="5613"/>
                    <a:pt x="5714" y="5311"/>
                    <a:pt x="5714" y="4975"/>
                  </a:cubicBezTo>
                  <a:cubicBezTo>
                    <a:pt x="5714" y="4739"/>
                    <a:pt x="5613" y="4538"/>
                    <a:pt x="5479" y="4370"/>
                  </a:cubicBezTo>
                  <a:cubicBezTo>
                    <a:pt x="5579" y="4202"/>
                    <a:pt x="5613" y="4033"/>
                    <a:pt x="5613" y="3832"/>
                  </a:cubicBezTo>
                  <a:cubicBezTo>
                    <a:pt x="5613" y="3328"/>
                    <a:pt x="5277" y="2958"/>
                    <a:pt x="4806" y="2857"/>
                  </a:cubicBezTo>
                  <a:lnTo>
                    <a:pt x="2689" y="2857"/>
                  </a:lnTo>
                  <a:cubicBezTo>
                    <a:pt x="2723" y="2723"/>
                    <a:pt x="2723" y="2555"/>
                    <a:pt x="2756" y="2420"/>
                  </a:cubicBezTo>
                  <a:cubicBezTo>
                    <a:pt x="2891" y="1883"/>
                    <a:pt x="2924" y="1278"/>
                    <a:pt x="2521" y="572"/>
                  </a:cubicBezTo>
                  <a:cubicBezTo>
                    <a:pt x="2219" y="68"/>
                    <a:pt x="1815" y="0"/>
                    <a:pt x="15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728593" y="2078537"/>
              <a:ext cx="42791" cy="78505"/>
            </a:xfrm>
            <a:custGeom>
              <a:avLst/>
              <a:gdLst/>
              <a:ahLst/>
              <a:cxnLst/>
              <a:rect l="l" t="t" r="r" b="b"/>
              <a:pathLst>
                <a:path w="2455" h="4504" extrusionOk="0">
                  <a:moveTo>
                    <a:pt x="471" y="0"/>
                  </a:moveTo>
                  <a:cubicBezTo>
                    <a:pt x="203" y="0"/>
                    <a:pt x="1" y="202"/>
                    <a:pt x="1" y="471"/>
                  </a:cubicBezTo>
                  <a:lnTo>
                    <a:pt x="1" y="4000"/>
                  </a:lnTo>
                  <a:cubicBezTo>
                    <a:pt x="1" y="4268"/>
                    <a:pt x="203" y="4504"/>
                    <a:pt x="471" y="4504"/>
                  </a:cubicBezTo>
                  <a:lnTo>
                    <a:pt x="1950" y="4504"/>
                  </a:lnTo>
                  <a:cubicBezTo>
                    <a:pt x="2219" y="4504"/>
                    <a:pt x="2454" y="4268"/>
                    <a:pt x="2454" y="4000"/>
                  </a:cubicBezTo>
                  <a:lnTo>
                    <a:pt x="2454" y="471"/>
                  </a:lnTo>
                  <a:cubicBezTo>
                    <a:pt x="2454" y="202"/>
                    <a:pt x="2219" y="0"/>
                    <a:pt x="1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4231784" y="1111344"/>
              <a:ext cx="640884" cy="417100"/>
            </a:xfrm>
            <a:custGeom>
              <a:avLst/>
              <a:gdLst/>
              <a:ahLst/>
              <a:cxnLst/>
              <a:rect l="l" t="t" r="r" b="b"/>
              <a:pathLst>
                <a:path w="36769" h="23930" extrusionOk="0">
                  <a:moveTo>
                    <a:pt x="3865" y="0"/>
                  </a:moveTo>
                  <a:cubicBezTo>
                    <a:pt x="1748" y="0"/>
                    <a:pt x="0" y="1714"/>
                    <a:pt x="0" y="3865"/>
                  </a:cubicBezTo>
                  <a:lnTo>
                    <a:pt x="0" y="20065"/>
                  </a:lnTo>
                  <a:cubicBezTo>
                    <a:pt x="0" y="22182"/>
                    <a:pt x="1748" y="23930"/>
                    <a:pt x="3865" y="23930"/>
                  </a:cubicBezTo>
                  <a:lnTo>
                    <a:pt x="32903" y="23930"/>
                  </a:lnTo>
                  <a:cubicBezTo>
                    <a:pt x="35054" y="23930"/>
                    <a:pt x="36768" y="22182"/>
                    <a:pt x="36768" y="20065"/>
                  </a:cubicBezTo>
                  <a:lnTo>
                    <a:pt x="36768" y="3865"/>
                  </a:lnTo>
                  <a:cubicBezTo>
                    <a:pt x="36768" y="1714"/>
                    <a:pt x="35020" y="0"/>
                    <a:pt x="32903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4481332" y="1491530"/>
              <a:ext cx="141776" cy="92571"/>
            </a:xfrm>
            <a:custGeom>
              <a:avLst/>
              <a:gdLst/>
              <a:ahLst/>
              <a:cxnLst/>
              <a:rect l="l" t="t" r="r" b="b"/>
              <a:pathLst>
                <a:path w="8134" h="5311" extrusionOk="0">
                  <a:moveTo>
                    <a:pt x="1" y="0"/>
                  </a:moveTo>
                  <a:lnTo>
                    <a:pt x="3193" y="4773"/>
                  </a:lnTo>
                  <a:cubicBezTo>
                    <a:pt x="3423" y="5134"/>
                    <a:pt x="3798" y="5311"/>
                    <a:pt x="4175" y="5311"/>
                  </a:cubicBezTo>
                  <a:cubicBezTo>
                    <a:pt x="4570" y="5311"/>
                    <a:pt x="4969" y="5117"/>
                    <a:pt x="5210" y="4739"/>
                  </a:cubicBezTo>
                  <a:lnTo>
                    <a:pt x="8134" y="0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4433295" y="1239124"/>
              <a:ext cx="226729" cy="163337"/>
            </a:xfrm>
            <a:custGeom>
              <a:avLst/>
              <a:gdLst/>
              <a:ahLst/>
              <a:cxnLst/>
              <a:rect l="l" t="t" r="r" b="b"/>
              <a:pathLst>
                <a:path w="13008" h="9371" extrusionOk="0">
                  <a:moveTo>
                    <a:pt x="9533" y="0"/>
                  </a:moveTo>
                  <a:cubicBezTo>
                    <a:pt x="8716" y="0"/>
                    <a:pt x="7903" y="311"/>
                    <a:pt x="7294" y="937"/>
                  </a:cubicBezTo>
                  <a:lnTo>
                    <a:pt x="6487" y="1777"/>
                  </a:lnTo>
                  <a:lnTo>
                    <a:pt x="5681" y="971"/>
                  </a:lnTo>
                  <a:cubicBezTo>
                    <a:pt x="5067" y="357"/>
                    <a:pt x="4274" y="54"/>
                    <a:pt x="3478" y="54"/>
                  </a:cubicBezTo>
                  <a:cubicBezTo>
                    <a:pt x="2661" y="54"/>
                    <a:pt x="1841" y="374"/>
                    <a:pt x="1211" y="1004"/>
                  </a:cubicBezTo>
                  <a:cubicBezTo>
                    <a:pt x="1" y="2214"/>
                    <a:pt x="1" y="4231"/>
                    <a:pt x="1244" y="5440"/>
                  </a:cubicBezTo>
                  <a:lnTo>
                    <a:pt x="4303" y="8465"/>
                  </a:lnTo>
                  <a:lnTo>
                    <a:pt x="4336" y="8465"/>
                  </a:lnTo>
                  <a:cubicBezTo>
                    <a:pt x="4807" y="8969"/>
                    <a:pt x="5412" y="9238"/>
                    <a:pt x="6050" y="9339"/>
                  </a:cubicBezTo>
                  <a:cubicBezTo>
                    <a:pt x="6200" y="9360"/>
                    <a:pt x="6351" y="9370"/>
                    <a:pt x="6501" y="9370"/>
                  </a:cubicBezTo>
                  <a:cubicBezTo>
                    <a:pt x="7329" y="9370"/>
                    <a:pt x="8147" y="9057"/>
                    <a:pt x="8772" y="8432"/>
                  </a:cubicBezTo>
                  <a:lnTo>
                    <a:pt x="11797" y="5373"/>
                  </a:lnTo>
                  <a:cubicBezTo>
                    <a:pt x="13007" y="4096"/>
                    <a:pt x="13007" y="2113"/>
                    <a:pt x="11764" y="903"/>
                  </a:cubicBezTo>
                  <a:cubicBezTo>
                    <a:pt x="11146" y="302"/>
                    <a:pt x="10338" y="0"/>
                    <a:pt x="9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752002" y="1835096"/>
              <a:ext cx="1560595" cy="1249818"/>
            </a:xfrm>
            <a:custGeom>
              <a:avLst/>
              <a:gdLst/>
              <a:ahLst/>
              <a:cxnLst/>
              <a:rect l="l" t="t" r="r" b="b"/>
              <a:pathLst>
                <a:path w="89535" h="71705" extrusionOk="0">
                  <a:moveTo>
                    <a:pt x="44811" y="1"/>
                  </a:moveTo>
                  <a:cubicBezTo>
                    <a:pt x="42923" y="1"/>
                    <a:pt x="41033" y="547"/>
                    <a:pt x="39390" y="1631"/>
                  </a:cubicBezTo>
                  <a:lnTo>
                    <a:pt x="2690" y="25829"/>
                  </a:lnTo>
                  <a:cubicBezTo>
                    <a:pt x="1009" y="26972"/>
                    <a:pt x="1" y="28854"/>
                    <a:pt x="1" y="30904"/>
                  </a:cubicBezTo>
                  <a:lnTo>
                    <a:pt x="44768" y="71705"/>
                  </a:lnTo>
                  <a:lnTo>
                    <a:pt x="89534" y="30904"/>
                  </a:lnTo>
                  <a:lnTo>
                    <a:pt x="89534" y="30769"/>
                  </a:lnTo>
                  <a:cubicBezTo>
                    <a:pt x="89534" y="28719"/>
                    <a:pt x="88526" y="26804"/>
                    <a:pt x="86812" y="25694"/>
                  </a:cubicBezTo>
                  <a:lnTo>
                    <a:pt x="50145" y="1597"/>
                  </a:lnTo>
                  <a:cubicBezTo>
                    <a:pt x="48528" y="530"/>
                    <a:pt x="46670" y="1"/>
                    <a:pt x="44811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3911348" y="1908617"/>
              <a:ext cx="1256546" cy="944915"/>
            </a:xfrm>
            <a:custGeom>
              <a:avLst/>
              <a:gdLst/>
              <a:ahLst/>
              <a:cxnLst/>
              <a:rect l="l" t="t" r="r" b="b"/>
              <a:pathLst>
                <a:path w="72091" h="54212" extrusionOk="0">
                  <a:moveTo>
                    <a:pt x="0" y="1"/>
                  </a:moveTo>
                  <a:lnTo>
                    <a:pt x="0" y="54211"/>
                  </a:lnTo>
                  <a:lnTo>
                    <a:pt x="72091" y="54211"/>
                  </a:lnTo>
                  <a:lnTo>
                    <a:pt x="72091" y="15595"/>
                  </a:lnTo>
                  <a:lnTo>
                    <a:pt x="619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4123404" y="2140595"/>
              <a:ext cx="568253" cy="14659"/>
            </a:xfrm>
            <a:custGeom>
              <a:avLst/>
              <a:gdLst/>
              <a:ahLst/>
              <a:cxnLst/>
              <a:rect l="l" t="t" r="r" b="b"/>
              <a:pathLst>
                <a:path w="32602" h="841" extrusionOk="0">
                  <a:moveTo>
                    <a:pt x="1" y="1"/>
                  </a:moveTo>
                  <a:lnTo>
                    <a:pt x="1" y="841"/>
                  </a:lnTo>
                  <a:lnTo>
                    <a:pt x="32601" y="841"/>
                  </a:lnTo>
                  <a:lnTo>
                    <a:pt x="32601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4123404" y="2254239"/>
              <a:ext cx="366152" cy="15251"/>
            </a:xfrm>
            <a:custGeom>
              <a:avLst/>
              <a:gdLst/>
              <a:ahLst/>
              <a:cxnLst/>
              <a:rect l="l" t="t" r="r" b="b"/>
              <a:pathLst>
                <a:path w="21007" h="875" extrusionOk="0">
                  <a:moveTo>
                    <a:pt x="1" y="1"/>
                  </a:moveTo>
                  <a:lnTo>
                    <a:pt x="1" y="874"/>
                  </a:lnTo>
                  <a:lnTo>
                    <a:pt x="21006" y="874"/>
                  </a:lnTo>
                  <a:lnTo>
                    <a:pt x="21006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123707" y="2383995"/>
              <a:ext cx="840631" cy="14659"/>
            </a:xfrm>
            <a:custGeom>
              <a:avLst/>
              <a:gdLst/>
              <a:ahLst/>
              <a:cxnLst/>
              <a:rect l="l" t="t" r="r" b="b"/>
              <a:pathLst>
                <a:path w="48229" h="841" extrusionOk="0">
                  <a:moveTo>
                    <a:pt x="1" y="1"/>
                  </a:moveTo>
                  <a:lnTo>
                    <a:pt x="1" y="841"/>
                  </a:lnTo>
                  <a:lnTo>
                    <a:pt x="48229" y="841"/>
                  </a:lnTo>
                  <a:lnTo>
                    <a:pt x="48229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4123404" y="2513164"/>
              <a:ext cx="366152" cy="14659"/>
            </a:xfrm>
            <a:custGeom>
              <a:avLst/>
              <a:gdLst/>
              <a:ahLst/>
              <a:cxnLst/>
              <a:rect l="l" t="t" r="r" b="b"/>
              <a:pathLst>
                <a:path w="21007" h="841" extrusionOk="0">
                  <a:moveTo>
                    <a:pt x="1" y="1"/>
                  </a:moveTo>
                  <a:lnTo>
                    <a:pt x="1" y="841"/>
                  </a:lnTo>
                  <a:lnTo>
                    <a:pt x="21006" y="841"/>
                  </a:lnTo>
                  <a:lnTo>
                    <a:pt x="21006" y="1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752002" y="2362620"/>
              <a:ext cx="1561170" cy="982390"/>
            </a:xfrm>
            <a:custGeom>
              <a:avLst/>
              <a:gdLst/>
              <a:ahLst/>
              <a:cxnLst/>
              <a:rect l="l" t="t" r="r" b="b"/>
              <a:pathLst>
                <a:path w="89568" h="56362" extrusionOk="0">
                  <a:moveTo>
                    <a:pt x="1" y="0"/>
                  </a:moveTo>
                  <a:lnTo>
                    <a:pt x="1" y="53438"/>
                  </a:lnTo>
                  <a:cubicBezTo>
                    <a:pt x="1" y="55051"/>
                    <a:pt x="1278" y="56362"/>
                    <a:pt x="2891" y="56362"/>
                  </a:cubicBezTo>
                  <a:lnTo>
                    <a:pt x="86644" y="56362"/>
                  </a:lnTo>
                  <a:cubicBezTo>
                    <a:pt x="88257" y="56362"/>
                    <a:pt x="89534" y="55051"/>
                    <a:pt x="89568" y="53438"/>
                  </a:cubicBezTo>
                  <a:lnTo>
                    <a:pt x="89568" y="0"/>
                  </a:lnTo>
                  <a:lnTo>
                    <a:pt x="44768" y="330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802392" y="2802557"/>
              <a:ext cx="1459815" cy="542456"/>
            </a:xfrm>
            <a:custGeom>
              <a:avLst/>
              <a:gdLst/>
              <a:ahLst/>
              <a:cxnLst/>
              <a:rect l="l" t="t" r="r" b="b"/>
              <a:pathLst>
                <a:path w="83753" h="31122" extrusionOk="0">
                  <a:moveTo>
                    <a:pt x="41872" y="0"/>
                  </a:moveTo>
                  <a:cubicBezTo>
                    <a:pt x="40524" y="0"/>
                    <a:pt x="39171" y="437"/>
                    <a:pt x="38045" y="1311"/>
                  </a:cubicBezTo>
                  <a:lnTo>
                    <a:pt x="0" y="31122"/>
                  </a:lnTo>
                  <a:lnTo>
                    <a:pt x="83753" y="31122"/>
                  </a:lnTo>
                  <a:lnTo>
                    <a:pt x="45674" y="1311"/>
                  </a:lnTo>
                  <a:cubicBezTo>
                    <a:pt x="44565" y="437"/>
                    <a:pt x="43221" y="0"/>
                    <a:pt x="41872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6000318" y="2923819"/>
              <a:ext cx="229065" cy="205622"/>
            </a:xfrm>
            <a:custGeom>
              <a:avLst/>
              <a:gdLst/>
              <a:ahLst/>
              <a:cxnLst/>
              <a:rect l="l" t="t" r="r" b="b"/>
              <a:pathLst>
                <a:path w="13142" h="11797" extrusionOk="0">
                  <a:moveTo>
                    <a:pt x="4437" y="0"/>
                  </a:moveTo>
                  <a:lnTo>
                    <a:pt x="0" y="5008"/>
                  </a:lnTo>
                  <a:lnTo>
                    <a:pt x="8705" y="11797"/>
                  </a:lnTo>
                  <a:lnTo>
                    <a:pt x="13141" y="6789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6107176" y="3030430"/>
              <a:ext cx="229658" cy="285887"/>
            </a:xfrm>
            <a:custGeom>
              <a:avLst/>
              <a:gdLst/>
              <a:ahLst/>
              <a:cxnLst/>
              <a:rect l="l" t="t" r="r" b="b"/>
              <a:pathLst>
                <a:path w="13176" h="16402" extrusionOk="0">
                  <a:moveTo>
                    <a:pt x="7865" y="1"/>
                  </a:moveTo>
                  <a:lnTo>
                    <a:pt x="1950" y="6723"/>
                  </a:lnTo>
                  <a:cubicBezTo>
                    <a:pt x="1950" y="6723"/>
                    <a:pt x="3295" y="8101"/>
                    <a:pt x="1648" y="10420"/>
                  </a:cubicBezTo>
                  <a:cubicBezTo>
                    <a:pt x="1" y="12739"/>
                    <a:pt x="68" y="14923"/>
                    <a:pt x="1446" y="16402"/>
                  </a:cubicBezTo>
                  <a:lnTo>
                    <a:pt x="13176" y="3127"/>
                  </a:lnTo>
                  <a:cubicBezTo>
                    <a:pt x="13176" y="3127"/>
                    <a:pt x="11293" y="1648"/>
                    <a:pt x="7865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6086734" y="3212020"/>
              <a:ext cx="138272" cy="118350"/>
            </a:xfrm>
            <a:custGeom>
              <a:avLst/>
              <a:gdLst/>
              <a:ahLst/>
              <a:cxnLst/>
              <a:rect l="l" t="t" r="r" b="b"/>
              <a:pathLst>
                <a:path w="7933" h="6790" extrusionOk="0">
                  <a:moveTo>
                    <a:pt x="3703" y="0"/>
                  </a:moveTo>
                  <a:cubicBezTo>
                    <a:pt x="1738" y="0"/>
                    <a:pt x="841" y="1009"/>
                    <a:pt x="841" y="1009"/>
                  </a:cubicBezTo>
                  <a:cubicBezTo>
                    <a:pt x="0" y="3194"/>
                    <a:pt x="3059" y="6790"/>
                    <a:pt x="3059" y="6790"/>
                  </a:cubicBezTo>
                  <a:lnTo>
                    <a:pt x="7932" y="1244"/>
                  </a:lnTo>
                  <a:cubicBezTo>
                    <a:pt x="6182" y="304"/>
                    <a:pt x="4782" y="0"/>
                    <a:pt x="3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6131787" y="3084917"/>
              <a:ext cx="221448" cy="246059"/>
            </a:xfrm>
            <a:custGeom>
              <a:avLst/>
              <a:gdLst/>
              <a:ahLst/>
              <a:cxnLst/>
              <a:rect l="l" t="t" r="r" b="b"/>
              <a:pathLst>
                <a:path w="12705" h="14117" extrusionOk="0">
                  <a:moveTo>
                    <a:pt x="11764" y="1"/>
                  </a:moveTo>
                  <a:lnTo>
                    <a:pt x="1" y="13276"/>
                  </a:lnTo>
                  <a:lnTo>
                    <a:pt x="975" y="14116"/>
                  </a:lnTo>
                  <a:lnTo>
                    <a:pt x="12705" y="841"/>
                  </a:lnTo>
                  <a:lnTo>
                    <a:pt x="11764" y="1"/>
                  </a:lnTo>
                  <a:close/>
                </a:path>
              </a:pathLst>
            </a:custGeom>
            <a:solidFill>
              <a:srgbClr val="332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6147940" y="3144652"/>
              <a:ext cx="39845" cy="20533"/>
            </a:xfrm>
            <a:custGeom>
              <a:avLst/>
              <a:gdLst/>
              <a:ahLst/>
              <a:cxnLst/>
              <a:rect l="l" t="t" r="r" b="b"/>
              <a:pathLst>
                <a:path w="2286" h="1178" extrusionOk="0">
                  <a:moveTo>
                    <a:pt x="1950" y="1"/>
                  </a:moveTo>
                  <a:cubicBezTo>
                    <a:pt x="572" y="303"/>
                    <a:pt x="135" y="740"/>
                    <a:pt x="101" y="807"/>
                  </a:cubicBezTo>
                  <a:cubicBezTo>
                    <a:pt x="1" y="908"/>
                    <a:pt x="34" y="1043"/>
                    <a:pt x="135" y="1143"/>
                  </a:cubicBezTo>
                  <a:cubicBezTo>
                    <a:pt x="169" y="1177"/>
                    <a:pt x="236" y="1177"/>
                    <a:pt x="269" y="1177"/>
                  </a:cubicBezTo>
                  <a:cubicBezTo>
                    <a:pt x="337" y="1177"/>
                    <a:pt x="404" y="1177"/>
                    <a:pt x="471" y="1110"/>
                  </a:cubicBezTo>
                  <a:cubicBezTo>
                    <a:pt x="471" y="1110"/>
                    <a:pt x="841" y="740"/>
                    <a:pt x="2051" y="505"/>
                  </a:cubicBezTo>
                  <a:cubicBezTo>
                    <a:pt x="2185" y="471"/>
                    <a:pt x="2286" y="337"/>
                    <a:pt x="2252" y="202"/>
                  </a:cubicBezTo>
                  <a:cubicBezTo>
                    <a:pt x="2219" y="68"/>
                    <a:pt x="2084" y="1"/>
                    <a:pt x="19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6143844" y="3172122"/>
              <a:ext cx="38677" cy="20585"/>
            </a:xfrm>
            <a:custGeom>
              <a:avLst/>
              <a:gdLst/>
              <a:ahLst/>
              <a:cxnLst/>
              <a:rect l="l" t="t" r="r" b="b"/>
              <a:pathLst>
                <a:path w="2219" h="1181" extrusionOk="0">
                  <a:moveTo>
                    <a:pt x="1847" y="0"/>
                  </a:moveTo>
                  <a:cubicBezTo>
                    <a:pt x="814" y="0"/>
                    <a:pt x="133" y="712"/>
                    <a:pt x="101" y="744"/>
                  </a:cubicBezTo>
                  <a:cubicBezTo>
                    <a:pt x="0" y="845"/>
                    <a:pt x="0" y="1013"/>
                    <a:pt x="101" y="1080"/>
                  </a:cubicBezTo>
                  <a:cubicBezTo>
                    <a:pt x="135" y="1147"/>
                    <a:pt x="202" y="1181"/>
                    <a:pt x="269" y="1181"/>
                  </a:cubicBezTo>
                  <a:cubicBezTo>
                    <a:pt x="336" y="1181"/>
                    <a:pt x="370" y="1147"/>
                    <a:pt x="437" y="1080"/>
                  </a:cubicBezTo>
                  <a:cubicBezTo>
                    <a:pt x="437" y="1080"/>
                    <a:pt x="1044" y="504"/>
                    <a:pt x="1854" y="504"/>
                  </a:cubicBezTo>
                  <a:cubicBezTo>
                    <a:pt x="1896" y="504"/>
                    <a:pt x="1939" y="505"/>
                    <a:pt x="1983" y="509"/>
                  </a:cubicBezTo>
                  <a:cubicBezTo>
                    <a:pt x="2118" y="509"/>
                    <a:pt x="2218" y="408"/>
                    <a:pt x="2218" y="273"/>
                  </a:cubicBezTo>
                  <a:cubicBezTo>
                    <a:pt x="2218" y="139"/>
                    <a:pt x="2118" y="38"/>
                    <a:pt x="1983" y="4"/>
                  </a:cubicBezTo>
                  <a:cubicBezTo>
                    <a:pt x="1937" y="2"/>
                    <a:pt x="1891" y="0"/>
                    <a:pt x="1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5667576" y="2467480"/>
              <a:ext cx="517288" cy="635602"/>
            </a:xfrm>
            <a:custGeom>
              <a:avLst/>
              <a:gdLst/>
              <a:ahLst/>
              <a:cxnLst/>
              <a:rect l="l" t="t" r="r" b="b"/>
              <a:pathLst>
                <a:path w="29678" h="36466" extrusionOk="0">
                  <a:moveTo>
                    <a:pt x="9310" y="0"/>
                  </a:moveTo>
                  <a:lnTo>
                    <a:pt x="1" y="7865"/>
                  </a:lnTo>
                  <a:cubicBezTo>
                    <a:pt x="2454" y="22955"/>
                    <a:pt x="21678" y="36466"/>
                    <a:pt x="21678" y="36466"/>
                  </a:cubicBezTo>
                  <a:lnTo>
                    <a:pt x="29677" y="28030"/>
                  </a:lnTo>
                  <a:cubicBezTo>
                    <a:pt x="13444" y="12872"/>
                    <a:pt x="9310" y="0"/>
                    <a:pt x="9310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5406908" y="3072603"/>
              <a:ext cx="145279" cy="195687"/>
            </a:xfrm>
            <a:custGeom>
              <a:avLst/>
              <a:gdLst/>
              <a:ahLst/>
              <a:cxnLst/>
              <a:rect l="l" t="t" r="r" b="b"/>
              <a:pathLst>
                <a:path w="8335" h="11227" extrusionOk="0">
                  <a:moveTo>
                    <a:pt x="2050" y="1"/>
                  </a:moveTo>
                  <a:lnTo>
                    <a:pt x="0" y="11125"/>
                  </a:lnTo>
                  <a:lnTo>
                    <a:pt x="6285" y="11226"/>
                  </a:lnTo>
                  <a:lnTo>
                    <a:pt x="8335" y="135"/>
                  </a:lnTo>
                  <a:lnTo>
                    <a:pt x="2050" y="1"/>
                  </a:ln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5261628" y="3227853"/>
              <a:ext cx="290558" cy="99595"/>
            </a:xfrm>
            <a:custGeom>
              <a:avLst/>
              <a:gdLst/>
              <a:ahLst/>
              <a:cxnLst/>
              <a:rect l="l" t="t" r="r" b="b"/>
              <a:pathLst>
                <a:path w="16670" h="5714" extrusionOk="0">
                  <a:moveTo>
                    <a:pt x="7159" y="0"/>
                  </a:moveTo>
                  <a:cubicBezTo>
                    <a:pt x="7159" y="0"/>
                    <a:pt x="7024" y="1815"/>
                    <a:pt x="4336" y="2084"/>
                  </a:cubicBezTo>
                  <a:cubicBezTo>
                    <a:pt x="1681" y="2353"/>
                    <a:pt x="202" y="3764"/>
                    <a:pt x="0" y="5647"/>
                  </a:cubicBezTo>
                  <a:lnTo>
                    <a:pt x="16670" y="5714"/>
                  </a:lnTo>
                  <a:cubicBezTo>
                    <a:pt x="16670" y="5714"/>
                    <a:pt x="16536" y="3496"/>
                    <a:pt x="15561" y="34"/>
                  </a:cubicBezTo>
                  <a:lnTo>
                    <a:pt x="7159" y="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5251658" y="3257729"/>
              <a:ext cx="120703" cy="89642"/>
            </a:xfrm>
            <a:custGeom>
              <a:avLst/>
              <a:gdLst/>
              <a:ahLst/>
              <a:cxnLst/>
              <a:rect l="l" t="t" r="r" b="b"/>
              <a:pathLst>
                <a:path w="6925" h="5143" extrusionOk="0">
                  <a:moveTo>
                    <a:pt x="2689" y="0"/>
                  </a:moveTo>
                  <a:cubicBezTo>
                    <a:pt x="639" y="773"/>
                    <a:pt x="1" y="5142"/>
                    <a:pt x="1" y="5142"/>
                  </a:cubicBezTo>
                  <a:lnTo>
                    <a:pt x="6924" y="5142"/>
                  </a:lnTo>
                  <a:cubicBezTo>
                    <a:pt x="5748" y="0"/>
                    <a:pt x="2689" y="0"/>
                    <a:pt x="2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5261628" y="3326264"/>
              <a:ext cx="290558" cy="22276"/>
            </a:xfrm>
            <a:custGeom>
              <a:avLst/>
              <a:gdLst/>
              <a:ahLst/>
              <a:cxnLst/>
              <a:rect l="l" t="t" r="r" b="b"/>
              <a:pathLst>
                <a:path w="16670" h="1278" extrusionOk="0">
                  <a:moveTo>
                    <a:pt x="0" y="1"/>
                  </a:moveTo>
                  <a:lnTo>
                    <a:pt x="0" y="1210"/>
                  </a:lnTo>
                  <a:lnTo>
                    <a:pt x="16670" y="1278"/>
                  </a:lnTo>
                  <a:lnTo>
                    <a:pt x="16670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2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5372344" y="3244255"/>
              <a:ext cx="35749" cy="21683"/>
            </a:xfrm>
            <a:custGeom>
              <a:avLst/>
              <a:gdLst/>
              <a:ahLst/>
              <a:cxnLst/>
              <a:rect l="l" t="t" r="r" b="b"/>
              <a:pathLst>
                <a:path w="2051" h="1244" extrusionOk="0">
                  <a:moveTo>
                    <a:pt x="202" y="0"/>
                  </a:moveTo>
                  <a:cubicBezTo>
                    <a:pt x="101" y="0"/>
                    <a:pt x="0" y="101"/>
                    <a:pt x="0" y="236"/>
                  </a:cubicBezTo>
                  <a:cubicBezTo>
                    <a:pt x="0" y="370"/>
                    <a:pt x="101" y="471"/>
                    <a:pt x="202" y="471"/>
                  </a:cubicBezTo>
                  <a:cubicBezTo>
                    <a:pt x="235" y="471"/>
                    <a:pt x="706" y="471"/>
                    <a:pt x="1647" y="1210"/>
                  </a:cubicBezTo>
                  <a:cubicBezTo>
                    <a:pt x="1681" y="1210"/>
                    <a:pt x="1748" y="1244"/>
                    <a:pt x="1781" y="1244"/>
                  </a:cubicBezTo>
                  <a:cubicBezTo>
                    <a:pt x="1849" y="1244"/>
                    <a:pt x="1916" y="1210"/>
                    <a:pt x="1949" y="1177"/>
                  </a:cubicBezTo>
                  <a:cubicBezTo>
                    <a:pt x="2050" y="1076"/>
                    <a:pt x="2017" y="908"/>
                    <a:pt x="1916" y="841"/>
                  </a:cubicBezTo>
                  <a:cubicBezTo>
                    <a:pt x="840" y="34"/>
                    <a:pt x="269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5350086" y="3257729"/>
              <a:ext cx="35749" cy="22276"/>
            </a:xfrm>
            <a:custGeom>
              <a:avLst/>
              <a:gdLst/>
              <a:ahLst/>
              <a:cxnLst/>
              <a:rect l="l" t="t" r="r" b="b"/>
              <a:pathLst>
                <a:path w="2051" h="1278" extrusionOk="0">
                  <a:moveTo>
                    <a:pt x="269" y="0"/>
                  </a:moveTo>
                  <a:cubicBezTo>
                    <a:pt x="134" y="0"/>
                    <a:pt x="34" y="101"/>
                    <a:pt x="34" y="236"/>
                  </a:cubicBezTo>
                  <a:cubicBezTo>
                    <a:pt x="0" y="336"/>
                    <a:pt x="101" y="471"/>
                    <a:pt x="235" y="471"/>
                  </a:cubicBezTo>
                  <a:cubicBezTo>
                    <a:pt x="235" y="471"/>
                    <a:pt x="1109" y="538"/>
                    <a:pt x="1613" y="1177"/>
                  </a:cubicBezTo>
                  <a:cubicBezTo>
                    <a:pt x="1647" y="1244"/>
                    <a:pt x="1714" y="1277"/>
                    <a:pt x="1781" y="1277"/>
                  </a:cubicBezTo>
                  <a:cubicBezTo>
                    <a:pt x="1848" y="1277"/>
                    <a:pt x="1882" y="1244"/>
                    <a:pt x="1916" y="1210"/>
                  </a:cubicBezTo>
                  <a:cubicBezTo>
                    <a:pt x="2017" y="1143"/>
                    <a:pt x="2050" y="1009"/>
                    <a:pt x="1949" y="908"/>
                  </a:cubicBezTo>
                  <a:cubicBezTo>
                    <a:pt x="1344" y="68"/>
                    <a:pt x="302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5381704" y="2420610"/>
              <a:ext cx="500293" cy="759791"/>
            </a:xfrm>
            <a:custGeom>
              <a:avLst/>
              <a:gdLst/>
              <a:ahLst/>
              <a:cxnLst/>
              <a:rect l="l" t="t" r="r" b="b"/>
              <a:pathLst>
                <a:path w="28703" h="43591" extrusionOk="0">
                  <a:moveTo>
                    <a:pt x="14419" y="1"/>
                  </a:moveTo>
                  <a:cubicBezTo>
                    <a:pt x="14419" y="1"/>
                    <a:pt x="12537" y="5815"/>
                    <a:pt x="7294" y="16738"/>
                  </a:cubicBezTo>
                  <a:cubicBezTo>
                    <a:pt x="1379" y="29038"/>
                    <a:pt x="1" y="43591"/>
                    <a:pt x="1" y="43591"/>
                  </a:cubicBezTo>
                  <a:lnTo>
                    <a:pt x="11730" y="43591"/>
                  </a:lnTo>
                  <a:cubicBezTo>
                    <a:pt x="11730" y="43591"/>
                    <a:pt x="12436" y="35088"/>
                    <a:pt x="17444" y="25476"/>
                  </a:cubicBezTo>
                  <a:cubicBezTo>
                    <a:pt x="22351" y="16032"/>
                    <a:pt x="28064" y="10520"/>
                    <a:pt x="28703" y="1614"/>
                  </a:cubicBezTo>
                  <a:lnTo>
                    <a:pt x="14419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5188979" y="2084609"/>
              <a:ext cx="577038" cy="286811"/>
            </a:xfrm>
            <a:custGeom>
              <a:avLst/>
              <a:gdLst/>
              <a:ahLst/>
              <a:cxnLst/>
              <a:rect l="l" t="t" r="r" b="b"/>
              <a:pathLst>
                <a:path w="33106" h="16455" extrusionOk="0">
                  <a:moveTo>
                    <a:pt x="4747" y="1"/>
                  </a:moveTo>
                  <a:cubicBezTo>
                    <a:pt x="3565" y="1"/>
                    <a:pt x="2391" y="493"/>
                    <a:pt x="1547" y="1465"/>
                  </a:cubicBezTo>
                  <a:cubicBezTo>
                    <a:pt x="1" y="3213"/>
                    <a:pt x="202" y="5901"/>
                    <a:pt x="1984" y="7414"/>
                  </a:cubicBezTo>
                  <a:lnTo>
                    <a:pt x="11192" y="15446"/>
                  </a:lnTo>
                  <a:cubicBezTo>
                    <a:pt x="11965" y="16118"/>
                    <a:pt x="12974" y="16454"/>
                    <a:pt x="13982" y="16454"/>
                  </a:cubicBezTo>
                  <a:cubicBezTo>
                    <a:pt x="14318" y="16454"/>
                    <a:pt x="14688" y="16421"/>
                    <a:pt x="15057" y="16320"/>
                  </a:cubicBezTo>
                  <a:lnTo>
                    <a:pt x="29509" y="12489"/>
                  </a:lnTo>
                  <a:cubicBezTo>
                    <a:pt x="31761" y="11884"/>
                    <a:pt x="33105" y="9565"/>
                    <a:pt x="32500" y="7279"/>
                  </a:cubicBezTo>
                  <a:cubicBezTo>
                    <a:pt x="31993" y="5393"/>
                    <a:pt x="30283" y="4143"/>
                    <a:pt x="28418" y="4143"/>
                  </a:cubicBezTo>
                  <a:cubicBezTo>
                    <a:pt x="28057" y="4143"/>
                    <a:pt x="27690" y="4190"/>
                    <a:pt x="27324" y="4288"/>
                  </a:cubicBezTo>
                  <a:lnTo>
                    <a:pt x="15057" y="7582"/>
                  </a:lnTo>
                  <a:lnTo>
                    <a:pt x="7529" y="1028"/>
                  </a:lnTo>
                  <a:cubicBezTo>
                    <a:pt x="6720" y="341"/>
                    <a:pt x="5731" y="1"/>
                    <a:pt x="4747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5551596" y="2155637"/>
              <a:ext cx="213831" cy="196454"/>
            </a:xfrm>
            <a:custGeom>
              <a:avLst/>
              <a:gdLst/>
              <a:ahLst/>
              <a:cxnLst/>
              <a:rect l="l" t="t" r="r" b="b"/>
              <a:pathLst>
                <a:path w="12268" h="11271" extrusionOk="0">
                  <a:moveTo>
                    <a:pt x="6968" y="1"/>
                  </a:moveTo>
                  <a:cubicBezTo>
                    <a:pt x="6627" y="1"/>
                    <a:pt x="6275" y="47"/>
                    <a:pt x="5915" y="146"/>
                  </a:cubicBezTo>
                  <a:lnTo>
                    <a:pt x="0" y="2330"/>
                  </a:lnTo>
                  <a:lnTo>
                    <a:pt x="4033" y="11270"/>
                  </a:lnTo>
                  <a:lnTo>
                    <a:pt x="8066" y="9960"/>
                  </a:lnTo>
                  <a:cubicBezTo>
                    <a:pt x="10789" y="9187"/>
                    <a:pt x="12267" y="6263"/>
                    <a:pt x="11293" y="3641"/>
                  </a:cubicBezTo>
                  <a:cubicBezTo>
                    <a:pt x="10576" y="1576"/>
                    <a:pt x="8953" y="1"/>
                    <a:pt x="6968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5273916" y="2072913"/>
              <a:ext cx="79690" cy="113400"/>
            </a:xfrm>
            <a:custGeom>
              <a:avLst/>
              <a:gdLst/>
              <a:ahLst/>
              <a:cxnLst/>
              <a:rect l="l" t="t" r="r" b="b"/>
              <a:pathLst>
                <a:path w="4572" h="6506" extrusionOk="0">
                  <a:moveTo>
                    <a:pt x="1974" y="1"/>
                  </a:moveTo>
                  <a:cubicBezTo>
                    <a:pt x="1910" y="1"/>
                    <a:pt x="1846" y="7"/>
                    <a:pt x="1782" y="19"/>
                  </a:cubicBezTo>
                  <a:cubicBezTo>
                    <a:pt x="1211" y="119"/>
                    <a:pt x="841" y="691"/>
                    <a:pt x="976" y="1296"/>
                  </a:cubicBezTo>
                  <a:lnTo>
                    <a:pt x="1278" y="2573"/>
                  </a:lnTo>
                  <a:cubicBezTo>
                    <a:pt x="1278" y="2573"/>
                    <a:pt x="1" y="3682"/>
                    <a:pt x="2118" y="6505"/>
                  </a:cubicBezTo>
                  <a:lnTo>
                    <a:pt x="4034" y="5463"/>
                  </a:lnTo>
                  <a:cubicBezTo>
                    <a:pt x="4404" y="5262"/>
                    <a:pt x="4572" y="4825"/>
                    <a:pt x="4437" y="4388"/>
                  </a:cubicBezTo>
                  <a:cubicBezTo>
                    <a:pt x="3899" y="2539"/>
                    <a:pt x="3059" y="792"/>
                    <a:pt x="3059" y="792"/>
                  </a:cubicBezTo>
                  <a:cubicBezTo>
                    <a:pt x="2882" y="318"/>
                    <a:pt x="2443" y="1"/>
                    <a:pt x="1974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5207734" y="2087869"/>
              <a:ext cx="144111" cy="141845"/>
            </a:xfrm>
            <a:custGeom>
              <a:avLst/>
              <a:gdLst/>
              <a:ahLst/>
              <a:cxnLst/>
              <a:rect l="l" t="t" r="r" b="b"/>
              <a:pathLst>
                <a:path w="8268" h="8138" extrusionOk="0">
                  <a:moveTo>
                    <a:pt x="4974" y="1"/>
                  </a:moveTo>
                  <a:lnTo>
                    <a:pt x="0" y="4034"/>
                  </a:lnTo>
                  <a:cubicBezTo>
                    <a:pt x="0" y="4034"/>
                    <a:pt x="639" y="6521"/>
                    <a:pt x="2924" y="8100"/>
                  </a:cubicBezTo>
                  <a:cubicBezTo>
                    <a:pt x="2958" y="8126"/>
                    <a:pt x="3015" y="8138"/>
                    <a:pt x="3088" y="8138"/>
                  </a:cubicBezTo>
                  <a:cubicBezTo>
                    <a:pt x="3584" y="8138"/>
                    <a:pt x="4841" y="7604"/>
                    <a:pt x="5075" y="7428"/>
                  </a:cubicBezTo>
                  <a:lnTo>
                    <a:pt x="8268" y="3899"/>
                  </a:lnTo>
                  <a:lnTo>
                    <a:pt x="4974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5232328" y="2039761"/>
              <a:ext cx="71480" cy="87969"/>
            </a:xfrm>
            <a:custGeom>
              <a:avLst/>
              <a:gdLst/>
              <a:ahLst/>
              <a:cxnLst/>
              <a:rect l="l" t="t" r="r" b="b"/>
              <a:pathLst>
                <a:path w="4101" h="5047" extrusionOk="0">
                  <a:moveTo>
                    <a:pt x="994" y="1"/>
                  </a:moveTo>
                  <a:cubicBezTo>
                    <a:pt x="808" y="1"/>
                    <a:pt x="625" y="58"/>
                    <a:pt x="471" y="173"/>
                  </a:cubicBezTo>
                  <a:cubicBezTo>
                    <a:pt x="68" y="475"/>
                    <a:pt x="1" y="1047"/>
                    <a:pt x="270" y="1517"/>
                  </a:cubicBezTo>
                  <a:lnTo>
                    <a:pt x="2353" y="5046"/>
                  </a:lnTo>
                  <a:lnTo>
                    <a:pt x="4101" y="3668"/>
                  </a:lnTo>
                  <a:lnTo>
                    <a:pt x="1816" y="442"/>
                  </a:lnTo>
                  <a:cubicBezTo>
                    <a:pt x="1608" y="151"/>
                    <a:pt x="1297" y="1"/>
                    <a:pt x="994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5174338" y="2087642"/>
              <a:ext cx="77337" cy="83437"/>
            </a:xfrm>
            <a:custGeom>
              <a:avLst/>
              <a:gdLst/>
              <a:ahLst/>
              <a:cxnLst/>
              <a:rect l="l" t="t" r="r" b="b"/>
              <a:pathLst>
                <a:path w="4437" h="4787" extrusionOk="0">
                  <a:moveTo>
                    <a:pt x="899" y="0"/>
                  </a:moveTo>
                  <a:cubicBezTo>
                    <a:pt x="694" y="0"/>
                    <a:pt x="496" y="70"/>
                    <a:pt x="337" y="215"/>
                  </a:cubicBezTo>
                  <a:cubicBezTo>
                    <a:pt x="0" y="518"/>
                    <a:pt x="0" y="1123"/>
                    <a:pt x="337" y="1526"/>
                  </a:cubicBezTo>
                  <a:lnTo>
                    <a:pt x="2958" y="4786"/>
                  </a:lnTo>
                  <a:lnTo>
                    <a:pt x="4437" y="3307"/>
                  </a:lnTo>
                  <a:lnTo>
                    <a:pt x="1681" y="350"/>
                  </a:lnTo>
                  <a:cubicBezTo>
                    <a:pt x="1452" y="121"/>
                    <a:pt x="1169" y="0"/>
                    <a:pt x="899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5166128" y="2125762"/>
              <a:ext cx="69737" cy="63480"/>
            </a:xfrm>
            <a:custGeom>
              <a:avLst/>
              <a:gdLst/>
              <a:ahLst/>
              <a:cxnLst/>
              <a:rect l="l" t="t" r="r" b="b"/>
              <a:pathLst>
                <a:path w="4001" h="3642" extrusionOk="0">
                  <a:moveTo>
                    <a:pt x="733" y="0"/>
                  </a:moveTo>
                  <a:cubicBezTo>
                    <a:pt x="503" y="0"/>
                    <a:pt x="300" y="94"/>
                    <a:pt x="169" y="280"/>
                  </a:cubicBezTo>
                  <a:cubicBezTo>
                    <a:pt x="1" y="583"/>
                    <a:pt x="135" y="1087"/>
                    <a:pt x="539" y="1356"/>
                  </a:cubicBezTo>
                  <a:lnTo>
                    <a:pt x="3160" y="3641"/>
                  </a:lnTo>
                  <a:lnTo>
                    <a:pt x="4000" y="2162"/>
                  </a:lnTo>
                  <a:lnTo>
                    <a:pt x="1312" y="179"/>
                  </a:lnTo>
                  <a:cubicBezTo>
                    <a:pt x="1117" y="60"/>
                    <a:pt x="917" y="0"/>
                    <a:pt x="733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5196596" y="2057662"/>
              <a:ext cx="75594" cy="82357"/>
            </a:xfrm>
            <a:custGeom>
              <a:avLst/>
              <a:gdLst/>
              <a:ahLst/>
              <a:cxnLst/>
              <a:rect l="l" t="t" r="r" b="b"/>
              <a:pathLst>
                <a:path w="4337" h="4725" extrusionOk="0">
                  <a:moveTo>
                    <a:pt x="982" y="1"/>
                  </a:moveTo>
                  <a:cubicBezTo>
                    <a:pt x="759" y="1"/>
                    <a:pt x="540" y="86"/>
                    <a:pt x="370" y="255"/>
                  </a:cubicBezTo>
                  <a:cubicBezTo>
                    <a:pt x="1" y="591"/>
                    <a:pt x="1" y="1196"/>
                    <a:pt x="337" y="1633"/>
                  </a:cubicBezTo>
                  <a:lnTo>
                    <a:pt x="2756" y="4725"/>
                  </a:lnTo>
                  <a:lnTo>
                    <a:pt x="4336" y="3145"/>
                  </a:lnTo>
                  <a:lnTo>
                    <a:pt x="1715" y="356"/>
                  </a:lnTo>
                  <a:cubicBezTo>
                    <a:pt x="1514" y="119"/>
                    <a:pt x="1245" y="1"/>
                    <a:pt x="982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4850381" y="1790458"/>
              <a:ext cx="490916" cy="450897"/>
            </a:xfrm>
            <a:custGeom>
              <a:avLst/>
              <a:gdLst/>
              <a:ahLst/>
              <a:cxnLst/>
              <a:rect l="l" t="t" r="r" b="b"/>
              <a:pathLst>
                <a:path w="28165" h="25869" extrusionOk="0">
                  <a:moveTo>
                    <a:pt x="14083" y="1"/>
                  </a:moveTo>
                  <a:cubicBezTo>
                    <a:pt x="8041" y="1"/>
                    <a:pt x="2649" y="4220"/>
                    <a:pt x="1412" y="10376"/>
                  </a:cubicBezTo>
                  <a:cubicBezTo>
                    <a:pt x="1" y="17366"/>
                    <a:pt x="4504" y="24189"/>
                    <a:pt x="11495" y="25600"/>
                  </a:cubicBezTo>
                  <a:cubicBezTo>
                    <a:pt x="12376" y="25782"/>
                    <a:pt x="13254" y="25869"/>
                    <a:pt x="14118" y="25869"/>
                  </a:cubicBezTo>
                  <a:cubicBezTo>
                    <a:pt x="20146" y="25869"/>
                    <a:pt x="25519" y="21632"/>
                    <a:pt x="26753" y="15518"/>
                  </a:cubicBezTo>
                  <a:cubicBezTo>
                    <a:pt x="28165" y="8527"/>
                    <a:pt x="23661" y="1705"/>
                    <a:pt x="16671" y="259"/>
                  </a:cubicBezTo>
                  <a:cubicBezTo>
                    <a:pt x="15802" y="85"/>
                    <a:pt x="14936" y="1"/>
                    <a:pt x="14083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5043124" y="1922090"/>
              <a:ext cx="90810" cy="175764"/>
            </a:xfrm>
            <a:custGeom>
              <a:avLst/>
              <a:gdLst/>
              <a:ahLst/>
              <a:cxnLst/>
              <a:rect l="l" t="t" r="r" b="b"/>
              <a:pathLst>
                <a:path w="5210" h="10084" extrusionOk="0">
                  <a:moveTo>
                    <a:pt x="2588" y="1"/>
                  </a:moveTo>
                  <a:cubicBezTo>
                    <a:pt x="2487" y="303"/>
                    <a:pt x="2420" y="404"/>
                    <a:pt x="2319" y="538"/>
                  </a:cubicBezTo>
                  <a:cubicBezTo>
                    <a:pt x="2286" y="606"/>
                    <a:pt x="2084" y="807"/>
                    <a:pt x="1849" y="975"/>
                  </a:cubicBezTo>
                  <a:cubicBezTo>
                    <a:pt x="1378" y="1305"/>
                    <a:pt x="776" y="1354"/>
                    <a:pt x="376" y="1354"/>
                  </a:cubicBezTo>
                  <a:cubicBezTo>
                    <a:pt x="205" y="1354"/>
                    <a:pt x="71" y="1345"/>
                    <a:pt x="0" y="1345"/>
                  </a:cubicBezTo>
                  <a:lnTo>
                    <a:pt x="0" y="3630"/>
                  </a:lnTo>
                  <a:cubicBezTo>
                    <a:pt x="908" y="3630"/>
                    <a:pt x="1513" y="3597"/>
                    <a:pt x="1882" y="3496"/>
                  </a:cubicBezTo>
                  <a:cubicBezTo>
                    <a:pt x="1983" y="3462"/>
                    <a:pt x="2084" y="3429"/>
                    <a:pt x="2185" y="3395"/>
                  </a:cubicBezTo>
                  <a:lnTo>
                    <a:pt x="2185" y="10083"/>
                  </a:lnTo>
                  <a:lnTo>
                    <a:pt x="5209" y="10083"/>
                  </a:lnTo>
                  <a:lnTo>
                    <a:pt x="5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5588496" y="2133326"/>
              <a:ext cx="339780" cy="344713"/>
            </a:xfrm>
            <a:custGeom>
              <a:avLst/>
              <a:gdLst/>
              <a:ahLst/>
              <a:cxnLst/>
              <a:rect l="l" t="t" r="r" b="b"/>
              <a:pathLst>
                <a:path w="19494" h="19777" extrusionOk="0">
                  <a:moveTo>
                    <a:pt x="10055" y="0"/>
                  </a:moveTo>
                  <a:cubicBezTo>
                    <a:pt x="9692" y="0"/>
                    <a:pt x="9478" y="14"/>
                    <a:pt x="9478" y="14"/>
                  </a:cubicBezTo>
                  <a:lnTo>
                    <a:pt x="4370" y="955"/>
                  </a:lnTo>
                  <a:cubicBezTo>
                    <a:pt x="1" y="4350"/>
                    <a:pt x="1110" y="19776"/>
                    <a:pt x="1110" y="19776"/>
                  </a:cubicBezTo>
                  <a:lnTo>
                    <a:pt x="19124" y="19776"/>
                  </a:lnTo>
                  <a:cubicBezTo>
                    <a:pt x="18653" y="11408"/>
                    <a:pt x="19494" y="5224"/>
                    <a:pt x="17477" y="2669"/>
                  </a:cubicBezTo>
                  <a:cubicBezTo>
                    <a:pt x="15506" y="239"/>
                    <a:pt x="11538" y="0"/>
                    <a:pt x="10055" y="0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5753106" y="2165642"/>
              <a:ext cx="286479" cy="484031"/>
            </a:xfrm>
            <a:custGeom>
              <a:avLst/>
              <a:gdLst/>
              <a:ahLst/>
              <a:cxnLst/>
              <a:rect l="l" t="t" r="r" b="b"/>
              <a:pathLst>
                <a:path w="16436" h="27770" extrusionOk="0">
                  <a:moveTo>
                    <a:pt x="4082" y="0"/>
                  </a:moveTo>
                  <a:cubicBezTo>
                    <a:pt x="3396" y="0"/>
                    <a:pt x="2700" y="199"/>
                    <a:pt x="2084" y="614"/>
                  </a:cubicBezTo>
                  <a:cubicBezTo>
                    <a:pt x="438" y="1723"/>
                    <a:pt x="1" y="3941"/>
                    <a:pt x="1110" y="5554"/>
                  </a:cubicBezTo>
                  <a:lnTo>
                    <a:pt x="8168" y="16107"/>
                  </a:lnTo>
                  <a:lnTo>
                    <a:pt x="3362" y="21922"/>
                  </a:lnTo>
                  <a:cubicBezTo>
                    <a:pt x="2118" y="23468"/>
                    <a:pt x="2353" y="25719"/>
                    <a:pt x="3866" y="26963"/>
                  </a:cubicBezTo>
                  <a:cubicBezTo>
                    <a:pt x="4538" y="27501"/>
                    <a:pt x="5344" y="27770"/>
                    <a:pt x="6117" y="27770"/>
                  </a:cubicBezTo>
                  <a:cubicBezTo>
                    <a:pt x="7159" y="27770"/>
                    <a:pt x="8168" y="27333"/>
                    <a:pt x="8873" y="26459"/>
                  </a:cubicBezTo>
                  <a:lnTo>
                    <a:pt x="15360" y="18594"/>
                  </a:lnTo>
                  <a:cubicBezTo>
                    <a:pt x="16368" y="17384"/>
                    <a:pt x="16435" y="15637"/>
                    <a:pt x="15561" y="14326"/>
                  </a:cubicBezTo>
                  <a:lnTo>
                    <a:pt x="7025" y="1588"/>
                  </a:lnTo>
                  <a:cubicBezTo>
                    <a:pt x="6351" y="557"/>
                    <a:pt x="5230" y="0"/>
                    <a:pt x="4082" y="0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5759555" y="2522315"/>
              <a:ext cx="114254" cy="69354"/>
            </a:xfrm>
            <a:custGeom>
              <a:avLst/>
              <a:gdLst/>
              <a:ahLst/>
              <a:cxnLst/>
              <a:rect l="l" t="t" r="r" b="b"/>
              <a:pathLst>
                <a:path w="6555" h="3979" extrusionOk="0">
                  <a:moveTo>
                    <a:pt x="4564" y="1"/>
                  </a:moveTo>
                  <a:cubicBezTo>
                    <a:pt x="4432" y="1"/>
                    <a:pt x="4296" y="27"/>
                    <a:pt x="4168" y="81"/>
                  </a:cubicBezTo>
                  <a:cubicBezTo>
                    <a:pt x="2387" y="854"/>
                    <a:pt x="807" y="1929"/>
                    <a:pt x="807" y="1929"/>
                  </a:cubicBezTo>
                  <a:cubicBezTo>
                    <a:pt x="269" y="2198"/>
                    <a:pt x="0" y="2769"/>
                    <a:pt x="168" y="3307"/>
                  </a:cubicBezTo>
                  <a:cubicBezTo>
                    <a:pt x="299" y="3724"/>
                    <a:pt x="711" y="3979"/>
                    <a:pt x="1156" y="3979"/>
                  </a:cubicBezTo>
                  <a:cubicBezTo>
                    <a:pt x="1286" y="3979"/>
                    <a:pt x="1418" y="3957"/>
                    <a:pt x="1546" y="3912"/>
                  </a:cubicBezTo>
                  <a:lnTo>
                    <a:pt x="2756" y="3442"/>
                  </a:lnTo>
                  <a:cubicBezTo>
                    <a:pt x="2756" y="3442"/>
                    <a:pt x="3053" y="3707"/>
                    <a:pt x="3644" y="3707"/>
                  </a:cubicBezTo>
                  <a:cubicBezTo>
                    <a:pt x="4277" y="3707"/>
                    <a:pt x="5249" y="3401"/>
                    <a:pt x="6554" y="2131"/>
                  </a:cubicBezTo>
                  <a:lnTo>
                    <a:pt x="5277" y="350"/>
                  </a:lnTo>
                  <a:cubicBezTo>
                    <a:pt x="5117" y="121"/>
                    <a:pt x="4847" y="1"/>
                    <a:pt x="4564" y="1"/>
                  </a:cubicBez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5778885" y="2522542"/>
              <a:ext cx="147057" cy="142368"/>
            </a:xfrm>
            <a:custGeom>
              <a:avLst/>
              <a:gdLst/>
              <a:ahLst/>
              <a:cxnLst/>
              <a:rect l="l" t="t" r="r" b="b"/>
              <a:pathLst>
                <a:path w="8437" h="8168" extrusionOk="0">
                  <a:moveTo>
                    <a:pt x="3429" y="0"/>
                  </a:moveTo>
                  <a:lnTo>
                    <a:pt x="0" y="3765"/>
                  </a:lnTo>
                  <a:lnTo>
                    <a:pt x="4638" y="8167"/>
                  </a:lnTo>
                  <a:cubicBezTo>
                    <a:pt x="4638" y="8167"/>
                    <a:pt x="7025" y="7226"/>
                    <a:pt x="8268" y="4739"/>
                  </a:cubicBezTo>
                  <a:cubicBezTo>
                    <a:pt x="8436" y="4437"/>
                    <a:pt x="7562" y="2924"/>
                    <a:pt x="7293" y="2689"/>
                  </a:cubicBezTo>
                  <a:lnTo>
                    <a:pt x="3429" y="0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5734369" y="2577029"/>
              <a:ext cx="86122" cy="75280"/>
            </a:xfrm>
            <a:custGeom>
              <a:avLst/>
              <a:gdLst/>
              <a:ahLst/>
              <a:cxnLst/>
              <a:rect l="l" t="t" r="r" b="b"/>
              <a:pathLst>
                <a:path w="4941" h="4319" extrusionOk="0">
                  <a:moveTo>
                    <a:pt x="3361" y="0"/>
                  </a:moveTo>
                  <a:lnTo>
                    <a:pt x="437" y="2689"/>
                  </a:lnTo>
                  <a:cubicBezTo>
                    <a:pt x="34" y="3058"/>
                    <a:pt x="0" y="3697"/>
                    <a:pt x="370" y="4067"/>
                  </a:cubicBezTo>
                  <a:cubicBezTo>
                    <a:pt x="538" y="4235"/>
                    <a:pt x="773" y="4319"/>
                    <a:pt x="1017" y="4319"/>
                  </a:cubicBezTo>
                  <a:cubicBezTo>
                    <a:pt x="1261" y="4319"/>
                    <a:pt x="1513" y="4235"/>
                    <a:pt x="1714" y="4067"/>
                  </a:cubicBezTo>
                  <a:lnTo>
                    <a:pt x="4941" y="1546"/>
                  </a:lnTo>
                  <a:lnTo>
                    <a:pt x="3361" y="0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5790023" y="2623306"/>
              <a:ext cx="79673" cy="80649"/>
            </a:xfrm>
            <a:custGeom>
              <a:avLst/>
              <a:gdLst/>
              <a:ahLst/>
              <a:cxnLst/>
              <a:rect l="l" t="t" r="r" b="b"/>
              <a:pathLst>
                <a:path w="4571" h="4627" extrusionOk="0">
                  <a:moveTo>
                    <a:pt x="2924" y="0"/>
                  </a:moveTo>
                  <a:lnTo>
                    <a:pt x="370" y="3126"/>
                  </a:lnTo>
                  <a:cubicBezTo>
                    <a:pt x="0" y="3563"/>
                    <a:pt x="0" y="4134"/>
                    <a:pt x="370" y="4436"/>
                  </a:cubicBezTo>
                  <a:cubicBezTo>
                    <a:pt x="527" y="4565"/>
                    <a:pt x="721" y="4627"/>
                    <a:pt x="923" y="4627"/>
                  </a:cubicBezTo>
                  <a:cubicBezTo>
                    <a:pt x="1195" y="4627"/>
                    <a:pt x="1482" y="4514"/>
                    <a:pt x="1714" y="4302"/>
                  </a:cubicBezTo>
                  <a:lnTo>
                    <a:pt x="4571" y="1277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5828683" y="2636779"/>
              <a:ext cx="59767" cy="70748"/>
            </a:xfrm>
            <a:custGeom>
              <a:avLst/>
              <a:gdLst/>
              <a:ahLst/>
              <a:cxnLst/>
              <a:rect l="l" t="t" r="r" b="b"/>
              <a:pathLst>
                <a:path w="3429" h="4059" extrusionOk="0">
                  <a:moveTo>
                    <a:pt x="1849" y="0"/>
                  </a:moveTo>
                  <a:lnTo>
                    <a:pt x="235" y="2924"/>
                  </a:lnTo>
                  <a:cubicBezTo>
                    <a:pt x="0" y="3361"/>
                    <a:pt x="101" y="3865"/>
                    <a:pt x="471" y="4000"/>
                  </a:cubicBezTo>
                  <a:cubicBezTo>
                    <a:pt x="551" y="4039"/>
                    <a:pt x="638" y="4059"/>
                    <a:pt x="728" y="4059"/>
                  </a:cubicBezTo>
                  <a:cubicBezTo>
                    <a:pt x="1017" y="4059"/>
                    <a:pt x="1333" y="3862"/>
                    <a:pt x="1513" y="3529"/>
                  </a:cubicBezTo>
                  <a:lnTo>
                    <a:pt x="3428" y="639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5757202" y="2607479"/>
              <a:ext cx="79115" cy="78330"/>
            </a:xfrm>
            <a:custGeom>
              <a:avLst/>
              <a:gdLst/>
              <a:ahLst/>
              <a:cxnLst/>
              <a:rect l="l" t="t" r="r" b="b"/>
              <a:pathLst>
                <a:path w="4539" h="4494" extrusionOk="0">
                  <a:moveTo>
                    <a:pt x="2757" y="1"/>
                  </a:moveTo>
                  <a:lnTo>
                    <a:pt x="337" y="2925"/>
                  </a:lnTo>
                  <a:cubicBezTo>
                    <a:pt x="1" y="3362"/>
                    <a:pt x="35" y="3967"/>
                    <a:pt x="438" y="4303"/>
                  </a:cubicBezTo>
                  <a:cubicBezTo>
                    <a:pt x="595" y="4431"/>
                    <a:pt x="795" y="4493"/>
                    <a:pt x="1001" y="4493"/>
                  </a:cubicBezTo>
                  <a:cubicBezTo>
                    <a:pt x="1280" y="4493"/>
                    <a:pt x="1570" y="4381"/>
                    <a:pt x="1782" y="4168"/>
                  </a:cubicBezTo>
                  <a:lnTo>
                    <a:pt x="4538" y="1311"/>
                  </a:lnTo>
                  <a:lnTo>
                    <a:pt x="2757" y="1"/>
                  </a:lnTo>
                  <a:close/>
                </a:path>
              </a:pathLst>
            </a:custGeom>
            <a:solidFill>
              <a:srgbClr val="FFBA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5741986" y="2158618"/>
              <a:ext cx="219688" cy="201665"/>
            </a:xfrm>
            <a:custGeom>
              <a:avLst/>
              <a:gdLst/>
              <a:ahLst/>
              <a:cxnLst/>
              <a:rect l="l" t="t" r="r" b="b"/>
              <a:pathLst>
                <a:path w="12604" h="11570" extrusionOk="0">
                  <a:moveTo>
                    <a:pt x="5427" y="1"/>
                  </a:moveTo>
                  <a:cubicBezTo>
                    <a:pt x="4388" y="1"/>
                    <a:pt x="3340" y="332"/>
                    <a:pt x="2454" y="1017"/>
                  </a:cubicBezTo>
                  <a:cubicBezTo>
                    <a:pt x="437" y="2596"/>
                    <a:pt x="0" y="5453"/>
                    <a:pt x="1412" y="7570"/>
                  </a:cubicBezTo>
                  <a:lnTo>
                    <a:pt x="4369" y="11570"/>
                  </a:lnTo>
                  <a:lnTo>
                    <a:pt x="12603" y="6461"/>
                  </a:lnTo>
                  <a:lnTo>
                    <a:pt x="9478" y="2159"/>
                  </a:lnTo>
                  <a:cubicBezTo>
                    <a:pt x="8529" y="747"/>
                    <a:pt x="6988" y="1"/>
                    <a:pt x="5427" y="1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746082" y="2263233"/>
              <a:ext cx="91978" cy="99403"/>
            </a:xfrm>
            <a:custGeom>
              <a:avLst/>
              <a:gdLst/>
              <a:ahLst/>
              <a:cxnLst/>
              <a:rect l="l" t="t" r="r" b="b"/>
              <a:pathLst>
                <a:path w="5277" h="5703" extrusionOk="0">
                  <a:moveTo>
                    <a:pt x="149" y="0"/>
                  </a:moveTo>
                  <a:cubicBezTo>
                    <a:pt x="123" y="0"/>
                    <a:pt x="95" y="8"/>
                    <a:pt x="68" y="22"/>
                  </a:cubicBezTo>
                  <a:cubicBezTo>
                    <a:pt x="34" y="56"/>
                    <a:pt x="0" y="157"/>
                    <a:pt x="34" y="190"/>
                  </a:cubicBezTo>
                  <a:lnTo>
                    <a:pt x="4033" y="5635"/>
                  </a:lnTo>
                  <a:cubicBezTo>
                    <a:pt x="4067" y="5669"/>
                    <a:pt x="4101" y="5702"/>
                    <a:pt x="4134" y="5702"/>
                  </a:cubicBezTo>
                  <a:cubicBezTo>
                    <a:pt x="4168" y="5702"/>
                    <a:pt x="4168" y="5702"/>
                    <a:pt x="4201" y="5669"/>
                  </a:cubicBezTo>
                  <a:lnTo>
                    <a:pt x="5210" y="5064"/>
                  </a:lnTo>
                  <a:cubicBezTo>
                    <a:pt x="5243" y="5030"/>
                    <a:pt x="5277" y="4963"/>
                    <a:pt x="5243" y="4896"/>
                  </a:cubicBezTo>
                  <a:cubicBezTo>
                    <a:pt x="5224" y="4856"/>
                    <a:pt x="5192" y="4840"/>
                    <a:pt x="5156" y="4840"/>
                  </a:cubicBezTo>
                  <a:cubicBezTo>
                    <a:pt x="5131" y="4840"/>
                    <a:pt x="5103" y="4848"/>
                    <a:pt x="5075" y="4862"/>
                  </a:cubicBezTo>
                  <a:lnTo>
                    <a:pt x="4168" y="5433"/>
                  </a:lnTo>
                  <a:lnTo>
                    <a:pt x="236" y="56"/>
                  </a:lnTo>
                  <a:cubicBezTo>
                    <a:pt x="216" y="17"/>
                    <a:pt x="185" y="0"/>
                    <a:pt x="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624228" y="1998835"/>
              <a:ext cx="129487" cy="168740"/>
            </a:xfrm>
            <a:custGeom>
              <a:avLst/>
              <a:gdLst/>
              <a:ahLst/>
              <a:cxnLst/>
              <a:rect l="l" t="t" r="r" b="b"/>
              <a:pathLst>
                <a:path w="7429" h="9681" extrusionOk="0">
                  <a:moveTo>
                    <a:pt x="3563" y="0"/>
                  </a:moveTo>
                  <a:lnTo>
                    <a:pt x="1" y="4403"/>
                  </a:lnTo>
                  <a:lnTo>
                    <a:pt x="1513" y="9243"/>
                  </a:lnTo>
                  <a:cubicBezTo>
                    <a:pt x="1513" y="9243"/>
                    <a:pt x="2134" y="9680"/>
                    <a:pt x="3211" y="9680"/>
                  </a:cubicBezTo>
                  <a:cubicBezTo>
                    <a:pt x="4246" y="9680"/>
                    <a:pt x="5700" y="9277"/>
                    <a:pt x="7428" y="7697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5627749" y="2065610"/>
              <a:ext cx="48055" cy="56839"/>
            </a:xfrm>
            <a:custGeom>
              <a:avLst/>
              <a:gdLst/>
              <a:ahLst/>
              <a:cxnLst/>
              <a:rect l="l" t="t" r="r" b="b"/>
              <a:pathLst>
                <a:path w="2757" h="3261" extrusionOk="0">
                  <a:moveTo>
                    <a:pt x="2756" y="1"/>
                  </a:moveTo>
                  <a:lnTo>
                    <a:pt x="0" y="1244"/>
                  </a:lnTo>
                  <a:lnTo>
                    <a:pt x="639" y="3261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311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5535194" y="1879874"/>
              <a:ext cx="205883" cy="215539"/>
            </a:xfrm>
            <a:custGeom>
              <a:avLst/>
              <a:gdLst/>
              <a:ahLst/>
              <a:cxnLst/>
              <a:rect l="l" t="t" r="r" b="b"/>
              <a:pathLst>
                <a:path w="11812" h="12366" extrusionOk="0">
                  <a:moveTo>
                    <a:pt x="4283" y="0"/>
                  </a:moveTo>
                  <a:cubicBezTo>
                    <a:pt x="4070" y="0"/>
                    <a:pt x="3852" y="12"/>
                    <a:pt x="3630" y="36"/>
                  </a:cubicBezTo>
                  <a:cubicBezTo>
                    <a:pt x="3496" y="70"/>
                    <a:pt x="3395" y="104"/>
                    <a:pt x="3260" y="104"/>
                  </a:cubicBezTo>
                  <a:cubicBezTo>
                    <a:pt x="3260" y="104"/>
                    <a:pt x="303" y="675"/>
                    <a:pt x="101" y="3969"/>
                  </a:cubicBezTo>
                  <a:cubicBezTo>
                    <a:pt x="101" y="3969"/>
                    <a:pt x="0" y="5884"/>
                    <a:pt x="303" y="9279"/>
                  </a:cubicBezTo>
                  <a:cubicBezTo>
                    <a:pt x="480" y="11314"/>
                    <a:pt x="2209" y="12365"/>
                    <a:pt x="3834" y="12365"/>
                  </a:cubicBezTo>
                  <a:cubicBezTo>
                    <a:pt x="4061" y="12365"/>
                    <a:pt x="4286" y="12345"/>
                    <a:pt x="4504" y="12303"/>
                  </a:cubicBezTo>
                  <a:cubicBezTo>
                    <a:pt x="5579" y="12068"/>
                    <a:pt x="7596" y="11026"/>
                    <a:pt x="8671" y="10220"/>
                  </a:cubicBezTo>
                  <a:lnTo>
                    <a:pt x="8335" y="9682"/>
                  </a:lnTo>
                  <a:cubicBezTo>
                    <a:pt x="11811" y="6013"/>
                    <a:pt x="9122" y="0"/>
                    <a:pt x="4283" y="0"/>
                  </a:cubicBez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525224" y="1998835"/>
              <a:ext cx="22293" cy="35749"/>
            </a:xfrm>
            <a:custGeom>
              <a:avLst/>
              <a:gdLst/>
              <a:ahLst/>
              <a:cxnLst/>
              <a:rect l="l" t="t" r="r" b="b"/>
              <a:pathLst>
                <a:path w="1279" h="2051" extrusionOk="0">
                  <a:moveTo>
                    <a:pt x="1009" y="0"/>
                  </a:moveTo>
                  <a:lnTo>
                    <a:pt x="203" y="1445"/>
                  </a:lnTo>
                  <a:cubicBezTo>
                    <a:pt x="1" y="1748"/>
                    <a:pt x="35" y="1950"/>
                    <a:pt x="236" y="1983"/>
                  </a:cubicBezTo>
                  <a:lnTo>
                    <a:pt x="1278" y="2050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525224" y="1843097"/>
              <a:ext cx="257668" cy="219601"/>
            </a:xfrm>
            <a:custGeom>
              <a:avLst/>
              <a:gdLst/>
              <a:ahLst/>
              <a:cxnLst/>
              <a:rect l="l" t="t" r="r" b="b"/>
              <a:pathLst>
                <a:path w="14783" h="12599" extrusionOk="0">
                  <a:moveTo>
                    <a:pt x="7702" y="0"/>
                  </a:moveTo>
                  <a:cubicBezTo>
                    <a:pt x="7502" y="0"/>
                    <a:pt x="7299" y="10"/>
                    <a:pt x="7092" y="29"/>
                  </a:cubicBezTo>
                  <a:cubicBezTo>
                    <a:pt x="1" y="634"/>
                    <a:pt x="774" y="5373"/>
                    <a:pt x="774" y="5373"/>
                  </a:cubicBezTo>
                  <a:cubicBezTo>
                    <a:pt x="1303" y="5444"/>
                    <a:pt x="1920" y="5471"/>
                    <a:pt x="2541" y="5471"/>
                  </a:cubicBezTo>
                  <a:cubicBezTo>
                    <a:pt x="4248" y="5471"/>
                    <a:pt x="5983" y="5272"/>
                    <a:pt x="5983" y="5272"/>
                  </a:cubicBezTo>
                  <a:lnTo>
                    <a:pt x="6790" y="8398"/>
                  </a:lnTo>
                  <a:lnTo>
                    <a:pt x="9512" y="8498"/>
                  </a:lnTo>
                  <a:cubicBezTo>
                    <a:pt x="8874" y="10515"/>
                    <a:pt x="10688" y="12599"/>
                    <a:pt x="10688" y="12599"/>
                  </a:cubicBezTo>
                  <a:cubicBezTo>
                    <a:pt x="11596" y="10212"/>
                    <a:pt x="12974" y="8666"/>
                    <a:pt x="13209" y="8061"/>
                  </a:cubicBezTo>
                  <a:cubicBezTo>
                    <a:pt x="14783" y="4368"/>
                    <a:pt x="11999" y="0"/>
                    <a:pt x="7702" y="0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5650007" y="1953656"/>
              <a:ext cx="66792" cy="64596"/>
            </a:xfrm>
            <a:custGeom>
              <a:avLst/>
              <a:gdLst/>
              <a:ahLst/>
              <a:cxnLst/>
              <a:rect l="l" t="t" r="r" b="b"/>
              <a:pathLst>
                <a:path w="3832" h="3706" extrusionOk="0">
                  <a:moveTo>
                    <a:pt x="1941" y="0"/>
                  </a:moveTo>
                  <a:cubicBezTo>
                    <a:pt x="1900" y="0"/>
                    <a:pt x="1858" y="2"/>
                    <a:pt x="1815" y="4"/>
                  </a:cubicBezTo>
                  <a:cubicBezTo>
                    <a:pt x="807" y="72"/>
                    <a:pt x="1" y="945"/>
                    <a:pt x="68" y="1954"/>
                  </a:cubicBezTo>
                  <a:cubicBezTo>
                    <a:pt x="132" y="2953"/>
                    <a:pt x="939" y="3705"/>
                    <a:pt x="1925" y="3705"/>
                  </a:cubicBezTo>
                  <a:cubicBezTo>
                    <a:pt x="1966" y="3705"/>
                    <a:pt x="2008" y="3704"/>
                    <a:pt x="2051" y="3701"/>
                  </a:cubicBezTo>
                  <a:cubicBezTo>
                    <a:pt x="3059" y="3668"/>
                    <a:pt x="3832" y="2760"/>
                    <a:pt x="3798" y="1752"/>
                  </a:cubicBezTo>
                  <a:cubicBezTo>
                    <a:pt x="3734" y="752"/>
                    <a:pt x="2927" y="0"/>
                    <a:pt x="1941" y="0"/>
                  </a:cubicBezTo>
                  <a:close/>
                </a:path>
              </a:pathLst>
            </a:custGeom>
            <a:solidFill>
              <a:srgbClr val="FF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5667001" y="1972359"/>
              <a:ext cx="26964" cy="23565"/>
            </a:xfrm>
            <a:custGeom>
              <a:avLst/>
              <a:gdLst/>
              <a:ahLst/>
              <a:cxnLst/>
              <a:rect l="l" t="t" r="r" b="b"/>
              <a:pathLst>
                <a:path w="1547" h="1352" extrusionOk="0">
                  <a:moveTo>
                    <a:pt x="1251" y="1"/>
                  </a:moveTo>
                  <a:cubicBezTo>
                    <a:pt x="885" y="1"/>
                    <a:pt x="576" y="104"/>
                    <a:pt x="370" y="309"/>
                  </a:cubicBezTo>
                  <a:cubicBezTo>
                    <a:pt x="0" y="645"/>
                    <a:pt x="0" y="1183"/>
                    <a:pt x="0" y="1217"/>
                  </a:cubicBezTo>
                  <a:cubicBezTo>
                    <a:pt x="0" y="1284"/>
                    <a:pt x="67" y="1351"/>
                    <a:pt x="168" y="1351"/>
                  </a:cubicBezTo>
                  <a:cubicBezTo>
                    <a:pt x="235" y="1351"/>
                    <a:pt x="303" y="1284"/>
                    <a:pt x="303" y="1183"/>
                  </a:cubicBezTo>
                  <a:cubicBezTo>
                    <a:pt x="303" y="1183"/>
                    <a:pt x="303" y="780"/>
                    <a:pt x="572" y="511"/>
                  </a:cubicBezTo>
                  <a:cubicBezTo>
                    <a:pt x="712" y="371"/>
                    <a:pt x="922" y="301"/>
                    <a:pt x="1202" y="301"/>
                  </a:cubicBezTo>
                  <a:cubicBezTo>
                    <a:pt x="1258" y="301"/>
                    <a:pt x="1317" y="304"/>
                    <a:pt x="1378" y="309"/>
                  </a:cubicBezTo>
                  <a:cubicBezTo>
                    <a:pt x="1390" y="315"/>
                    <a:pt x="1402" y="318"/>
                    <a:pt x="1414" y="318"/>
                  </a:cubicBezTo>
                  <a:cubicBezTo>
                    <a:pt x="1468" y="318"/>
                    <a:pt x="1519" y="258"/>
                    <a:pt x="1546" y="175"/>
                  </a:cubicBezTo>
                  <a:cubicBezTo>
                    <a:pt x="1546" y="108"/>
                    <a:pt x="1479" y="7"/>
                    <a:pt x="1412" y="7"/>
                  </a:cubicBezTo>
                  <a:cubicBezTo>
                    <a:pt x="1357" y="3"/>
                    <a:pt x="1304" y="1"/>
                    <a:pt x="1251" y="1"/>
                  </a:cubicBezTo>
                  <a:close/>
                </a:path>
              </a:pathLst>
            </a:custGeom>
            <a:solidFill>
              <a:srgbClr val="311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5743729" y="1852387"/>
              <a:ext cx="259533" cy="213169"/>
            </a:xfrm>
            <a:custGeom>
              <a:avLst/>
              <a:gdLst/>
              <a:ahLst/>
              <a:cxnLst/>
              <a:rect l="l" t="t" r="r" b="b"/>
              <a:pathLst>
                <a:path w="14890" h="12230" extrusionOk="0">
                  <a:moveTo>
                    <a:pt x="3509" y="1"/>
                  </a:moveTo>
                  <a:cubicBezTo>
                    <a:pt x="767" y="1"/>
                    <a:pt x="1" y="2655"/>
                    <a:pt x="1" y="2655"/>
                  </a:cubicBezTo>
                  <a:lnTo>
                    <a:pt x="203" y="3529"/>
                  </a:lnTo>
                  <a:cubicBezTo>
                    <a:pt x="402" y="3141"/>
                    <a:pt x="689" y="2917"/>
                    <a:pt x="1060" y="2917"/>
                  </a:cubicBezTo>
                  <a:cubicBezTo>
                    <a:pt x="1880" y="2917"/>
                    <a:pt x="3110" y="4011"/>
                    <a:pt x="4706" y="6856"/>
                  </a:cubicBezTo>
                  <a:cubicBezTo>
                    <a:pt x="6605" y="10241"/>
                    <a:pt x="9315" y="12229"/>
                    <a:pt x="11416" y="12229"/>
                  </a:cubicBezTo>
                  <a:cubicBezTo>
                    <a:pt x="11881" y="12229"/>
                    <a:pt x="12315" y="12132"/>
                    <a:pt x="12705" y="11931"/>
                  </a:cubicBezTo>
                  <a:cubicBezTo>
                    <a:pt x="14890" y="10822"/>
                    <a:pt x="13108" y="8201"/>
                    <a:pt x="13108" y="8201"/>
                  </a:cubicBezTo>
                  <a:cubicBezTo>
                    <a:pt x="13108" y="8201"/>
                    <a:pt x="8000" y="773"/>
                    <a:pt x="4471" y="101"/>
                  </a:cubicBezTo>
                  <a:cubicBezTo>
                    <a:pt x="4126" y="32"/>
                    <a:pt x="3806" y="1"/>
                    <a:pt x="3509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5547500" y="1957125"/>
              <a:ext cx="35017" cy="12428"/>
            </a:xfrm>
            <a:custGeom>
              <a:avLst/>
              <a:gdLst/>
              <a:ahLst/>
              <a:cxnLst/>
              <a:rect l="l" t="t" r="r" b="b"/>
              <a:pathLst>
                <a:path w="2009" h="713" extrusionOk="0">
                  <a:moveTo>
                    <a:pt x="1140" y="1"/>
                  </a:moveTo>
                  <a:cubicBezTo>
                    <a:pt x="1083" y="1"/>
                    <a:pt x="1028" y="3"/>
                    <a:pt x="975" y="7"/>
                  </a:cubicBezTo>
                  <a:cubicBezTo>
                    <a:pt x="975" y="7"/>
                    <a:pt x="958" y="6"/>
                    <a:pt x="929" y="6"/>
                  </a:cubicBezTo>
                  <a:cubicBezTo>
                    <a:pt x="740" y="6"/>
                    <a:pt x="29" y="32"/>
                    <a:pt x="0" y="410"/>
                  </a:cubicBezTo>
                  <a:cubicBezTo>
                    <a:pt x="0" y="410"/>
                    <a:pt x="0" y="679"/>
                    <a:pt x="807" y="713"/>
                  </a:cubicBezTo>
                  <a:cubicBezTo>
                    <a:pt x="1647" y="713"/>
                    <a:pt x="1849" y="646"/>
                    <a:pt x="1949" y="377"/>
                  </a:cubicBezTo>
                  <a:cubicBezTo>
                    <a:pt x="2008" y="111"/>
                    <a:pt x="1549" y="1"/>
                    <a:pt x="1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5542811" y="2040772"/>
              <a:ext cx="27539" cy="9046"/>
            </a:xfrm>
            <a:custGeom>
              <a:avLst/>
              <a:gdLst/>
              <a:ahLst/>
              <a:cxnLst/>
              <a:rect l="l" t="t" r="r" b="b"/>
              <a:pathLst>
                <a:path w="1580" h="519" extrusionOk="0">
                  <a:moveTo>
                    <a:pt x="1404" y="1"/>
                  </a:moveTo>
                  <a:cubicBezTo>
                    <a:pt x="1383" y="1"/>
                    <a:pt x="1363" y="5"/>
                    <a:pt x="1345" y="14"/>
                  </a:cubicBezTo>
                  <a:cubicBezTo>
                    <a:pt x="1078" y="174"/>
                    <a:pt x="773" y="212"/>
                    <a:pt x="546" y="212"/>
                  </a:cubicBezTo>
                  <a:cubicBezTo>
                    <a:pt x="343" y="212"/>
                    <a:pt x="202" y="182"/>
                    <a:pt x="202" y="182"/>
                  </a:cubicBezTo>
                  <a:cubicBezTo>
                    <a:pt x="190" y="176"/>
                    <a:pt x="176" y="173"/>
                    <a:pt x="162" y="173"/>
                  </a:cubicBezTo>
                  <a:cubicBezTo>
                    <a:pt x="101" y="173"/>
                    <a:pt x="34" y="228"/>
                    <a:pt x="34" y="283"/>
                  </a:cubicBezTo>
                  <a:cubicBezTo>
                    <a:pt x="0" y="350"/>
                    <a:pt x="67" y="451"/>
                    <a:pt x="135" y="485"/>
                  </a:cubicBezTo>
                  <a:cubicBezTo>
                    <a:pt x="135" y="485"/>
                    <a:pt x="336" y="518"/>
                    <a:pt x="572" y="518"/>
                  </a:cubicBezTo>
                  <a:cubicBezTo>
                    <a:pt x="840" y="518"/>
                    <a:pt x="1177" y="485"/>
                    <a:pt x="1479" y="283"/>
                  </a:cubicBezTo>
                  <a:cubicBezTo>
                    <a:pt x="1580" y="249"/>
                    <a:pt x="1580" y="149"/>
                    <a:pt x="1546" y="81"/>
                  </a:cubicBezTo>
                  <a:cubicBezTo>
                    <a:pt x="1522" y="32"/>
                    <a:pt x="1461" y="1"/>
                    <a:pt x="1404" y="1"/>
                  </a:cubicBezTo>
                  <a:close/>
                </a:path>
              </a:pathLst>
            </a:custGeom>
            <a:solidFill>
              <a:srgbClr val="311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5550428" y="1991497"/>
              <a:ext cx="14659" cy="13508"/>
            </a:xfrm>
            <a:custGeom>
              <a:avLst/>
              <a:gdLst/>
              <a:ahLst/>
              <a:cxnLst/>
              <a:rect l="l" t="t" r="r" b="b"/>
              <a:pathLst>
                <a:path w="841" h="775" extrusionOk="0">
                  <a:moveTo>
                    <a:pt x="424" y="0"/>
                  </a:moveTo>
                  <a:cubicBezTo>
                    <a:pt x="385" y="0"/>
                    <a:pt x="344" y="6"/>
                    <a:pt x="303" y="18"/>
                  </a:cubicBezTo>
                  <a:cubicBezTo>
                    <a:pt x="101" y="52"/>
                    <a:pt x="0" y="287"/>
                    <a:pt x="34" y="488"/>
                  </a:cubicBezTo>
                  <a:cubicBezTo>
                    <a:pt x="89" y="654"/>
                    <a:pt x="235" y="775"/>
                    <a:pt x="398" y="775"/>
                  </a:cubicBezTo>
                  <a:cubicBezTo>
                    <a:pt x="433" y="775"/>
                    <a:pt x="469" y="769"/>
                    <a:pt x="504" y="757"/>
                  </a:cubicBezTo>
                  <a:cubicBezTo>
                    <a:pt x="740" y="690"/>
                    <a:pt x="840" y="488"/>
                    <a:pt x="807" y="287"/>
                  </a:cubicBezTo>
                  <a:cubicBezTo>
                    <a:pt x="751" y="121"/>
                    <a:pt x="605" y="0"/>
                    <a:pt x="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3446800" y="3065578"/>
              <a:ext cx="158195" cy="188645"/>
            </a:xfrm>
            <a:custGeom>
              <a:avLst/>
              <a:gdLst/>
              <a:ahLst/>
              <a:cxnLst/>
              <a:rect l="l" t="t" r="r" b="b"/>
              <a:pathLst>
                <a:path w="9076" h="10823" extrusionOk="0">
                  <a:moveTo>
                    <a:pt x="1" y="1"/>
                  </a:moveTo>
                  <a:lnTo>
                    <a:pt x="2354" y="10823"/>
                  </a:lnTo>
                  <a:lnTo>
                    <a:pt x="9075" y="10823"/>
                  </a:lnTo>
                  <a:lnTo>
                    <a:pt x="6723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449728" y="3217883"/>
              <a:ext cx="312258" cy="106062"/>
            </a:xfrm>
            <a:custGeom>
              <a:avLst/>
              <a:gdLst/>
              <a:ahLst/>
              <a:cxnLst/>
              <a:rect l="l" t="t" r="r" b="b"/>
              <a:pathLst>
                <a:path w="17915" h="6085" extrusionOk="0">
                  <a:moveTo>
                    <a:pt x="1211" y="1"/>
                  </a:moveTo>
                  <a:cubicBezTo>
                    <a:pt x="169" y="3698"/>
                    <a:pt x="1" y="6084"/>
                    <a:pt x="1" y="6084"/>
                  </a:cubicBezTo>
                  <a:lnTo>
                    <a:pt x="17914" y="6084"/>
                  </a:lnTo>
                  <a:cubicBezTo>
                    <a:pt x="17679" y="4068"/>
                    <a:pt x="16099" y="2555"/>
                    <a:pt x="13243" y="2253"/>
                  </a:cubicBezTo>
                  <a:cubicBezTo>
                    <a:pt x="10386" y="1950"/>
                    <a:pt x="10218" y="1"/>
                    <a:pt x="10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449728" y="3323928"/>
              <a:ext cx="312258" cy="22276"/>
            </a:xfrm>
            <a:custGeom>
              <a:avLst/>
              <a:gdLst/>
              <a:ahLst/>
              <a:cxnLst/>
              <a:rect l="l" t="t" r="r" b="b"/>
              <a:pathLst>
                <a:path w="17915" h="1278" extrusionOk="0">
                  <a:moveTo>
                    <a:pt x="1" y="0"/>
                  </a:moveTo>
                  <a:lnTo>
                    <a:pt x="1" y="1277"/>
                  </a:lnTo>
                  <a:lnTo>
                    <a:pt x="17914" y="1277"/>
                  </a:lnTo>
                  <a:lnTo>
                    <a:pt x="17914" y="0"/>
                  </a:ln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3457938" y="3266513"/>
              <a:ext cx="62103" cy="57432"/>
            </a:xfrm>
            <a:custGeom>
              <a:avLst/>
              <a:gdLst/>
              <a:ahLst/>
              <a:cxnLst/>
              <a:rect l="l" t="t" r="r" b="b"/>
              <a:pathLst>
                <a:path w="3563" h="3295" extrusionOk="0">
                  <a:moveTo>
                    <a:pt x="34" y="0"/>
                  </a:moveTo>
                  <a:lnTo>
                    <a:pt x="0" y="303"/>
                  </a:lnTo>
                  <a:cubicBezTo>
                    <a:pt x="34" y="303"/>
                    <a:pt x="3260" y="673"/>
                    <a:pt x="3260" y="3294"/>
                  </a:cubicBezTo>
                  <a:lnTo>
                    <a:pt x="3563" y="3294"/>
                  </a:lnTo>
                  <a:cubicBezTo>
                    <a:pt x="3563" y="404"/>
                    <a:pt x="68" y="0"/>
                    <a:pt x="34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3563390" y="3186631"/>
              <a:ext cx="83193" cy="60569"/>
            </a:xfrm>
            <a:custGeom>
              <a:avLst/>
              <a:gdLst/>
              <a:ahLst/>
              <a:cxnLst/>
              <a:rect l="l" t="t" r="r" b="b"/>
              <a:pathLst>
                <a:path w="4773" h="3475" extrusionOk="0">
                  <a:moveTo>
                    <a:pt x="1277" y="315"/>
                  </a:moveTo>
                  <a:cubicBezTo>
                    <a:pt x="1378" y="315"/>
                    <a:pt x="1479" y="349"/>
                    <a:pt x="1580" y="382"/>
                  </a:cubicBezTo>
                  <a:cubicBezTo>
                    <a:pt x="2689" y="651"/>
                    <a:pt x="3798" y="2332"/>
                    <a:pt x="4268" y="3037"/>
                  </a:cubicBezTo>
                  <a:cubicBezTo>
                    <a:pt x="2655" y="2601"/>
                    <a:pt x="471" y="1727"/>
                    <a:pt x="336" y="1021"/>
                  </a:cubicBezTo>
                  <a:cubicBezTo>
                    <a:pt x="336" y="954"/>
                    <a:pt x="302" y="752"/>
                    <a:pt x="706" y="517"/>
                  </a:cubicBezTo>
                  <a:cubicBezTo>
                    <a:pt x="874" y="382"/>
                    <a:pt x="1075" y="315"/>
                    <a:pt x="1277" y="315"/>
                  </a:cubicBezTo>
                  <a:close/>
                  <a:moveTo>
                    <a:pt x="1293" y="1"/>
                  </a:moveTo>
                  <a:cubicBezTo>
                    <a:pt x="1025" y="1"/>
                    <a:pt x="773" y="83"/>
                    <a:pt x="538" y="248"/>
                  </a:cubicBezTo>
                  <a:cubicBezTo>
                    <a:pt x="168" y="483"/>
                    <a:pt x="0" y="752"/>
                    <a:pt x="34" y="1055"/>
                  </a:cubicBezTo>
                  <a:cubicBezTo>
                    <a:pt x="235" y="2298"/>
                    <a:pt x="4100" y="3340"/>
                    <a:pt x="4537" y="3474"/>
                  </a:cubicBezTo>
                  <a:lnTo>
                    <a:pt x="4604" y="3474"/>
                  </a:lnTo>
                  <a:cubicBezTo>
                    <a:pt x="4638" y="3474"/>
                    <a:pt x="4672" y="3441"/>
                    <a:pt x="4739" y="3407"/>
                  </a:cubicBezTo>
                  <a:cubicBezTo>
                    <a:pt x="4772" y="3374"/>
                    <a:pt x="4772" y="3273"/>
                    <a:pt x="4739" y="3239"/>
                  </a:cubicBezTo>
                  <a:cubicBezTo>
                    <a:pt x="4672" y="3105"/>
                    <a:pt x="3193" y="450"/>
                    <a:pt x="1647" y="46"/>
                  </a:cubicBezTo>
                  <a:cubicBezTo>
                    <a:pt x="1526" y="16"/>
                    <a:pt x="1408" y="1"/>
                    <a:pt x="1293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3640710" y="3196514"/>
              <a:ext cx="77337" cy="50686"/>
            </a:xfrm>
            <a:custGeom>
              <a:avLst/>
              <a:gdLst/>
              <a:ahLst/>
              <a:cxnLst/>
              <a:rect l="l" t="t" r="r" b="b"/>
              <a:pathLst>
                <a:path w="4437" h="2908" extrusionOk="0">
                  <a:moveTo>
                    <a:pt x="3059" y="319"/>
                  </a:moveTo>
                  <a:cubicBezTo>
                    <a:pt x="3294" y="319"/>
                    <a:pt x="3563" y="420"/>
                    <a:pt x="3798" y="656"/>
                  </a:cubicBezTo>
                  <a:cubicBezTo>
                    <a:pt x="4101" y="924"/>
                    <a:pt x="4067" y="1126"/>
                    <a:pt x="4033" y="1193"/>
                  </a:cubicBezTo>
                  <a:cubicBezTo>
                    <a:pt x="3832" y="1798"/>
                    <a:pt x="1882" y="2302"/>
                    <a:pt x="471" y="2538"/>
                  </a:cubicBezTo>
                  <a:cubicBezTo>
                    <a:pt x="874" y="1933"/>
                    <a:pt x="1849" y="521"/>
                    <a:pt x="2857" y="353"/>
                  </a:cubicBezTo>
                  <a:cubicBezTo>
                    <a:pt x="2924" y="353"/>
                    <a:pt x="2991" y="319"/>
                    <a:pt x="3059" y="319"/>
                  </a:cubicBezTo>
                  <a:close/>
                  <a:moveTo>
                    <a:pt x="3039" y="0"/>
                  </a:moveTo>
                  <a:cubicBezTo>
                    <a:pt x="2968" y="0"/>
                    <a:pt x="2896" y="6"/>
                    <a:pt x="2823" y="17"/>
                  </a:cubicBezTo>
                  <a:cubicBezTo>
                    <a:pt x="1378" y="252"/>
                    <a:pt x="68" y="2571"/>
                    <a:pt x="0" y="2672"/>
                  </a:cubicBezTo>
                  <a:cubicBezTo>
                    <a:pt x="0" y="2706"/>
                    <a:pt x="0" y="2773"/>
                    <a:pt x="34" y="2840"/>
                  </a:cubicBezTo>
                  <a:cubicBezTo>
                    <a:pt x="68" y="2874"/>
                    <a:pt x="101" y="2907"/>
                    <a:pt x="168" y="2907"/>
                  </a:cubicBezTo>
                  <a:cubicBezTo>
                    <a:pt x="572" y="2840"/>
                    <a:pt x="4000" y="2370"/>
                    <a:pt x="4336" y="1261"/>
                  </a:cubicBezTo>
                  <a:cubicBezTo>
                    <a:pt x="4437" y="992"/>
                    <a:pt x="4336" y="689"/>
                    <a:pt x="4000" y="420"/>
                  </a:cubicBezTo>
                  <a:cubicBezTo>
                    <a:pt x="3720" y="140"/>
                    <a:pt x="3393" y="0"/>
                    <a:pt x="3039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610242" y="3241327"/>
              <a:ext cx="35174" cy="20515"/>
            </a:xfrm>
            <a:custGeom>
              <a:avLst/>
              <a:gdLst/>
              <a:ahLst/>
              <a:cxnLst/>
              <a:rect l="l" t="t" r="r" b="b"/>
              <a:pathLst>
                <a:path w="2018" h="1177" extrusionOk="0">
                  <a:moveTo>
                    <a:pt x="1849" y="0"/>
                  </a:moveTo>
                  <a:cubicBezTo>
                    <a:pt x="1816" y="0"/>
                    <a:pt x="1211" y="34"/>
                    <a:pt x="68" y="874"/>
                  </a:cubicBezTo>
                  <a:cubicBezTo>
                    <a:pt x="1" y="941"/>
                    <a:pt x="1" y="1042"/>
                    <a:pt x="34" y="1109"/>
                  </a:cubicBezTo>
                  <a:cubicBezTo>
                    <a:pt x="68" y="1143"/>
                    <a:pt x="135" y="1177"/>
                    <a:pt x="169" y="1177"/>
                  </a:cubicBezTo>
                  <a:cubicBezTo>
                    <a:pt x="202" y="1177"/>
                    <a:pt x="236" y="1143"/>
                    <a:pt x="270" y="1143"/>
                  </a:cubicBezTo>
                  <a:cubicBezTo>
                    <a:pt x="1311" y="336"/>
                    <a:pt x="1849" y="336"/>
                    <a:pt x="1849" y="336"/>
                  </a:cubicBezTo>
                  <a:cubicBezTo>
                    <a:pt x="1950" y="336"/>
                    <a:pt x="2017" y="269"/>
                    <a:pt x="2017" y="168"/>
                  </a:cubicBezTo>
                  <a:cubicBezTo>
                    <a:pt x="2017" y="101"/>
                    <a:pt x="1950" y="0"/>
                    <a:pt x="1849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630165" y="3251279"/>
              <a:ext cx="35156" cy="20515"/>
            </a:xfrm>
            <a:custGeom>
              <a:avLst/>
              <a:gdLst/>
              <a:ahLst/>
              <a:cxnLst/>
              <a:rect l="l" t="t" r="r" b="b"/>
              <a:pathLst>
                <a:path w="2017" h="1177" extrusionOk="0">
                  <a:moveTo>
                    <a:pt x="1849" y="1"/>
                  </a:moveTo>
                  <a:cubicBezTo>
                    <a:pt x="1815" y="34"/>
                    <a:pt x="740" y="101"/>
                    <a:pt x="68" y="942"/>
                  </a:cubicBezTo>
                  <a:cubicBezTo>
                    <a:pt x="0" y="1009"/>
                    <a:pt x="34" y="1110"/>
                    <a:pt x="101" y="1143"/>
                  </a:cubicBezTo>
                  <a:cubicBezTo>
                    <a:pt x="135" y="1177"/>
                    <a:pt x="168" y="1177"/>
                    <a:pt x="202" y="1177"/>
                  </a:cubicBezTo>
                  <a:cubicBezTo>
                    <a:pt x="236" y="1177"/>
                    <a:pt x="303" y="1177"/>
                    <a:pt x="303" y="1143"/>
                  </a:cubicBezTo>
                  <a:cubicBezTo>
                    <a:pt x="874" y="404"/>
                    <a:pt x="1849" y="337"/>
                    <a:pt x="1849" y="337"/>
                  </a:cubicBezTo>
                  <a:cubicBezTo>
                    <a:pt x="1950" y="337"/>
                    <a:pt x="2017" y="269"/>
                    <a:pt x="2017" y="169"/>
                  </a:cubicBezTo>
                  <a:cubicBezTo>
                    <a:pt x="2017" y="68"/>
                    <a:pt x="1916" y="1"/>
                    <a:pt x="1849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162113" y="2422371"/>
              <a:ext cx="466897" cy="753935"/>
            </a:xfrm>
            <a:custGeom>
              <a:avLst/>
              <a:gdLst/>
              <a:ahLst/>
              <a:cxnLst/>
              <a:rect l="l" t="t" r="r" b="b"/>
              <a:pathLst>
                <a:path w="26787" h="43255" extrusionOk="0">
                  <a:moveTo>
                    <a:pt x="13444" y="0"/>
                  </a:moveTo>
                  <a:lnTo>
                    <a:pt x="0" y="1009"/>
                  </a:lnTo>
                  <a:lnTo>
                    <a:pt x="5949" y="11394"/>
                  </a:lnTo>
                  <a:cubicBezTo>
                    <a:pt x="12805" y="27324"/>
                    <a:pt x="15460" y="43255"/>
                    <a:pt x="15460" y="43255"/>
                  </a:cubicBezTo>
                  <a:lnTo>
                    <a:pt x="26786" y="42650"/>
                  </a:lnTo>
                  <a:cubicBezTo>
                    <a:pt x="26786" y="42650"/>
                    <a:pt x="25408" y="23291"/>
                    <a:pt x="16334" y="4302"/>
                  </a:cubicBezTo>
                  <a:lnTo>
                    <a:pt x="13444" y="0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946537" y="2984737"/>
              <a:ext cx="210903" cy="216184"/>
            </a:xfrm>
            <a:custGeom>
              <a:avLst/>
              <a:gdLst/>
              <a:ahLst/>
              <a:cxnLst/>
              <a:rect l="l" t="t" r="r" b="b"/>
              <a:pathLst>
                <a:path w="12100" h="12403" extrusionOk="0">
                  <a:moveTo>
                    <a:pt x="6016" y="1"/>
                  </a:moveTo>
                  <a:lnTo>
                    <a:pt x="0" y="9546"/>
                  </a:lnTo>
                  <a:lnTo>
                    <a:pt x="6083" y="12402"/>
                  </a:lnTo>
                  <a:lnTo>
                    <a:pt x="12099" y="2857"/>
                  </a:lnTo>
                  <a:lnTo>
                    <a:pt x="6016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82097" y="3110688"/>
              <a:ext cx="294079" cy="220280"/>
            </a:xfrm>
            <a:custGeom>
              <a:avLst/>
              <a:gdLst/>
              <a:ahLst/>
              <a:cxnLst/>
              <a:rect l="l" t="t" r="r" b="b"/>
              <a:pathLst>
                <a:path w="16872" h="12638" extrusionOk="0">
                  <a:moveTo>
                    <a:pt x="3697" y="1"/>
                  </a:moveTo>
                  <a:cubicBezTo>
                    <a:pt x="1177" y="2891"/>
                    <a:pt x="0" y="5008"/>
                    <a:pt x="0" y="5008"/>
                  </a:cubicBezTo>
                  <a:lnTo>
                    <a:pt x="16200" y="12637"/>
                  </a:lnTo>
                  <a:cubicBezTo>
                    <a:pt x="16872" y="10688"/>
                    <a:pt x="16065" y="8672"/>
                    <a:pt x="13612" y="7159"/>
                  </a:cubicBezTo>
                  <a:cubicBezTo>
                    <a:pt x="11158" y="5680"/>
                    <a:pt x="11864" y="3866"/>
                    <a:pt x="11864" y="3866"/>
                  </a:cubicBezTo>
                  <a:lnTo>
                    <a:pt x="36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2872720" y="3197978"/>
              <a:ext cx="291743" cy="152913"/>
            </a:xfrm>
            <a:custGeom>
              <a:avLst/>
              <a:gdLst/>
              <a:ahLst/>
              <a:cxnLst/>
              <a:rect l="l" t="t" r="r" b="b"/>
              <a:pathLst>
                <a:path w="16738" h="8773" extrusionOk="0">
                  <a:moveTo>
                    <a:pt x="572" y="0"/>
                  </a:moveTo>
                  <a:lnTo>
                    <a:pt x="1" y="1143"/>
                  </a:lnTo>
                  <a:lnTo>
                    <a:pt x="16200" y="8772"/>
                  </a:lnTo>
                  <a:lnTo>
                    <a:pt x="16738" y="762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2911973" y="3149348"/>
              <a:ext cx="55671" cy="78522"/>
            </a:xfrm>
            <a:custGeom>
              <a:avLst/>
              <a:gdLst/>
              <a:ahLst/>
              <a:cxnLst/>
              <a:rect l="l" t="t" r="r" b="b"/>
              <a:pathLst>
                <a:path w="3194" h="4505" extrusionOk="0">
                  <a:moveTo>
                    <a:pt x="168" y="1"/>
                  </a:moveTo>
                  <a:lnTo>
                    <a:pt x="0" y="270"/>
                  </a:lnTo>
                  <a:cubicBezTo>
                    <a:pt x="101" y="337"/>
                    <a:pt x="2756" y="1984"/>
                    <a:pt x="1647" y="4370"/>
                  </a:cubicBezTo>
                  <a:lnTo>
                    <a:pt x="1950" y="4504"/>
                  </a:lnTo>
                  <a:cubicBezTo>
                    <a:pt x="3193" y="1849"/>
                    <a:pt x="168" y="34"/>
                    <a:pt x="168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3030306" y="3129321"/>
              <a:ext cx="63864" cy="81555"/>
            </a:xfrm>
            <a:custGeom>
              <a:avLst/>
              <a:gdLst/>
              <a:ahLst/>
              <a:cxnLst/>
              <a:rect l="l" t="t" r="r" b="b"/>
              <a:pathLst>
                <a:path w="3664" h="4679" extrusionOk="0">
                  <a:moveTo>
                    <a:pt x="1345" y="309"/>
                  </a:moveTo>
                  <a:cubicBezTo>
                    <a:pt x="1580" y="309"/>
                    <a:pt x="1815" y="410"/>
                    <a:pt x="2017" y="578"/>
                  </a:cubicBezTo>
                  <a:cubicBezTo>
                    <a:pt x="2891" y="1318"/>
                    <a:pt x="3193" y="3301"/>
                    <a:pt x="3294" y="4141"/>
                  </a:cubicBezTo>
                  <a:cubicBezTo>
                    <a:pt x="2050" y="3065"/>
                    <a:pt x="437" y="1318"/>
                    <a:pt x="639" y="646"/>
                  </a:cubicBezTo>
                  <a:cubicBezTo>
                    <a:pt x="639" y="578"/>
                    <a:pt x="706" y="377"/>
                    <a:pt x="1177" y="343"/>
                  </a:cubicBezTo>
                  <a:cubicBezTo>
                    <a:pt x="1210" y="309"/>
                    <a:pt x="1277" y="309"/>
                    <a:pt x="1345" y="309"/>
                  </a:cubicBezTo>
                  <a:close/>
                  <a:moveTo>
                    <a:pt x="1290" y="1"/>
                  </a:moveTo>
                  <a:cubicBezTo>
                    <a:pt x="1242" y="1"/>
                    <a:pt x="1193" y="3"/>
                    <a:pt x="1143" y="7"/>
                  </a:cubicBezTo>
                  <a:cubicBezTo>
                    <a:pt x="706" y="74"/>
                    <a:pt x="437" y="242"/>
                    <a:pt x="336" y="545"/>
                  </a:cubicBezTo>
                  <a:cubicBezTo>
                    <a:pt x="0" y="1721"/>
                    <a:pt x="3059" y="4343"/>
                    <a:pt x="3395" y="4645"/>
                  </a:cubicBezTo>
                  <a:cubicBezTo>
                    <a:pt x="3428" y="4679"/>
                    <a:pt x="3462" y="4679"/>
                    <a:pt x="3496" y="4679"/>
                  </a:cubicBezTo>
                  <a:lnTo>
                    <a:pt x="3563" y="4679"/>
                  </a:lnTo>
                  <a:cubicBezTo>
                    <a:pt x="3630" y="4645"/>
                    <a:pt x="3664" y="4578"/>
                    <a:pt x="3664" y="4511"/>
                  </a:cubicBezTo>
                  <a:cubicBezTo>
                    <a:pt x="3664" y="4376"/>
                    <a:pt x="3462" y="1351"/>
                    <a:pt x="2218" y="343"/>
                  </a:cubicBezTo>
                  <a:cubicBezTo>
                    <a:pt x="1953" y="107"/>
                    <a:pt x="1636" y="1"/>
                    <a:pt x="1290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3088296" y="3183912"/>
              <a:ext cx="83786" cy="38102"/>
            </a:xfrm>
            <a:custGeom>
              <a:avLst/>
              <a:gdLst/>
              <a:ahLst/>
              <a:cxnLst/>
              <a:rect l="l" t="t" r="r" b="b"/>
              <a:pathLst>
                <a:path w="4807" h="2186" extrusionOk="0">
                  <a:moveTo>
                    <a:pt x="3226" y="318"/>
                  </a:moveTo>
                  <a:cubicBezTo>
                    <a:pt x="3368" y="318"/>
                    <a:pt x="3504" y="334"/>
                    <a:pt x="3630" y="370"/>
                  </a:cubicBezTo>
                  <a:cubicBezTo>
                    <a:pt x="3966" y="471"/>
                    <a:pt x="4202" y="706"/>
                    <a:pt x="4370" y="1042"/>
                  </a:cubicBezTo>
                  <a:cubicBezTo>
                    <a:pt x="4538" y="1446"/>
                    <a:pt x="4403" y="1580"/>
                    <a:pt x="4370" y="1647"/>
                  </a:cubicBezTo>
                  <a:cubicBezTo>
                    <a:pt x="4213" y="1804"/>
                    <a:pt x="3888" y="1868"/>
                    <a:pt x="3473" y="1868"/>
                  </a:cubicBezTo>
                  <a:cubicBezTo>
                    <a:pt x="2644" y="1868"/>
                    <a:pt x="1457" y="1614"/>
                    <a:pt x="538" y="1345"/>
                  </a:cubicBezTo>
                  <a:cubicBezTo>
                    <a:pt x="1091" y="996"/>
                    <a:pt x="2300" y="318"/>
                    <a:pt x="3226" y="318"/>
                  </a:cubicBezTo>
                  <a:close/>
                  <a:moveTo>
                    <a:pt x="3228" y="1"/>
                  </a:moveTo>
                  <a:cubicBezTo>
                    <a:pt x="1878" y="1"/>
                    <a:pt x="161" y="1218"/>
                    <a:pt x="101" y="1278"/>
                  </a:cubicBezTo>
                  <a:cubicBezTo>
                    <a:pt x="34" y="1311"/>
                    <a:pt x="0" y="1379"/>
                    <a:pt x="34" y="1412"/>
                  </a:cubicBezTo>
                  <a:cubicBezTo>
                    <a:pt x="34" y="1479"/>
                    <a:pt x="68" y="1547"/>
                    <a:pt x="135" y="1547"/>
                  </a:cubicBezTo>
                  <a:cubicBezTo>
                    <a:pt x="404" y="1647"/>
                    <a:pt x="2151" y="2185"/>
                    <a:pt x="3429" y="2185"/>
                  </a:cubicBezTo>
                  <a:cubicBezTo>
                    <a:pt x="3933" y="2185"/>
                    <a:pt x="4370" y="2084"/>
                    <a:pt x="4605" y="1849"/>
                  </a:cubicBezTo>
                  <a:cubicBezTo>
                    <a:pt x="4807" y="1614"/>
                    <a:pt x="4807" y="1311"/>
                    <a:pt x="4672" y="942"/>
                  </a:cubicBezTo>
                  <a:cubicBezTo>
                    <a:pt x="4470" y="471"/>
                    <a:pt x="4168" y="202"/>
                    <a:pt x="3731" y="68"/>
                  </a:cubicBezTo>
                  <a:cubicBezTo>
                    <a:pt x="3572" y="21"/>
                    <a:pt x="3403" y="1"/>
                    <a:pt x="3228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3054900" y="3203521"/>
              <a:ext cx="38677" cy="7948"/>
            </a:xfrm>
            <a:custGeom>
              <a:avLst/>
              <a:gdLst/>
              <a:ahLst/>
              <a:cxnLst/>
              <a:rect l="l" t="t" r="r" b="b"/>
              <a:pathLst>
                <a:path w="2219" h="456" extrusionOk="0">
                  <a:moveTo>
                    <a:pt x="1389" y="0"/>
                  </a:moveTo>
                  <a:cubicBezTo>
                    <a:pt x="1084" y="0"/>
                    <a:pt x="673" y="37"/>
                    <a:pt x="135" y="153"/>
                  </a:cubicBezTo>
                  <a:cubicBezTo>
                    <a:pt x="34" y="153"/>
                    <a:pt x="1" y="254"/>
                    <a:pt x="1" y="321"/>
                  </a:cubicBezTo>
                  <a:cubicBezTo>
                    <a:pt x="34" y="388"/>
                    <a:pt x="102" y="455"/>
                    <a:pt x="169" y="455"/>
                  </a:cubicBezTo>
                  <a:lnTo>
                    <a:pt x="202" y="455"/>
                  </a:lnTo>
                  <a:cubicBezTo>
                    <a:pt x="713" y="348"/>
                    <a:pt x="1095" y="315"/>
                    <a:pt x="1371" y="315"/>
                  </a:cubicBezTo>
                  <a:cubicBezTo>
                    <a:pt x="1786" y="315"/>
                    <a:pt x="1964" y="388"/>
                    <a:pt x="1984" y="388"/>
                  </a:cubicBezTo>
                  <a:cubicBezTo>
                    <a:pt x="2002" y="397"/>
                    <a:pt x="2022" y="401"/>
                    <a:pt x="2043" y="401"/>
                  </a:cubicBezTo>
                  <a:cubicBezTo>
                    <a:pt x="2100" y="401"/>
                    <a:pt x="2161" y="370"/>
                    <a:pt x="2185" y="321"/>
                  </a:cubicBezTo>
                  <a:cubicBezTo>
                    <a:pt x="2219" y="254"/>
                    <a:pt x="2185" y="153"/>
                    <a:pt x="2118" y="119"/>
                  </a:cubicBezTo>
                  <a:cubicBezTo>
                    <a:pt x="2097" y="98"/>
                    <a:pt x="1883" y="0"/>
                    <a:pt x="1389" y="0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68374" y="3219766"/>
              <a:ext cx="39270" cy="9273"/>
            </a:xfrm>
            <a:custGeom>
              <a:avLst/>
              <a:gdLst/>
              <a:ahLst/>
              <a:cxnLst/>
              <a:rect l="l" t="t" r="r" b="b"/>
              <a:pathLst>
                <a:path w="2253" h="532" extrusionOk="0">
                  <a:moveTo>
                    <a:pt x="1151" y="1"/>
                  </a:moveTo>
                  <a:cubicBezTo>
                    <a:pt x="838" y="1"/>
                    <a:pt x="482" y="56"/>
                    <a:pt x="135" y="229"/>
                  </a:cubicBezTo>
                  <a:cubicBezTo>
                    <a:pt x="34" y="296"/>
                    <a:pt x="1" y="363"/>
                    <a:pt x="68" y="464"/>
                  </a:cubicBezTo>
                  <a:cubicBezTo>
                    <a:pt x="102" y="498"/>
                    <a:pt x="135" y="531"/>
                    <a:pt x="202" y="531"/>
                  </a:cubicBezTo>
                  <a:lnTo>
                    <a:pt x="270" y="531"/>
                  </a:lnTo>
                  <a:cubicBezTo>
                    <a:pt x="582" y="369"/>
                    <a:pt x="898" y="318"/>
                    <a:pt x="1175" y="318"/>
                  </a:cubicBezTo>
                  <a:cubicBezTo>
                    <a:pt x="1643" y="318"/>
                    <a:pt x="1996" y="464"/>
                    <a:pt x="2017" y="464"/>
                  </a:cubicBezTo>
                  <a:cubicBezTo>
                    <a:pt x="2034" y="473"/>
                    <a:pt x="2053" y="477"/>
                    <a:pt x="2072" y="477"/>
                  </a:cubicBezTo>
                  <a:cubicBezTo>
                    <a:pt x="2131" y="477"/>
                    <a:pt x="2194" y="439"/>
                    <a:pt x="2219" y="363"/>
                  </a:cubicBezTo>
                  <a:cubicBezTo>
                    <a:pt x="2253" y="296"/>
                    <a:pt x="2185" y="195"/>
                    <a:pt x="2118" y="162"/>
                  </a:cubicBezTo>
                  <a:cubicBezTo>
                    <a:pt x="2097" y="162"/>
                    <a:pt x="1687" y="1"/>
                    <a:pt x="1151" y="1"/>
                  </a:cubicBezTo>
                  <a:close/>
                </a:path>
              </a:pathLst>
            </a:custGeom>
            <a:solidFill>
              <a:srgbClr val="0000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2952393" y="2467480"/>
              <a:ext cx="401866" cy="667830"/>
            </a:xfrm>
            <a:custGeom>
              <a:avLst/>
              <a:gdLst/>
              <a:ahLst/>
              <a:cxnLst/>
              <a:rect l="l" t="t" r="r" b="b"/>
              <a:pathLst>
                <a:path w="23056" h="38315" extrusionOk="0">
                  <a:moveTo>
                    <a:pt x="12099" y="0"/>
                  </a:moveTo>
                  <a:cubicBezTo>
                    <a:pt x="12099" y="0"/>
                    <a:pt x="8671" y="1849"/>
                    <a:pt x="9747" y="10150"/>
                  </a:cubicBezTo>
                  <a:cubicBezTo>
                    <a:pt x="9747" y="10150"/>
                    <a:pt x="9814" y="19964"/>
                    <a:pt x="0" y="34247"/>
                  </a:cubicBezTo>
                  <a:lnTo>
                    <a:pt x="10150" y="38314"/>
                  </a:lnTo>
                  <a:cubicBezTo>
                    <a:pt x="10150" y="38314"/>
                    <a:pt x="21106" y="25946"/>
                    <a:pt x="23056" y="9780"/>
                  </a:cubicBezTo>
                  <a:lnTo>
                    <a:pt x="21812" y="3025"/>
                  </a:lnTo>
                  <a:lnTo>
                    <a:pt x="12099" y="0"/>
                  </a:ln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322610" y="2609239"/>
              <a:ext cx="95516" cy="166962"/>
            </a:xfrm>
            <a:custGeom>
              <a:avLst/>
              <a:gdLst/>
              <a:ahLst/>
              <a:cxnLst/>
              <a:rect l="l" t="t" r="r" b="b"/>
              <a:pathLst>
                <a:path w="5480" h="9579" extrusionOk="0">
                  <a:moveTo>
                    <a:pt x="5311" y="1"/>
                  </a:moveTo>
                  <a:lnTo>
                    <a:pt x="2488" y="975"/>
                  </a:lnTo>
                  <a:cubicBezTo>
                    <a:pt x="2421" y="1009"/>
                    <a:pt x="2421" y="1042"/>
                    <a:pt x="2387" y="1076"/>
                  </a:cubicBezTo>
                  <a:cubicBezTo>
                    <a:pt x="1849" y="4672"/>
                    <a:pt x="68" y="9377"/>
                    <a:pt x="35" y="9445"/>
                  </a:cubicBezTo>
                  <a:cubicBezTo>
                    <a:pt x="1" y="9478"/>
                    <a:pt x="35" y="9545"/>
                    <a:pt x="102" y="9579"/>
                  </a:cubicBezTo>
                  <a:lnTo>
                    <a:pt x="135" y="9579"/>
                  </a:lnTo>
                  <a:cubicBezTo>
                    <a:pt x="203" y="9579"/>
                    <a:pt x="236" y="9545"/>
                    <a:pt x="236" y="9512"/>
                  </a:cubicBezTo>
                  <a:cubicBezTo>
                    <a:pt x="270" y="9445"/>
                    <a:pt x="2051" y="4773"/>
                    <a:pt x="2622" y="1177"/>
                  </a:cubicBezTo>
                  <a:lnTo>
                    <a:pt x="5412" y="236"/>
                  </a:lnTo>
                  <a:cubicBezTo>
                    <a:pt x="5445" y="202"/>
                    <a:pt x="5479" y="135"/>
                    <a:pt x="5479" y="68"/>
                  </a:cubicBezTo>
                  <a:cubicBezTo>
                    <a:pt x="5445" y="34"/>
                    <a:pt x="5378" y="1"/>
                    <a:pt x="53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3438015" y="2122433"/>
              <a:ext cx="457538" cy="229658"/>
            </a:xfrm>
            <a:custGeom>
              <a:avLst/>
              <a:gdLst/>
              <a:ahLst/>
              <a:cxnLst/>
              <a:rect l="l" t="t" r="r" b="b"/>
              <a:pathLst>
                <a:path w="26250" h="13176" extrusionOk="0">
                  <a:moveTo>
                    <a:pt x="25577" y="1"/>
                  </a:moveTo>
                  <a:lnTo>
                    <a:pt x="15730" y="5244"/>
                  </a:lnTo>
                  <a:lnTo>
                    <a:pt x="2555" y="538"/>
                  </a:lnTo>
                  <a:lnTo>
                    <a:pt x="1" y="7663"/>
                  </a:lnTo>
                  <a:lnTo>
                    <a:pt x="14822" y="12940"/>
                  </a:lnTo>
                  <a:cubicBezTo>
                    <a:pt x="15225" y="13108"/>
                    <a:pt x="15662" y="13175"/>
                    <a:pt x="16099" y="13175"/>
                  </a:cubicBezTo>
                  <a:cubicBezTo>
                    <a:pt x="16738" y="13175"/>
                    <a:pt x="17376" y="13007"/>
                    <a:pt x="17981" y="12671"/>
                  </a:cubicBezTo>
                  <a:lnTo>
                    <a:pt x="26249" y="8000"/>
                  </a:lnTo>
                  <a:lnTo>
                    <a:pt x="25577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3355413" y="2116332"/>
              <a:ext cx="198615" cy="189482"/>
            </a:xfrm>
            <a:custGeom>
              <a:avLst/>
              <a:gdLst/>
              <a:ahLst/>
              <a:cxnLst/>
              <a:rect l="l" t="t" r="r" b="b"/>
              <a:pathLst>
                <a:path w="11395" h="10871" extrusionOk="0">
                  <a:moveTo>
                    <a:pt x="5706" y="0"/>
                  </a:moveTo>
                  <a:cubicBezTo>
                    <a:pt x="3893" y="0"/>
                    <a:pt x="2159" y="1017"/>
                    <a:pt x="1312" y="2737"/>
                  </a:cubicBezTo>
                  <a:cubicBezTo>
                    <a:pt x="1" y="5258"/>
                    <a:pt x="1177" y="8383"/>
                    <a:pt x="3799" y="9459"/>
                  </a:cubicBezTo>
                  <a:lnTo>
                    <a:pt x="7092" y="10870"/>
                  </a:lnTo>
                  <a:lnTo>
                    <a:pt x="11394" y="2031"/>
                  </a:lnTo>
                  <a:lnTo>
                    <a:pt x="7597" y="384"/>
                  </a:lnTo>
                  <a:cubicBezTo>
                    <a:pt x="6980" y="124"/>
                    <a:pt x="6338" y="0"/>
                    <a:pt x="5706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3845149" y="2080844"/>
              <a:ext cx="102541" cy="150560"/>
            </a:xfrm>
            <a:custGeom>
              <a:avLst/>
              <a:gdLst/>
              <a:ahLst/>
              <a:cxnLst/>
              <a:rect l="l" t="t" r="r" b="b"/>
              <a:pathLst>
                <a:path w="5883" h="8638" extrusionOk="0">
                  <a:moveTo>
                    <a:pt x="4644" y="0"/>
                  </a:moveTo>
                  <a:cubicBezTo>
                    <a:pt x="4319" y="0"/>
                    <a:pt x="3981" y="130"/>
                    <a:pt x="3630" y="337"/>
                  </a:cubicBezTo>
                  <a:cubicBezTo>
                    <a:pt x="3630" y="337"/>
                    <a:pt x="1648" y="1782"/>
                    <a:pt x="337" y="3429"/>
                  </a:cubicBezTo>
                  <a:cubicBezTo>
                    <a:pt x="1" y="3798"/>
                    <a:pt x="102" y="5748"/>
                    <a:pt x="404" y="6117"/>
                  </a:cubicBezTo>
                  <a:lnTo>
                    <a:pt x="1345" y="8638"/>
                  </a:lnTo>
                  <a:cubicBezTo>
                    <a:pt x="4908" y="7831"/>
                    <a:pt x="4437" y="2958"/>
                    <a:pt x="4437" y="2958"/>
                  </a:cubicBezTo>
                  <a:lnTo>
                    <a:pt x="5479" y="1715"/>
                  </a:lnTo>
                  <a:cubicBezTo>
                    <a:pt x="5882" y="1143"/>
                    <a:pt x="5781" y="538"/>
                    <a:pt x="5244" y="169"/>
                  </a:cubicBezTo>
                  <a:cubicBezTo>
                    <a:pt x="5049" y="52"/>
                    <a:pt x="4849" y="0"/>
                    <a:pt x="4644" y="0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3860383" y="2113055"/>
              <a:ext cx="55079" cy="148852"/>
            </a:xfrm>
            <a:custGeom>
              <a:avLst/>
              <a:gdLst/>
              <a:ahLst/>
              <a:cxnLst/>
              <a:rect l="l" t="t" r="r" b="b"/>
              <a:pathLst>
                <a:path w="3160" h="8540" extrusionOk="0">
                  <a:moveTo>
                    <a:pt x="3160" y="1"/>
                  </a:moveTo>
                  <a:lnTo>
                    <a:pt x="1" y="1144"/>
                  </a:lnTo>
                  <a:lnTo>
                    <a:pt x="1681" y="6017"/>
                  </a:lnTo>
                  <a:cubicBezTo>
                    <a:pt x="1880" y="6348"/>
                    <a:pt x="1654" y="8539"/>
                    <a:pt x="2001" y="8539"/>
                  </a:cubicBezTo>
                  <a:cubicBezTo>
                    <a:pt x="2006" y="8539"/>
                    <a:pt x="2012" y="8539"/>
                    <a:pt x="2017" y="8538"/>
                  </a:cubicBezTo>
                  <a:lnTo>
                    <a:pt x="2891" y="8033"/>
                  </a:lnTo>
                  <a:lnTo>
                    <a:pt x="3160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3118764" y="2082639"/>
              <a:ext cx="380776" cy="418825"/>
            </a:xfrm>
            <a:custGeom>
              <a:avLst/>
              <a:gdLst/>
              <a:ahLst/>
              <a:cxnLst/>
              <a:rect l="l" t="t" r="r" b="b"/>
              <a:pathLst>
                <a:path w="21846" h="24029" extrusionOk="0">
                  <a:moveTo>
                    <a:pt x="14842" y="0"/>
                  </a:moveTo>
                  <a:cubicBezTo>
                    <a:pt x="14611" y="0"/>
                    <a:pt x="14380" y="11"/>
                    <a:pt x="14149" y="32"/>
                  </a:cubicBezTo>
                  <a:cubicBezTo>
                    <a:pt x="11629" y="99"/>
                    <a:pt x="9377" y="839"/>
                    <a:pt x="9377" y="839"/>
                  </a:cubicBezTo>
                  <a:lnTo>
                    <a:pt x="9175" y="2351"/>
                  </a:lnTo>
                  <a:cubicBezTo>
                    <a:pt x="7461" y="3863"/>
                    <a:pt x="6016" y="5981"/>
                    <a:pt x="5109" y="8400"/>
                  </a:cubicBezTo>
                  <a:cubicBezTo>
                    <a:pt x="2924" y="14114"/>
                    <a:pt x="0" y="23020"/>
                    <a:pt x="0" y="23020"/>
                  </a:cubicBezTo>
                  <a:lnTo>
                    <a:pt x="19123" y="24029"/>
                  </a:lnTo>
                  <a:cubicBezTo>
                    <a:pt x="19123" y="23995"/>
                    <a:pt x="21846" y="12534"/>
                    <a:pt x="21409" y="4267"/>
                  </a:cubicBezTo>
                  <a:cubicBezTo>
                    <a:pt x="21274" y="1847"/>
                    <a:pt x="20199" y="1578"/>
                    <a:pt x="17477" y="502"/>
                  </a:cubicBezTo>
                  <a:cubicBezTo>
                    <a:pt x="16598" y="156"/>
                    <a:pt x="15720" y="0"/>
                    <a:pt x="14842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3025025" y="2109168"/>
              <a:ext cx="338613" cy="499492"/>
            </a:xfrm>
            <a:custGeom>
              <a:avLst/>
              <a:gdLst/>
              <a:ahLst/>
              <a:cxnLst/>
              <a:rect l="l" t="t" r="r" b="b"/>
              <a:pathLst>
                <a:path w="19427" h="28657" extrusionOk="0">
                  <a:moveTo>
                    <a:pt x="15251" y="1"/>
                  </a:moveTo>
                  <a:cubicBezTo>
                    <a:pt x="14301" y="1"/>
                    <a:pt x="13347" y="354"/>
                    <a:pt x="12604" y="1064"/>
                  </a:cubicBezTo>
                  <a:lnTo>
                    <a:pt x="3799" y="9634"/>
                  </a:lnTo>
                  <a:cubicBezTo>
                    <a:pt x="3261" y="10172"/>
                    <a:pt x="2891" y="10878"/>
                    <a:pt x="2723" y="11651"/>
                  </a:cubicBezTo>
                  <a:lnTo>
                    <a:pt x="404" y="24187"/>
                  </a:lnTo>
                  <a:cubicBezTo>
                    <a:pt x="1" y="26237"/>
                    <a:pt x="1379" y="28220"/>
                    <a:pt x="3429" y="28623"/>
                  </a:cubicBezTo>
                  <a:cubicBezTo>
                    <a:pt x="3664" y="28657"/>
                    <a:pt x="3899" y="28657"/>
                    <a:pt x="4101" y="28657"/>
                  </a:cubicBezTo>
                  <a:cubicBezTo>
                    <a:pt x="5916" y="28657"/>
                    <a:pt x="7495" y="27413"/>
                    <a:pt x="7832" y="25599"/>
                  </a:cubicBezTo>
                  <a:lnTo>
                    <a:pt x="9949" y="14205"/>
                  </a:lnTo>
                  <a:lnTo>
                    <a:pt x="17881" y="6475"/>
                  </a:lnTo>
                  <a:cubicBezTo>
                    <a:pt x="19393" y="5030"/>
                    <a:pt x="19426" y="2644"/>
                    <a:pt x="17948" y="1131"/>
                  </a:cubicBezTo>
                  <a:cubicBezTo>
                    <a:pt x="17213" y="379"/>
                    <a:pt x="16234" y="1"/>
                    <a:pt x="15251" y="1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3103530" y="2522716"/>
              <a:ext cx="88475" cy="109147"/>
            </a:xfrm>
            <a:custGeom>
              <a:avLst/>
              <a:gdLst/>
              <a:ahLst/>
              <a:cxnLst/>
              <a:rect l="l" t="t" r="r" b="b"/>
              <a:pathLst>
                <a:path w="5076" h="6262" extrusionOk="0">
                  <a:moveTo>
                    <a:pt x="2555" y="1"/>
                  </a:moveTo>
                  <a:cubicBezTo>
                    <a:pt x="2488" y="1"/>
                    <a:pt x="2421" y="8"/>
                    <a:pt x="2353" y="24"/>
                  </a:cubicBezTo>
                  <a:lnTo>
                    <a:pt x="0" y="528"/>
                  </a:lnTo>
                  <a:cubicBezTo>
                    <a:pt x="269" y="4360"/>
                    <a:pt x="2151" y="4360"/>
                    <a:pt x="2151" y="4360"/>
                  </a:cubicBezTo>
                  <a:lnTo>
                    <a:pt x="2790" y="5603"/>
                  </a:lnTo>
                  <a:cubicBezTo>
                    <a:pt x="2998" y="6020"/>
                    <a:pt x="3398" y="6261"/>
                    <a:pt x="3813" y="6261"/>
                  </a:cubicBezTo>
                  <a:cubicBezTo>
                    <a:pt x="4001" y="6261"/>
                    <a:pt x="4192" y="6212"/>
                    <a:pt x="4369" y="6107"/>
                  </a:cubicBezTo>
                  <a:cubicBezTo>
                    <a:pt x="4874" y="5805"/>
                    <a:pt x="5075" y="5133"/>
                    <a:pt x="4840" y="4561"/>
                  </a:cubicBezTo>
                  <a:cubicBezTo>
                    <a:pt x="4840" y="4561"/>
                    <a:pt x="4302" y="2545"/>
                    <a:pt x="3428" y="595"/>
                  </a:cubicBezTo>
                  <a:cubicBezTo>
                    <a:pt x="3258" y="226"/>
                    <a:pt x="2919" y="1"/>
                    <a:pt x="2555" y="1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3016833" y="2516685"/>
              <a:ext cx="143536" cy="111901"/>
            </a:xfrm>
            <a:custGeom>
              <a:avLst/>
              <a:gdLst/>
              <a:ahLst/>
              <a:cxnLst/>
              <a:rect l="l" t="t" r="r" b="b"/>
              <a:pathLst>
                <a:path w="8235" h="6420" extrusionOk="0">
                  <a:moveTo>
                    <a:pt x="3059" y="0"/>
                  </a:moveTo>
                  <a:cubicBezTo>
                    <a:pt x="2655" y="34"/>
                    <a:pt x="874" y="639"/>
                    <a:pt x="773" y="1009"/>
                  </a:cubicBezTo>
                  <a:cubicBezTo>
                    <a:pt x="0" y="3899"/>
                    <a:pt x="1277" y="6420"/>
                    <a:pt x="1277" y="6420"/>
                  </a:cubicBezTo>
                  <a:lnTo>
                    <a:pt x="8234" y="6184"/>
                  </a:lnTo>
                  <a:lnTo>
                    <a:pt x="8167" y="639"/>
                  </a:lnTo>
                  <a:lnTo>
                    <a:pt x="3059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3114651" y="2605143"/>
              <a:ext cx="50408" cy="95534"/>
            </a:xfrm>
            <a:custGeom>
              <a:avLst/>
              <a:gdLst/>
              <a:ahLst/>
              <a:cxnLst/>
              <a:rect l="l" t="t" r="r" b="b"/>
              <a:pathLst>
                <a:path w="2892" h="5481" extrusionOk="0">
                  <a:moveTo>
                    <a:pt x="2421" y="0"/>
                  </a:moveTo>
                  <a:lnTo>
                    <a:pt x="1" y="135"/>
                  </a:lnTo>
                  <a:lnTo>
                    <a:pt x="807" y="4504"/>
                  </a:lnTo>
                  <a:cubicBezTo>
                    <a:pt x="905" y="5054"/>
                    <a:pt x="1345" y="5480"/>
                    <a:pt x="1858" y="5480"/>
                  </a:cubicBezTo>
                  <a:cubicBezTo>
                    <a:pt x="1878" y="5480"/>
                    <a:pt x="1897" y="5480"/>
                    <a:pt x="1917" y="5478"/>
                  </a:cubicBezTo>
                  <a:cubicBezTo>
                    <a:pt x="2488" y="5411"/>
                    <a:pt x="2891" y="4907"/>
                    <a:pt x="2858" y="4302"/>
                  </a:cubicBezTo>
                  <a:lnTo>
                    <a:pt x="2421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3044355" y="2605143"/>
              <a:ext cx="39862" cy="97869"/>
            </a:xfrm>
            <a:custGeom>
              <a:avLst/>
              <a:gdLst/>
              <a:ahLst/>
              <a:cxnLst/>
              <a:rect l="l" t="t" r="r" b="b"/>
              <a:pathLst>
                <a:path w="2287" h="5615" extrusionOk="0">
                  <a:moveTo>
                    <a:pt x="1" y="0"/>
                  </a:moveTo>
                  <a:lnTo>
                    <a:pt x="169" y="4537"/>
                  </a:lnTo>
                  <a:cubicBezTo>
                    <a:pt x="202" y="5142"/>
                    <a:pt x="606" y="5613"/>
                    <a:pt x="1144" y="5613"/>
                  </a:cubicBezTo>
                  <a:cubicBezTo>
                    <a:pt x="1161" y="5614"/>
                    <a:pt x="1177" y="5615"/>
                    <a:pt x="1194" y="5615"/>
                  </a:cubicBezTo>
                  <a:cubicBezTo>
                    <a:pt x="1677" y="5615"/>
                    <a:pt x="2086" y="5156"/>
                    <a:pt x="2118" y="4571"/>
                  </a:cubicBezTo>
                  <a:lnTo>
                    <a:pt x="2286" y="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3016240" y="2593430"/>
              <a:ext cx="42198" cy="86052"/>
            </a:xfrm>
            <a:custGeom>
              <a:avLst/>
              <a:gdLst/>
              <a:ahLst/>
              <a:cxnLst/>
              <a:rect l="l" t="t" r="r" b="b"/>
              <a:pathLst>
                <a:path w="2421" h="4937" extrusionOk="0">
                  <a:moveTo>
                    <a:pt x="673" y="0"/>
                  </a:moveTo>
                  <a:lnTo>
                    <a:pt x="101" y="3764"/>
                  </a:lnTo>
                  <a:cubicBezTo>
                    <a:pt x="1" y="4268"/>
                    <a:pt x="236" y="4773"/>
                    <a:pt x="639" y="4907"/>
                  </a:cubicBezTo>
                  <a:cubicBezTo>
                    <a:pt x="700" y="4927"/>
                    <a:pt x="761" y="4937"/>
                    <a:pt x="822" y="4937"/>
                  </a:cubicBezTo>
                  <a:cubicBezTo>
                    <a:pt x="1167" y="4937"/>
                    <a:pt x="1500" y="4630"/>
                    <a:pt x="1614" y="4201"/>
                  </a:cubicBezTo>
                  <a:lnTo>
                    <a:pt x="2420" y="639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3082440" y="2616856"/>
              <a:ext cx="42198" cy="94366"/>
            </a:xfrm>
            <a:custGeom>
              <a:avLst/>
              <a:gdLst/>
              <a:ahLst/>
              <a:cxnLst/>
              <a:rect l="l" t="t" r="r" b="b"/>
              <a:pathLst>
                <a:path w="2421" h="5414" extrusionOk="0">
                  <a:moveTo>
                    <a:pt x="0" y="0"/>
                  </a:moveTo>
                  <a:lnTo>
                    <a:pt x="202" y="4336"/>
                  </a:lnTo>
                  <a:cubicBezTo>
                    <a:pt x="236" y="4907"/>
                    <a:pt x="673" y="5378"/>
                    <a:pt x="1210" y="5411"/>
                  </a:cubicBezTo>
                  <a:cubicBezTo>
                    <a:pt x="1230" y="5413"/>
                    <a:pt x="1249" y="5413"/>
                    <a:pt x="1268" y="5413"/>
                  </a:cubicBezTo>
                  <a:cubicBezTo>
                    <a:pt x="1813" y="5413"/>
                    <a:pt x="2252" y="4954"/>
                    <a:pt x="2252" y="4370"/>
                  </a:cubicBezTo>
                  <a:lnTo>
                    <a:pt x="2420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3187300" y="2094701"/>
              <a:ext cx="211478" cy="197639"/>
            </a:xfrm>
            <a:custGeom>
              <a:avLst/>
              <a:gdLst/>
              <a:ahLst/>
              <a:cxnLst/>
              <a:rect l="l" t="t" r="r" b="b"/>
              <a:pathLst>
                <a:path w="12133" h="11339" extrusionOk="0">
                  <a:moveTo>
                    <a:pt x="6647" y="0"/>
                  </a:moveTo>
                  <a:cubicBezTo>
                    <a:pt x="5494" y="0"/>
                    <a:pt x="4335" y="399"/>
                    <a:pt x="3395" y="1222"/>
                  </a:cubicBezTo>
                  <a:lnTo>
                    <a:pt x="0" y="4213"/>
                  </a:lnTo>
                  <a:lnTo>
                    <a:pt x="6756" y="11338"/>
                  </a:lnTo>
                  <a:lnTo>
                    <a:pt x="9915" y="8616"/>
                  </a:lnTo>
                  <a:cubicBezTo>
                    <a:pt x="11864" y="6902"/>
                    <a:pt x="12133" y="3978"/>
                    <a:pt x="10587" y="1928"/>
                  </a:cubicBezTo>
                  <a:cubicBezTo>
                    <a:pt x="9604" y="661"/>
                    <a:pt x="8131" y="0"/>
                    <a:pt x="6647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3283950" y="2201077"/>
              <a:ext cx="115421" cy="90671"/>
            </a:xfrm>
            <a:custGeom>
              <a:avLst/>
              <a:gdLst/>
              <a:ahLst/>
              <a:cxnLst/>
              <a:rect l="l" t="t" r="r" b="b"/>
              <a:pathLst>
                <a:path w="6622" h="5202" extrusionOk="0">
                  <a:moveTo>
                    <a:pt x="6517" y="1"/>
                  </a:moveTo>
                  <a:cubicBezTo>
                    <a:pt x="6487" y="1"/>
                    <a:pt x="6454" y="9"/>
                    <a:pt x="6420" y="26"/>
                  </a:cubicBezTo>
                  <a:lnTo>
                    <a:pt x="1177" y="4933"/>
                  </a:lnTo>
                  <a:lnTo>
                    <a:pt x="202" y="3992"/>
                  </a:lnTo>
                  <a:cubicBezTo>
                    <a:pt x="186" y="3958"/>
                    <a:pt x="160" y="3941"/>
                    <a:pt x="131" y="3941"/>
                  </a:cubicBezTo>
                  <a:cubicBezTo>
                    <a:pt x="102" y="3941"/>
                    <a:pt x="68" y="3958"/>
                    <a:pt x="34" y="3992"/>
                  </a:cubicBezTo>
                  <a:cubicBezTo>
                    <a:pt x="1" y="4025"/>
                    <a:pt x="1" y="4093"/>
                    <a:pt x="34" y="4126"/>
                  </a:cubicBezTo>
                  <a:lnTo>
                    <a:pt x="1076" y="5168"/>
                  </a:lnTo>
                  <a:cubicBezTo>
                    <a:pt x="1110" y="5202"/>
                    <a:pt x="1143" y="5202"/>
                    <a:pt x="1177" y="5202"/>
                  </a:cubicBezTo>
                  <a:cubicBezTo>
                    <a:pt x="1177" y="5202"/>
                    <a:pt x="1211" y="5202"/>
                    <a:pt x="1244" y="5168"/>
                  </a:cubicBezTo>
                  <a:lnTo>
                    <a:pt x="6588" y="194"/>
                  </a:lnTo>
                  <a:cubicBezTo>
                    <a:pt x="6622" y="160"/>
                    <a:pt x="6622" y="59"/>
                    <a:pt x="6588" y="26"/>
                  </a:cubicBezTo>
                  <a:cubicBezTo>
                    <a:pt x="6571" y="9"/>
                    <a:pt x="6546" y="1"/>
                    <a:pt x="6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3372408" y="1932043"/>
              <a:ext cx="176932" cy="187477"/>
            </a:xfrm>
            <a:custGeom>
              <a:avLst/>
              <a:gdLst/>
              <a:ahLst/>
              <a:cxnLst/>
              <a:rect l="l" t="t" r="r" b="b"/>
              <a:pathLst>
                <a:path w="10151" h="10756" extrusionOk="0">
                  <a:moveTo>
                    <a:pt x="5311" y="1"/>
                  </a:moveTo>
                  <a:lnTo>
                    <a:pt x="1" y="8638"/>
                  </a:lnTo>
                  <a:lnTo>
                    <a:pt x="6117" y="10756"/>
                  </a:lnTo>
                  <a:lnTo>
                    <a:pt x="10150" y="4135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3471411" y="2012884"/>
              <a:ext cx="60935" cy="73833"/>
            </a:xfrm>
            <a:custGeom>
              <a:avLst/>
              <a:gdLst/>
              <a:ahLst/>
              <a:cxnLst/>
              <a:rect l="l" t="t" r="r" b="b"/>
              <a:pathLst>
                <a:path w="3496" h="4236" extrusionOk="0">
                  <a:moveTo>
                    <a:pt x="0" y="1"/>
                  </a:moveTo>
                  <a:lnTo>
                    <a:pt x="1580" y="4236"/>
                  </a:lnTo>
                  <a:lnTo>
                    <a:pt x="3496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3371833" y="2082605"/>
              <a:ext cx="107212" cy="42425"/>
            </a:xfrm>
            <a:custGeom>
              <a:avLst/>
              <a:gdLst/>
              <a:ahLst/>
              <a:cxnLst/>
              <a:rect l="l" t="t" r="r" b="b"/>
              <a:pathLst>
                <a:path w="6151" h="2434" extrusionOk="0">
                  <a:moveTo>
                    <a:pt x="34" y="0"/>
                  </a:moveTo>
                  <a:cubicBezTo>
                    <a:pt x="34" y="0"/>
                    <a:pt x="0" y="1109"/>
                    <a:pt x="2521" y="2017"/>
                  </a:cubicBezTo>
                  <a:cubicBezTo>
                    <a:pt x="3419" y="2332"/>
                    <a:pt x="4142" y="2433"/>
                    <a:pt x="4699" y="2433"/>
                  </a:cubicBezTo>
                  <a:cubicBezTo>
                    <a:pt x="5684" y="2433"/>
                    <a:pt x="6150" y="2118"/>
                    <a:pt x="6150" y="2118"/>
                  </a:cubicBezTo>
                  <a:lnTo>
                    <a:pt x="3159" y="1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3399564" y="1823087"/>
              <a:ext cx="218903" cy="237728"/>
            </a:xfrm>
            <a:custGeom>
              <a:avLst/>
              <a:gdLst/>
              <a:ahLst/>
              <a:cxnLst/>
              <a:rect l="l" t="t" r="r" b="b"/>
              <a:pathLst>
                <a:path w="12559" h="13639" extrusionOk="0">
                  <a:moveTo>
                    <a:pt x="7863" y="0"/>
                  </a:moveTo>
                  <a:cubicBezTo>
                    <a:pt x="3166" y="0"/>
                    <a:pt x="1" y="5531"/>
                    <a:pt x="2913" y="9747"/>
                  </a:cubicBezTo>
                  <a:lnTo>
                    <a:pt x="4358" y="11428"/>
                  </a:lnTo>
                  <a:cubicBezTo>
                    <a:pt x="5400" y="12469"/>
                    <a:pt x="6609" y="13108"/>
                    <a:pt x="7752" y="13478"/>
                  </a:cubicBezTo>
                  <a:cubicBezTo>
                    <a:pt x="8063" y="13587"/>
                    <a:pt x="8378" y="13638"/>
                    <a:pt x="8687" y="13638"/>
                  </a:cubicBezTo>
                  <a:cubicBezTo>
                    <a:pt x="10183" y="13638"/>
                    <a:pt x="11551" y="12438"/>
                    <a:pt x="11718" y="10823"/>
                  </a:cubicBezTo>
                  <a:cubicBezTo>
                    <a:pt x="12054" y="7159"/>
                    <a:pt x="12289" y="4639"/>
                    <a:pt x="12289" y="4639"/>
                  </a:cubicBezTo>
                  <a:cubicBezTo>
                    <a:pt x="12558" y="1110"/>
                    <a:pt x="9802" y="303"/>
                    <a:pt x="9802" y="303"/>
                  </a:cubicBezTo>
                  <a:cubicBezTo>
                    <a:pt x="9701" y="270"/>
                    <a:pt x="9567" y="236"/>
                    <a:pt x="9433" y="202"/>
                  </a:cubicBezTo>
                  <a:cubicBezTo>
                    <a:pt x="8896" y="65"/>
                    <a:pt x="8371" y="0"/>
                    <a:pt x="7863" y="0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3594433" y="1966607"/>
              <a:ext cx="28725" cy="31653"/>
            </a:xfrm>
            <a:custGeom>
              <a:avLst/>
              <a:gdLst/>
              <a:ahLst/>
              <a:cxnLst/>
              <a:rect l="l" t="t" r="r" b="b"/>
              <a:pathLst>
                <a:path w="1648" h="1816" extrusionOk="0">
                  <a:moveTo>
                    <a:pt x="370" y="1"/>
                  </a:moveTo>
                  <a:lnTo>
                    <a:pt x="0" y="1816"/>
                  </a:lnTo>
                  <a:lnTo>
                    <a:pt x="1277" y="1816"/>
                  </a:lnTo>
                  <a:cubicBezTo>
                    <a:pt x="1513" y="1816"/>
                    <a:pt x="1647" y="1547"/>
                    <a:pt x="1479" y="1345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3372408" y="1795007"/>
              <a:ext cx="231993" cy="209177"/>
            </a:xfrm>
            <a:custGeom>
              <a:avLst/>
              <a:gdLst/>
              <a:ahLst/>
              <a:cxnLst/>
              <a:rect l="l" t="t" r="r" b="b"/>
              <a:pathLst>
                <a:path w="13310" h="12001" extrusionOk="0">
                  <a:moveTo>
                    <a:pt x="7081" y="1"/>
                  </a:moveTo>
                  <a:cubicBezTo>
                    <a:pt x="6208" y="1"/>
                    <a:pt x="5229" y="130"/>
                    <a:pt x="4134" y="435"/>
                  </a:cubicBezTo>
                  <a:cubicBezTo>
                    <a:pt x="2723" y="839"/>
                    <a:pt x="1110" y="2351"/>
                    <a:pt x="673" y="3763"/>
                  </a:cubicBezTo>
                  <a:cubicBezTo>
                    <a:pt x="1" y="6082"/>
                    <a:pt x="1211" y="8031"/>
                    <a:pt x="2857" y="11997"/>
                  </a:cubicBezTo>
                  <a:cubicBezTo>
                    <a:pt x="2857" y="11997"/>
                    <a:pt x="2889" y="12001"/>
                    <a:pt x="2945" y="12001"/>
                  </a:cubicBezTo>
                  <a:cubicBezTo>
                    <a:pt x="3303" y="12001"/>
                    <a:pt x="4671" y="11850"/>
                    <a:pt x="5512" y="9644"/>
                  </a:cubicBezTo>
                  <a:cubicBezTo>
                    <a:pt x="5748" y="9039"/>
                    <a:pt x="6924" y="7762"/>
                    <a:pt x="6924" y="7762"/>
                  </a:cubicBezTo>
                  <a:cubicBezTo>
                    <a:pt x="6924" y="7762"/>
                    <a:pt x="5499" y="3051"/>
                    <a:pt x="10165" y="3051"/>
                  </a:cubicBezTo>
                  <a:cubicBezTo>
                    <a:pt x="11002" y="3051"/>
                    <a:pt x="12036" y="3203"/>
                    <a:pt x="13310" y="3561"/>
                  </a:cubicBezTo>
                  <a:cubicBezTo>
                    <a:pt x="13310" y="3561"/>
                    <a:pt x="11672" y="1"/>
                    <a:pt x="7081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3449728" y="1836560"/>
              <a:ext cx="96092" cy="109565"/>
            </a:xfrm>
            <a:custGeom>
              <a:avLst/>
              <a:gdLst/>
              <a:ahLst/>
              <a:cxnLst/>
              <a:rect l="l" t="t" r="r" b="b"/>
              <a:pathLst>
                <a:path w="5513" h="6286" extrusionOk="0">
                  <a:moveTo>
                    <a:pt x="3295" y="1"/>
                  </a:moveTo>
                  <a:lnTo>
                    <a:pt x="1" y="2118"/>
                  </a:lnTo>
                  <a:lnTo>
                    <a:pt x="2723" y="6286"/>
                  </a:lnTo>
                  <a:lnTo>
                    <a:pt x="3429" y="3866"/>
                  </a:lnTo>
                  <a:cubicBezTo>
                    <a:pt x="5513" y="2622"/>
                    <a:pt x="3295" y="1"/>
                    <a:pt x="3295" y="1"/>
                  </a:cubicBezTo>
                  <a:close/>
                </a:path>
              </a:pathLst>
            </a:custGeom>
            <a:solidFill>
              <a:srgbClr val="1C1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3432158" y="1910307"/>
              <a:ext cx="70905" cy="65171"/>
            </a:xfrm>
            <a:custGeom>
              <a:avLst/>
              <a:gdLst/>
              <a:ahLst/>
              <a:cxnLst/>
              <a:rect l="l" t="t" r="r" b="b"/>
              <a:pathLst>
                <a:path w="4068" h="3739" extrusionOk="0">
                  <a:moveTo>
                    <a:pt x="2014" y="1"/>
                  </a:moveTo>
                  <a:cubicBezTo>
                    <a:pt x="1148" y="1"/>
                    <a:pt x="379" y="600"/>
                    <a:pt x="202" y="1483"/>
                  </a:cubicBezTo>
                  <a:cubicBezTo>
                    <a:pt x="1" y="2525"/>
                    <a:pt x="639" y="3500"/>
                    <a:pt x="1648" y="3701"/>
                  </a:cubicBezTo>
                  <a:cubicBezTo>
                    <a:pt x="1773" y="3726"/>
                    <a:pt x="1898" y="3738"/>
                    <a:pt x="2022" y="3738"/>
                  </a:cubicBezTo>
                  <a:cubicBezTo>
                    <a:pt x="2894" y="3738"/>
                    <a:pt x="3689" y="3139"/>
                    <a:pt x="3866" y="2256"/>
                  </a:cubicBezTo>
                  <a:cubicBezTo>
                    <a:pt x="4067" y="1214"/>
                    <a:pt x="3429" y="240"/>
                    <a:pt x="2387" y="38"/>
                  </a:cubicBezTo>
                  <a:cubicBezTo>
                    <a:pt x="2262" y="13"/>
                    <a:pt x="2137" y="1"/>
                    <a:pt x="2014" y="1"/>
                  </a:cubicBezTo>
                  <a:close/>
                </a:path>
              </a:pathLst>
            </a:custGeom>
            <a:solidFill>
              <a:srgbClr val="CC8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3459105" y="1925019"/>
              <a:ext cx="26964" cy="30485"/>
            </a:xfrm>
            <a:custGeom>
              <a:avLst/>
              <a:gdLst/>
              <a:ahLst/>
              <a:cxnLst/>
              <a:rect l="l" t="t" r="r" b="b"/>
              <a:pathLst>
                <a:path w="1547" h="1749" extrusionOk="0">
                  <a:moveTo>
                    <a:pt x="202" y="1"/>
                  </a:moveTo>
                  <a:cubicBezTo>
                    <a:pt x="102" y="1"/>
                    <a:pt x="1" y="68"/>
                    <a:pt x="1" y="169"/>
                  </a:cubicBezTo>
                  <a:cubicBezTo>
                    <a:pt x="1" y="269"/>
                    <a:pt x="68" y="337"/>
                    <a:pt x="169" y="337"/>
                  </a:cubicBezTo>
                  <a:cubicBezTo>
                    <a:pt x="505" y="370"/>
                    <a:pt x="740" y="471"/>
                    <a:pt x="875" y="639"/>
                  </a:cubicBezTo>
                  <a:cubicBezTo>
                    <a:pt x="1143" y="975"/>
                    <a:pt x="1043" y="1513"/>
                    <a:pt x="1043" y="1513"/>
                  </a:cubicBezTo>
                  <a:cubicBezTo>
                    <a:pt x="1043" y="1614"/>
                    <a:pt x="1110" y="1715"/>
                    <a:pt x="1177" y="1715"/>
                  </a:cubicBezTo>
                  <a:cubicBezTo>
                    <a:pt x="1211" y="1748"/>
                    <a:pt x="1211" y="1748"/>
                    <a:pt x="1211" y="1748"/>
                  </a:cubicBezTo>
                  <a:cubicBezTo>
                    <a:pt x="1311" y="1748"/>
                    <a:pt x="1379" y="1681"/>
                    <a:pt x="1412" y="1580"/>
                  </a:cubicBezTo>
                  <a:cubicBezTo>
                    <a:pt x="1412" y="1547"/>
                    <a:pt x="1547" y="908"/>
                    <a:pt x="1177" y="438"/>
                  </a:cubicBezTo>
                  <a:cubicBezTo>
                    <a:pt x="942" y="169"/>
                    <a:pt x="639" y="1"/>
                    <a:pt x="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3572907" y="1917890"/>
              <a:ext cx="35017" cy="11940"/>
            </a:xfrm>
            <a:custGeom>
              <a:avLst/>
              <a:gdLst/>
              <a:ahLst/>
              <a:cxnLst/>
              <a:rect l="l" t="t" r="r" b="b"/>
              <a:pathLst>
                <a:path w="2009" h="685" extrusionOk="0">
                  <a:moveTo>
                    <a:pt x="866" y="0"/>
                  </a:moveTo>
                  <a:cubicBezTo>
                    <a:pt x="458" y="0"/>
                    <a:pt x="0" y="107"/>
                    <a:pt x="59" y="342"/>
                  </a:cubicBezTo>
                  <a:cubicBezTo>
                    <a:pt x="147" y="578"/>
                    <a:pt x="313" y="685"/>
                    <a:pt x="919" y="685"/>
                  </a:cubicBezTo>
                  <a:cubicBezTo>
                    <a:pt x="1004" y="685"/>
                    <a:pt x="1098" y="683"/>
                    <a:pt x="1202" y="678"/>
                  </a:cubicBezTo>
                  <a:cubicBezTo>
                    <a:pt x="2008" y="678"/>
                    <a:pt x="2008" y="376"/>
                    <a:pt x="2008" y="376"/>
                  </a:cubicBezTo>
                  <a:cubicBezTo>
                    <a:pt x="1979" y="30"/>
                    <a:pt x="1284" y="6"/>
                    <a:pt x="1086" y="6"/>
                  </a:cubicBezTo>
                  <a:cubicBezTo>
                    <a:pt x="1053" y="6"/>
                    <a:pt x="1034" y="6"/>
                    <a:pt x="1034" y="6"/>
                  </a:cubicBezTo>
                  <a:cubicBezTo>
                    <a:pt x="980" y="2"/>
                    <a:pt x="923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3569822" y="1999776"/>
              <a:ext cx="31060" cy="13125"/>
            </a:xfrm>
            <a:custGeom>
              <a:avLst/>
              <a:gdLst/>
              <a:ahLst/>
              <a:cxnLst/>
              <a:rect l="l" t="t" r="r" b="b"/>
              <a:pathLst>
                <a:path w="1782" h="753" extrusionOk="0">
                  <a:moveTo>
                    <a:pt x="170" y="0"/>
                  </a:moveTo>
                  <a:cubicBezTo>
                    <a:pt x="118" y="0"/>
                    <a:pt x="71" y="25"/>
                    <a:pt x="34" y="81"/>
                  </a:cubicBezTo>
                  <a:cubicBezTo>
                    <a:pt x="1" y="148"/>
                    <a:pt x="1" y="249"/>
                    <a:pt x="68" y="316"/>
                  </a:cubicBezTo>
                  <a:cubicBezTo>
                    <a:pt x="572" y="686"/>
                    <a:pt x="1110" y="753"/>
                    <a:pt x="1412" y="753"/>
                  </a:cubicBezTo>
                  <a:lnTo>
                    <a:pt x="1614" y="753"/>
                  </a:lnTo>
                  <a:cubicBezTo>
                    <a:pt x="1715" y="719"/>
                    <a:pt x="1782" y="618"/>
                    <a:pt x="1782" y="551"/>
                  </a:cubicBezTo>
                  <a:cubicBezTo>
                    <a:pt x="1782" y="450"/>
                    <a:pt x="1681" y="383"/>
                    <a:pt x="1580" y="383"/>
                  </a:cubicBezTo>
                  <a:cubicBezTo>
                    <a:pt x="1580" y="383"/>
                    <a:pt x="1510" y="393"/>
                    <a:pt x="1396" y="393"/>
                  </a:cubicBezTo>
                  <a:cubicBezTo>
                    <a:pt x="1148" y="393"/>
                    <a:pt x="694" y="346"/>
                    <a:pt x="303" y="47"/>
                  </a:cubicBezTo>
                  <a:cubicBezTo>
                    <a:pt x="258" y="17"/>
                    <a:pt x="213" y="0"/>
                    <a:pt x="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3580960" y="1953412"/>
              <a:ext cx="14659" cy="13526"/>
            </a:xfrm>
            <a:custGeom>
              <a:avLst/>
              <a:gdLst/>
              <a:ahLst/>
              <a:cxnLst/>
              <a:rect l="l" t="t" r="r" b="b"/>
              <a:pathLst>
                <a:path w="841" h="776" extrusionOk="0">
                  <a:moveTo>
                    <a:pt x="417" y="1"/>
                  </a:moveTo>
                  <a:cubicBezTo>
                    <a:pt x="236" y="1"/>
                    <a:pt x="89" y="121"/>
                    <a:pt x="34" y="287"/>
                  </a:cubicBezTo>
                  <a:cubicBezTo>
                    <a:pt x="0" y="489"/>
                    <a:pt x="101" y="691"/>
                    <a:pt x="336" y="758"/>
                  </a:cubicBezTo>
                  <a:cubicBezTo>
                    <a:pt x="372" y="770"/>
                    <a:pt x="408" y="775"/>
                    <a:pt x="443" y="775"/>
                  </a:cubicBezTo>
                  <a:cubicBezTo>
                    <a:pt x="605" y="775"/>
                    <a:pt x="752" y="655"/>
                    <a:pt x="807" y="489"/>
                  </a:cubicBezTo>
                  <a:cubicBezTo>
                    <a:pt x="840" y="287"/>
                    <a:pt x="740" y="52"/>
                    <a:pt x="538" y="18"/>
                  </a:cubicBezTo>
                  <a:cubicBezTo>
                    <a:pt x="496" y="7"/>
                    <a:pt x="456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</p:txBody>
      </p:sp>
      <p:sp>
        <p:nvSpPr>
          <p:cNvPr id="590" name="Google Shape;590;p24"/>
          <p:cNvSpPr txBox="1"/>
          <p:nvPr/>
        </p:nvSpPr>
        <p:spPr>
          <a:xfrm>
            <a:off x="3942218" y="3671700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It’s composed of hydrogen and helium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591" name="Google Shape;591;p24"/>
          <p:cNvSpPr txBox="1"/>
          <p:nvPr/>
        </p:nvSpPr>
        <p:spPr>
          <a:xfrm>
            <a:off x="691588" y="3671702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 is the third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592" name="Google Shape;592;p24"/>
          <p:cNvSpPr txBox="1"/>
          <p:nvPr/>
        </p:nvSpPr>
        <p:spPr>
          <a:xfrm>
            <a:off x="2314700" y="182895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 is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593" name="Google Shape;593;p24"/>
          <p:cNvSpPr txBox="1"/>
          <p:nvPr/>
        </p:nvSpPr>
        <p:spPr>
          <a:xfrm>
            <a:off x="7201734" y="3671703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 is 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594" name="Google Shape;594;p24"/>
          <p:cNvSpPr txBox="1"/>
          <p:nvPr/>
        </p:nvSpPr>
        <p:spPr>
          <a:xfrm>
            <a:off x="5569751" y="182895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Despite being red, Mars is a cold place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595" name="Google Shape;595;p24"/>
          <p:cNvSpPr txBox="1"/>
          <p:nvPr/>
        </p:nvSpPr>
        <p:spPr>
          <a:xfrm>
            <a:off x="3942220" y="3328804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596" name="Google Shape;596;p24"/>
          <p:cNvSpPr txBox="1"/>
          <p:nvPr/>
        </p:nvSpPr>
        <p:spPr>
          <a:xfrm>
            <a:off x="691600" y="3328806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 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597" name="Google Shape;597;p24"/>
          <p:cNvSpPr txBox="1"/>
          <p:nvPr/>
        </p:nvSpPr>
        <p:spPr>
          <a:xfrm>
            <a:off x="2314700" y="1486064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598" name="Google Shape;598;p24"/>
          <p:cNvSpPr txBox="1"/>
          <p:nvPr/>
        </p:nvSpPr>
        <p:spPr>
          <a:xfrm>
            <a:off x="7201728" y="3328806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599" name="Google Shape;599;p24"/>
          <p:cNvSpPr txBox="1"/>
          <p:nvPr/>
        </p:nvSpPr>
        <p:spPr>
          <a:xfrm>
            <a:off x="5569749" y="1486064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grpSp>
        <p:nvGrpSpPr>
          <p:cNvPr id="600" name="Google Shape;600;p24"/>
          <p:cNvGrpSpPr/>
          <p:nvPr/>
        </p:nvGrpSpPr>
        <p:grpSpPr>
          <a:xfrm>
            <a:off x="1034499" y="2550253"/>
            <a:ext cx="7090020" cy="592135"/>
            <a:chOff x="1034499" y="2275678"/>
            <a:chExt cx="7090020" cy="592135"/>
          </a:xfrm>
        </p:grpSpPr>
        <p:cxnSp>
          <p:nvCxnSpPr>
            <p:cNvPr id="601" name="Google Shape;601;p24"/>
            <p:cNvCxnSpPr/>
            <p:nvPr/>
          </p:nvCxnSpPr>
          <p:spPr>
            <a:xfrm>
              <a:off x="1286775" y="2562825"/>
              <a:ext cx="6610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2" name="Google Shape;602;p24">
              <a:hlinkClick r:id=""/>
            </p:cNvPr>
            <p:cNvSpPr/>
            <p:nvPr/>
          </p:nvSpPr>
          <p:spPr>
            <a:xfrm>
              <a:off x="1034499" y="2287913"/>
              <a:ext cx="579900" cy="5799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rgbClr val="4D8CF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24">
              <a:hlinkClick r:id=""/>
            </p:cNvPr>
            <p:cNvSpPr/>
            <p:nvPr/>
          </p:nvSpPr>
          <p:spPr>
            <a:xfrm>
              <a:off x="5911174" y="2275688"/>
              <a:ext cx="579900" cy="5799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rgbClr val="4D8CF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24">
              <a:hlinkClick r:id=""/>
            </p:cNvPr>
            <p:cNvSpPr/>
            <p:nvPr/>
          </p:nvSpPr>
          <p:spPr>
            <a:xfrm>
              <a:off x="4269988" y="2275688"/>
              <a:ext cx="579900" cy="5799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rgbClr val="4D8CF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4386962" y="2389705"/>
              <a:ext cx="354145" cy="351869"/>
            </a:xfrm>
            <a:custGeom>
              <a:avLst/>
              <a:gdLst/>
              <a:ahLst/>
              <a:cxnLst/>
              <a:rect l="l" t="t" r="r" b="b"/>
              <a:pathLst>
                <a:path w="23653" h="23501" extrusionOk="0">
                  <a:moveTo>
                    <a:pt x="19698" y="1"/>
                  </a:moveTo>
                  <a:cubicBezTo>
                    <a:pt x="19495" y="1"/>
                    <a:pt x="19290" y="80"/>
                    <a:pt x="19133" y="237"/>
                  </a:cubicBezTo>
                  <a:lnTo>
                    <a:pt x="316" y="19075"/>
                  </a:lnTo>
                  <a:cubicBezTo>
                    <a:pt x="0" y="19369"/>
                    <a:pt x="0" y="19874"/>
                    <a:pt x="316" y="20168"/>
                  </a:cubicBezTo>
                  <a:lnTo>
                    <a:pt x="3406" y="23280"/>
                  </a:lnTo>
                  <a:cubicBezTo>
                    <a:pt x="3564" y="23427"/>
                    <a:pt x="3764" y="23501"/>
                    <a:pt x="3964" y="23501"/>
                  </a:cubicBezTo>
                  <a:cubicBezTo>
                    <a:pt x="4163" y="23501"/>
                    <a:pt x="4363" y="23427"/>
                    <a:pt x="4521" y="23280"/>
                  </a:cubicBezTo>
                  <a:lnTo>
                    <a:pt x="23358" y="4442"/>
                  </a:lnTo>
                  <a:cubicBezTo>
                    <a:pt x="23653" y="4148"/>
                    <a:pt x="23653" y="3643"/>
                    <a:pt x="23358" y="3328"/>
                  </a:cubicBezTo>
                  <a:lnTo>
                    <a:pt x="20247" y="237"/>
                  </a:lnTo>
                  <a:cubicBezTo>
                    <a:pt x="20100" y="80"/>
                    <a:pt x="19900" y="1"/>
                    <a:pt x="19698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4683807" y="2434173"/>
              <a:ext cx="41249" cy="41564"/>
            </a:xfrm>
            <a:custGeom>
              <a:avLst/>
              <a:gdLst/>
              <a:ahLst/>
              <a:cxnLst/>
              <a:rect l="l" t="t" r="r" b="b"/>
              <a:pathLst>
                <a:path w="2755" h="2776" extrusionOk="0">
                  <a:moveTo>
                    <a:pt x="526" y="0"/>
                  </a:moveTo>
                  <a:lnTo>
                    <a:pt x="0" y="526"/>
                  </a:lnTo>
                  <a:lnTo>
                    <a:pt x="2229" y="2776"/>
                  </a:lnTo>
                  <a:lnTo>
                    <a:pt x="2755" y="222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4389477" y="2394511"/>
              <a:ext cx="316698" cy="313225"/>
            </a:xfrm>
            <a:custGeom>
              <a:avLst/>
              <a:gdLst/>
              <a:ahLst/>
              <a:cxnLst/>
              <a:rect l="l" t="t" r="r" b="b"/>
              <a:pathLst>
                <a:path w="21152" h="20920" extrusionOk="0">
                  <a:moveTo>
                    <a:pt x="2387" y="0"/>
                  </a:moveTo>
                  <a:cubicBezTo>
                    <a:pt x="1835" y="0"/>
                    <a:pt x="1283" y="211"/>
                    <a:pt x="863" y="631"/>
                  </a:cubicBezTo>
                  <a:cubicBezTo>
                    <a:pt x="1" y="1472"/>
                    <a:pt x="1" y="2839"/>
                    <a:pt x="863" y="3701"/>
                  </a:cubicBezTo>
                  <a:lnTo>
                    <a:pt x="18082" y="20920"/>
                  </a:lnTo>
                  <a:lnTo>
                    <a:pt x="21151" y="17871"/>
                  </a:lnTo>
                  <a:lnTo>
                    <a:pt x="3911" y="631"/>
                  </a:lnTo>
                  <a:cubicBezTo>
                    <a:pt x="3491" y="211"/>
                    <a:pt x="2939" y="0"/>
                    <a:pt x="2387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4413718" y="2394466"/>
              <a:ext cx="292458" cy="313270"/>
            </a:xfrm>
            <a:custGeom>
              <a:avLst/>
              <a:gdLst/>
              <a:ahLst/>
              <a:cxnLst/>
              <a:rect l="l" t="t" r="r" b="b"/>
              <a:pathLst>
                <a:path w="19533" h="20923" extrusionOk="0">
                  <a:moveTo>
                    <a:pt x="789" y="0"/>
                  </a:moveTo>
                  <a:cubicBezTo>
                    <a:pt x="524" y="0"/>
                    <a:pt x="257" y="49"/>
                    <a:pt x="1" y="151"/>
                  </a:cubicBezTo>
                  <a:cubicBezTo>
                    <a:pt x="295" y="256"/>
                    <a:pt x="547" y="424"/>
                    <a:pt x="778" y="634"/>
                  </a:cubicBezTo>
                  <a:lnTo>
                    <a:pt x="15706" y="15561"/>
                  </a:lnTo>
                  <a:cubicBezTo>
                    <a:pt x="16967" y="16844"/>
                    <a:pt x="16967" y="18904"/>
                    <a:pt x="15706" y="20166"/>
                  </a:cubicBezTo>
                  <a:lnTo>
                    <a:pt x="16463" y="20923"/>
                  </a:lnTo>
                  <a:lnTo>
                    <a:pt x="19532" y="17874"/>
                  </a:lnTo>
                  <a:lnTo>
                    <a:pt x="2292" y="634"/>
                  </a:lnTo>
                  <a:cubicBezTo>
                    <a:pt x="1893" y="220"/>
                    <a:pt x="1348" y="0"/>
                    <a:pt x="789" y="0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4424109" y="2425669"/>
              <a:ext cx="68320" cy="68334"/>
            </a:xfrm>
            <a:custGeom>
              <a:avLst/>
              <a:gdLst/>
              <a:ahLst/>
              <a:cxnLst/>
              <a:rect l="l" t="t" r="r" b="b"/>
              <a:pathLst>
                <a:path w="4563" h="4564" extrusionOk="0">
                  <a:moveTo>
                    <a:pt x="3049" y="1"/>
                  </a:moveTo>
                  <a:lnTo>
                    <a:pt x="0" y="3070"/>
                  </a:lnTo>
                  <a:lnTo>
                    <a:pt x="1493" y="4563"/>
                  </a:lnTo>
                  <a:lnTo>
                    <a:pt x="4563" y="1494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4465343" y="2466903"/>
              <a:ext cx="221623" cy="221952"/>
            </a:xfrm>
            <a:custGeom>
              <a:avLst/>
              <a:gdLst/>
              <a:ahLst/>
              <a:cxnLst/>
              <a:rect l="l" t="t" r="r" b="b"/>
              <a:pathLst>
                <a:path w="14802" h="14824" extrusionOk="0">
                  <a:moveTo>
                    <a:pt x="526" y="1"/>
                  </a:moveTo>
                  <a:lnTo>
                    <a:pt x="1" y="548"/>
                  </a:lnTo>
                  <a:lnTo>
                    <a:pt x="14276" y="14823"/>
                  </a:lnTo>
                  <a:lnTo>
                    <a:pt x="14802" y="14298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11" name="Google Shape;611;p24"/>
            <p:cNvGrpSpPr/>
            <p:nvPr/>
          </p:nvGrpSpPr>
          <p:grpSpPr>
            <a:xfrm>
              <a:off x="1172214" y="2399997"/>
              <a:ext cx="270733" cy="355762"/>
              <a:chOff x="5414474" y="1544040"/>
              <a:chExt cx="270733" cy="355762"/>
            </a:xfrm>
          </p:grpSpPr>
          <p:sp>
            <p:nvSpPr>
              <p:cNvPr id="612" name="Google Shape;612;p24"/>
              <p:cNvSpPr/>
              <p:nvPr/>
            </p:nvSpPr>
            <p:spPr>
              <a:xfrm>
                <a:off x="5579112" y="1703033"/>
                <a:ext cx="32430" cy="32445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2167" extrusionOk="0">
                    <a:moveTo>
                      <a:pt x="0" y="1"/>
                    </a:moveTo>
                    <a:lnTo>
                      <a:pt x="0" y="2166"/>
                    </a:lnTo>
                    <a:lnTo>
                      <a:pt x="2166" y="2166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5599250" y="1703033"/>
                <a:ext cx="20168" cy="55114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3681" extrusionOk="0">
                    <a:moveTo>
                      <a:pt x="1" y="1"/>
                    </a:moveTo>
                    <a:lnTo>
                      <a:pt x="1" y="3680"/>
                    </a:lnTo>
                    <a:lnTo>
                      <a:pt x="1347" y="3680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5599250" y="1703033"/>
                <a:ext cx="20168" cy="17338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58" extrusionOk="0">
                    <a:moveTo>
                      <a:pt x="1" y="1"/>
                    </a:moveTo>
                    <a:lnTo>
                      <a:pt x="1" y="1157"/>
                    </a:lnTo>
                    <a:lnTo>
                      <a:pt x="1347" y="1157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5599250" y="1703033"/>
                <a:ext cx="7576" cy="55114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681" extrusionOk="0">
                    <a:moveTo>
                      <a:pt x="1" y="1"/>
                    </a:moveTo>
                    <a:lnTo>
                      <a:pt x="1" y="3680"/>
                    </a:lnTo>
                    <a:lnTo>
                      <a:pt x="506" y="3680"/>
                    </a:lnTo>
                    <a:lnTo>
                      <a:pt x="506" y="1"/>
                    </a:ln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5579112" y="1708079"/>
                <a:ext cx="20153" cy="881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589" extrusionOk="0">
                    <a:moveTo>
                      <a:pt x="0" y="0"/>
                    </a:moveTo>
                    <a:lnTo>
                      <a:pt x="0" y="589"/>
                    </a:lnTo>
                    <a:lnTo>
                      <a:pt x="1346" y="589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5579112" y="1708079"/>
                <a:ext cx="7576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1830" extrusionOk="0">
                    <a:moveTo>
                      <a:pt x="0" y="0"/>
                    </a:moveTo>
                    <a:lnTo>
                      <a:pt x="0" y="1829"/>
                    </a:lnTo>
                    <a:lnTo>
                      <a:pt x="505" y="1829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9BAF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5581313" y="1545957"/>
                <a:ext cx="35904" cy="3338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230" extrusionOk="0">
                    <a:moveTo>
                      <a:pt x="1" y="1"/>
                    </a:moveTo>
                    <a:lnTo>
                      <a:pt x="1" y="2229"/>
                    </a:lnTo>
                    <a:lnTo>
                      <a:pt x="2397" y="2229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5581313" y="1545957"/>
                <a:ext cx="13550" cy="33389"/>
              </a:xfrm>
              <a:custGeom>
                <a:avLst/>
                <a:gdLst/>
                <a:ahLst/>
                <a:cxnLst/>
                <a:rect l="l" t="t" r="r" b="b"/>
                <a:pathLst>
                  <a:path w="905" h="2230" extrusionOk="0">
                    <a:moveTo>
                      <a:pt x="1" y="1"/>
                    </a:moveTo>
                    <a:lnTo>
                      <a:pt x="1" y="2229"/>
                    </a:lnTo>
                    <a:lnTo>
                      <a:pt x="905" y="2229"/>
                    </a:lnTo>
                    <a:lnTo>
                      <a:pt x="905" y="1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5414474" y="1588748"/>
                <a:ext cx="180074" cy="268577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7938" extrusionOk="0">
                    <a:moveTo>
                      <a:pt x="8951" y="1"/>
                    </a:moveTo>
                    <a:cubicBezTo>
                      <a:pt x="4017" y="1"/>
                      <a:pt x="1" y="4006"/>
                      <a:pt x="1" y="8958"/>
                    </a:cubicBezTo>
                    <a:cubicBezTo>
                      <a:pt x="1" y="13932"/>
                      <a:pt x="4017" y="17937"/>
                      <a:pt x="8951" y="17937"/>
                    </a:cubicBezTo>
                    <a:cubicBezTo>
                      <a:pt x="9002" y="17937"/>
                      <a:pt x="9053" y="17937"/>
                      <a:pt x="9104" y="17936"/>
                    </a:cubicBezTo>
                    <a:lnTo>
                      <a:pt x="10597" y="16023"/>
                    </a:lnTo>
                    <a:lnTo>
                      <a:pt x="9104" y="13584"/>
                    </a:lnTo>
                    <a:cubicBezTo>
                      <a:pt x="6560" y="13584"/>
                      <a:pt x="4479" y="11523"/>
                      <a:pt x="4479" y="8958"/>
                    </a:cubicBezTo>
                    <a:cubicBezTo>
                      <a:pt x="4479" y="6414"/>
                      <a:pt x="6560" y="4333"/>
                      <a:pt x="9104" y="4333"/>
                    </a:cubicBezTo>
                    <a:lnTo>
                      <a:pt x="10366" y="4333"/>
                    </a:lnTo>
                    <a:lnTo>
                      <a:pt x="12027" y="2273"/>
                    </a:lnTo>
                    <a:lnTo>
                      <a:pt x="10366" y="2"/>
                    </a:lnTo>
                    <a:lnTo>
                      <a:pt x="9104" y="2"/>
                    </a:lnTo>
                    <a:cubicBezTo>
                      <a:pt x="9053" y="1"/>
                      <a:pt x="9002" y="1"/>
                      <a:pt x="8951" y="1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5550784" y="1845946"/>
                <a:ext cx="52269" cy="42207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819" extrusionOk="0">
                    <a:moveTo>
                      <a:pt x="0" y="1"/>
                    </a:moveTo>
                    <a:lnTo>
                      <a:pt x="0" y="2818"/>
                    </a:lnTo>
                    <a:lnTo>
                      <a:pt x="3490" y="2818"/>
                    </a:lnTo>
                    <a:lnTo>
                      <a:pt x="3490" y="1"/>
                    </a:ln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5569664" y="1568625"/>
                <a:ext cx="59201" cy="14135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9441" extrusionOk="0">
                    <a:moveTo>
                      <a:pt x="1" y="0"/>
                    </a:moveTo>
                    <a:lnTo>
                      <a:pt x="1" y="9440"/>
                    </a:lnTo>
                    <a:lnTo>
                      <a:pt x="3953" y="9440"/>
                    </a:lnTo>
                    <a:lnTo>
                      <a:pt x="3953" y="0"/>
                    </a:ln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5569664" y="1568625"/>
                <a:ext cx="21111" cy="141355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9441" extrusionOk="0">
                    <a:moveTo>
                      <a:pt x="1" y="0"/>
                    </a:moveTo>
                    <a:lnTo>
                      <a:pt x="1" y="9440"/>
                    </a:lnTo>
                    <a:lnTo>
                      <a:pt x="1409" y="9440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5550792" y="1792125"/>
                <a:ext cx="105573" cy="41248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440" extrusionOk="0">
                    <a:moveTo>
                      <a:pt x="0" y="1"/>
                    </a:moveTo>
                    <a:lnTo>
                      <a:pt x="0" y="2440"/>
                    </a:lnTo>
                    <a:lnTo>
                      <a:pt x="5425" y="2440"/>
                    </a:lnTo>
                    <a:cubicBezTo>
                      <a:pt x="6097" y="2440"/>
                      <a:pt x="6644" y="1893"/>
                      <a:pt x="6644" y="1220"/>
                    </a:cubicBezTo>
                    <a:lnTo>
                      <a:pt x="6623" y="1220"/>
                    </a:lnTo>
                    <a:cubicBezTo>
                      <a:pt x="6623" y="547"/>
                      <a:pt x="6076" y="1"/>
                      <a:pt x="5425" y="1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5550784" y="1828638"/>
                <a:ext cx="73979" cy="28657"/>
              </a:xfrm>
              <a:custGeom>
                <a:avLst/>
                <a:gdLst/>
                <a:ahLst/>
                <a:cxnLst/>
                <a:rect l="l" t="t" r="r" b="b"/>
                <a:pathLst>
                  <a:path w="4941" h="1914" extrusionOk="0">
                    <a:moveTo>
                      <a:pt x="0" y="1"/>
                    </a:moveTo>
                    <a:lnTo>
                      <a:pt x="0" y="1914"/>
                    </a:lnTo>
                    <a:lnTo>
                      <a:pt x="3343" y="1914"/>
                    </a:lnTo>
                    <a:cubicBezTo>
                      <a:pt x="4226" y="1914"/>
                      <a:pt x="4941" y="1178"/>
                      <a:pt x="4941" y="295"/>
                    </a:cubicBezTo>
                    <a:lnTo>
                      <a:pt x="4941" y="1"/>
                    </a:ln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5563061" y="1544070"/>
                <a:ext cx="71149" cy="1103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737" extrusionOk="0">
                    <a:moveTo>
                      <a:pt x="442" y="1"/>
                    </a:moveTo>
                    <a:cubicBezTo>
                      <a:pt x="0" y="43"/>
                      <a:pt x="0" y="694"/>
                      <a:pt x="442" y="736"/>
                    </a:cubicBezTo>
                    <a:lnTo>
                      <a:pt x="4394" y="736"/>
                    </a:lnTo>
                    <a:cubicBezTo>
                      <a:pt x="4605" y="736"/>
                      <a:pt x="4752" y="568"/>
                      <a:pt x="4752" y="358"/>
                    </a:cubicBezTo>
                    <a:cubicBezTo>
                      <a:pt x="4752" y="169"/>
                      <a:pt x="4605" y="1"/>
                      <a:pt x="4394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5578992" y="1544040"/>
                <a:ext cx="55219" cy="11080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740" extrusionOk="0">
                    <a:moveTo>
                      <a:pt x="475" y="1"/>
                    </a:moveTo>
                    <a:cubicBezTo>
                      <a:pt x="0" y="1"/>
                      <a:pt x="0" y="740"/>
                      <a:pt x="475" y="740"/>
                    </a:cubicBezTo>
                    <a:cubicBezTo>
                      <a:pt x="487" y="740"/>
                      <a:pt x="500" y="739"/>
                      <a:pt x="513" y="738"/>
                    </a:cubicBezTo>
                    <a:lnTo>
                      <a:pt x="3330" y="738"/>
                    </a:lnTo>
                    <a:cubicBezTo>
                      <a:pt x="3541" y="738"/>
                      <a:pt x="3688" y="570"/>
                      <a:pt x="3688" y="360"/>
                    </a:cubicBezTo>
                    <a:cubicBezTo>
                      <a:pt x="3688" y="171"/>
                      <a:pt x="3541" y="3"/>
                      <a:pt x="3330" y="3"/>
                    </a:cubicBezTo>
                    <a:lnTo>
                      <a:pt x="513" y="3"/>
                    </a:lnTo>
                    <a:cubicBezTo>
                      <a:pt x="500" y="2"/>
                      <a:pt x="487" y="1"/>
                      <a:pt x="475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5461069" y="1877118"/>
                <a:ext cx="224138" cy="22683"/>
              </a:xfrm>
              <a:custGeom>
                <a:avLst/>
                <a:gdLst/>
                <a:ahLst/>
                <a:cxnLst/>
                <a:rect l="l" t="t" r="r" b="b"/>
                <a:pathLst>
                  <a:path w="14970" h="1515" extrusionOk="0">
                    <a:moveTo>
                      <a:pt x="1009" y="0"/>
                    </a:moveTo>
                    <a:cubicBezTo>
                      <a:pt x="0" y="0"/>
                      <a:pt x="0" y="1514"/>
                      <a:pt x="1009" y="1514"/>
                    </a:cubicBezTo>
                    <a:lnTo>
                      <a:pt x="14213" y="1514"/>
                    </a:lnTo>
                    <a:cubicBezTo>
                      <a:pt x="14633" y="1514"/>
                      <a:pt x="14970" y="1178"/>
                      <a:pt x="14970" y="757"/>
                    </a:cubicBezTo>
                    <a:cubicBezTo>
                      <a:pt x="14970" y="337"/>
                      <a:pt x="14633" y="0"/>
                      <a:pt x="14213" y="0"/>
                    </a:cubicBez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5501360" y="1877118"/>
                <a:ext cx="183847" cy="22683"/>
              </a:xfrm>
              <a:custGeom>
                <a:avLst/>
                <a:gdLst/>
                <a:ahLst/>
                <a:cxnLst/>
                <a:rect l="l" t="t" r="r" b="b"/>
                <a:pathLst>
                  <a:path w="12279" h="1515" extrusionOk="0">
                    <a:moveTo>
                      <a:pt x="1031" y="0"/>
                    </a:moveTo>
                    <a:cubicBezTo>
                      <a:pt x="0" y="0"/>
                      <a:pt x="0" y="1514"/>
                      <a:pt x="1031" y="1514"/>
                    </a:cubicBezTo>
                    <a:lnTo>
                      <a:pt x="11522" y="1514"/>
                    </a:lnTo>
                    <a:cubicBezTo>
                      <a:pt x="11942" y="1514"/>
                      <a:pt x="12279" y="1178"/>
                      <a:pt x="12279" y="757"/>
                    </a:cubicBezTo>
                    <a:cubicBezTo>
                      <a:pt x="12279" y="337"/>
                      <a:pt x="11942" y="0"/>
                      <a:pt x="11522" y="0"/>
                    </a:cubicBez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5522456" y="1610803"/>
                <a:ext cx="30544" cy="25917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1731" extrusionOk="0">
                    <a:moveTo>
                      <a:pt x="1177" y="1"/>
                    </a:moveTo>
                    <a:cubicBezTo>
                      <a:pt x="400" y="1"/>
                      <a:pt x="0" y="926"/>
                      <a:pt x="547" y="1472"/>
                    </a:cubicBezTo>
                    <a:cubicBezTo>
                      <a:pt x="732" y="1650"/>
                      <a:pt x="954" y="1730"/>
                      <a:pt x="1171" y="1730"/>
                    </a:cubicBezTo>
                    <a:cubicBezTo>
                      <a:pt x="1619" y="1730"/>
                      <a:pt x="2039" y="1387"/>
                      <a:pt x="2039" y="863"/>
                    </a:cubicBezTo>
                    <a:cubicBezTo>
                      <a:pt x="2039" y="379"/>
                      <a:pt x="1661" y="1"/>
                      <a:pt x="1177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5504504" y="1807541"/>
                <a:ext cx="30559" cy="25917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1731" extrusionOk="0">
                    <a:moveTo>
                      <a:pt x="1178" y="1"/>
                    </a:moveTo>
                    <a:cubicBezTo>
                      <a:pt x="400" y="1"/>
                      <a:pt x="1" y="926"/>
                      <a:pt x="547" y="1473"/>
                    </a:cubicBezTo>
                    <a:cubicBezTo>
                      <a:pt x="732" y="1651"/>
                      <a:pt x="955" y="1731"/>
                      <a:pt x="1171" y="1731"/>
                    </a:cubicBezTo>
                    <a:cubicBezTo>
                      <a:pt x="1619" y="1731"/>
                      <a:pt x="2040" y="1388"/>
                      <a:pt x="2040" y="863"/>
                    </a:cubicBezTo>
                    <a:cubicBezTo>
                      <a:pt x="2040" y="379"/>
                      <a:pt x="1662" y="1"/>
                      <a:pt x="1178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2" name="Google Shape;632;p24"/>
            <p:cNvGrpSpPr/>
            <p:nvPr/>
          </p:nvGrpSpPr>
          <p:grpSpPr>
            <a:xfrm>
              <a:off x="6072063" y="2398952"/>
              <a:ext cx="247990" cy="333393"/>
              <a:chOff x="903502" y="3359564"/>
              <a:chExt cx="247990" cy="333393"/>
            </a:xfrm>
          </p:grpSpPr>
          <p:sp>
            <p:nvSpPr>
              <p:cNvPr id="633" name="Google Shape;633;p24"/>
              <p:cNvSpPr/>
              <p:nvPr/>
            </p:nvSpPr>
            <p:spPr>
              <a:xfrm>
                <a:off x="903502" y="3364610"/>
                <a:ext cx="247930" cy="328347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21930" extrusionOk="0">
                    <a:moveTo>
                      <a:pt x="6135" y="0"/>
                    </a:moveTo>
                    <a:lnTo>
                      <a:pt x="6135" y="9272"/>
                    </a:lnTo>
                    <a:cubicBezTo>
                      <a:pt x="6135" y="9503"/>
                      <a:pt x="6072" y="9735"/>
                      <a:pt x="5967" y="9945"/>
                    </a:cubicBezTo>
                    <a:lnTo>
                      <a:pt x="416" y="20352"/>
                    </a:lnTo>
                    <a:cubicBezTo>
                      <a:pt x="1" y="21058"/>
                      <a:pt x="509" y="21929"/>
                      <a:pt x="1313" y="21929"/>
                    </a:cubicBezTo>
                    <a:cubicBezTo>
                      <a:pt x="1322" y="21929"/>
                      <a:pt x="1332" y="21929"/>
                      <a:pt x="1341" y="21929"/>
                    </a:cubicBezTo>
                    <a:lnTo>
                      <a:pt x="15217" y="21929"/>
                    </a:lnTo>
                    <a:cubicBezTo>
                      <a:pt x="15227" y="21929"/>
                      <a:pt x="15236" y="21929"/>
                      <a:pt x="15246" y="21929"/>
                    </a:cubicBezTo>
                    <a:cubicBezTo>
                      <a:pt x="16049" y="21929"/>
                      <a:pt x="16558" y="21058"/>
                      <a:pt x="16163" y="20352"/>
                    </a:cubicBezTo>
                    <a:lnTo>
                      <a:pt x="10592" y="9945"/>
                    </a:lnTo>
                    <a:cubicBezTo>
                      <a:pt x="10487" y="9735"/>
                      <a:pt x="10424" y="9503"/>
                      <a:pt x="10424" y="9272"/>
                    </a:cubicBezTo>
                    <a:lnTo>
                      <a:pt x="10424" y="0"/>
                    </a:ln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>
                <a:off x="1032175" y="3364610"/>
                <a:ext cx="119316" cy="328347"/>
              </a:xfrm>
              <a:custGeom>
                <a:avLst/>
                <a:gdLst/>
                <a:ahLst/>
                <a:cxnLst/>
                <a:rect l="l" t="t" r="r" b="b"/>
                <a:pathLst>
                  <a:path w="7969" h="21930" extrusionOk="0">
                    <a:moveTo>
                      <a:pt x="1" y="0"/>
                    </a:moveTo>
                    <a:lnTo>
                      <a:pt x="1" y="9398"/>
                    </a:lnTo>
                    <a:cubicBezTo>
                      <a:pt x="1" y="9545"/>
                      <a:pt x="43" y="9693"/>
                      <a:pt x="106" y="9840"/>
                    </a:cubicBezTo>
                    <a:lnTo>
                      <a:pt x="5740" y="20352"/>
                    </a:lnTo>
                    <a:cubicBezTo>
                      <a:pt x="6151" y="21050"/>
                      <a:pt x="5639" y="21908"/>
                      <a:pt x="4851" y="21929"/>
                    </a:cubicBezTo>
                    <a:lnTo>
                      <a:pt x="6644" y="21929"/>
                    </a:lnTo>
                    <a:cubicBezTo>
                      <a:pt x="7464" y="21929"/>
                      <a:pt x="7969" y="21067"/>
                      <a:pt x="7569" y="20352"/>
                    </a:cubicBezTo>
                    <a:lnTo>
                      <a:pt x="1998" y="9945"/>
                    </a:lnTo>
                    <a:cubicBezTo>
                      <a:pt x="1893" y="9735"/>
                      <a:pt x="1830" y="9503"/>
                      <a:pt x="1830" y="9272"/>
                    </a:cubicBezTo>
                    <a:lnTo>
                      <a:pt x="1830" y="0"/>
                    </a:lnTo>
                    <a:close/>
                    <a:moveTo>
                      <a:pt x="4794" y="21929"/>
                    </a:moveTo>
                    <a:cubicBezTo>
                      <a:pt x="4804" y="21929"/>
                      <a:pt x="4813" y="21929"/>
                      <a:pt x="4823" y="21929"/>
                    </a:cubicBezTo>
                    <a:cubicBezTo>
                      <a:pt x="4832" y="21929"/>
                      <a:pt x="4842" y="21929"/>
                      <a:pt x="4851" y="21929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>
                <a:off x="953480" y="3587460"/>
                <a:ext cx="147958" cy="77782"/>
              </a:xfrm>
              <a:custGeom>
                <a:avLst/>
                <a:gdLst/>
                <a:ahLst/>
                <a:cxnLst/>
                <a:rect l="l" t="t" r="r" b="b"/>
                <a:pathLst>
                  <a:path w="9882" h="5195" extrusionOk="0">
                    <a:moveTo>
                      <a:pt x="4928" y="0"/>
                    </a:moveTo>
                    <a:cubicBezTo>
                      <a:pt x="4207" y="0"/>
                      <a:pt x="3485" y="85"/>
                      <a:pt x="2776" y="254"/>
                    </a:cubicBezTo>
                    <a:cubicBezTo>
                      <a:pt x="2523" y="296"/>
                      <a:pt x="2313" y="464"/>
                      <a:pt x="2187" y="695"/>
                    </a:cubicBezTo>
                    <a:lnTo>
                      <a:pt x="169" y="4501"/>
                    </a:lnTo>
                    <a:cubicBezTo>
                      <a:pt x="1" y="4816"/>
                      <a:pt x="211" y="5195"/>
                      <a:pt x="568" y="5195"/>
                    </a:cubicBezTo>
                    <a:lnTo>
                      <a:pt x="9314" y="5195"/>
                    </a:lnTo>
                    <a:cubicBezTo>
                      <a:pt x="9672" y="5195"/>
                      <a:pt x="9882" y="4816"/>
                      <a:pt x="9735" y="4522"/>
                    </a:cubicBezTo>
                    <a:lnTo>
                      <a:pt x="7716" y="716"/>
                    </a:lnTo>
                    <a:cubicBezTo>
                      <a:pt x="7590" y="464"/>
                      <a:pt x="7359" y="296"/>
                      <a:pt x="7086" y="254"/>
                    </a:cubicBezTo>
                    <a:lnTo>
                      <a:pt x="6791" y="191"/>
                    </a:lnTo>
                    <a:cubicBezTo>
                      <a:pt x="6176" y="64"/>
                      <a:pt x="5552" y="0"/>
                      <a:pt x="4928" y="0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EA4335"/>
                  </a:solidFill>
                </a:endParaRPr>
              </a:p>
            </p:txBody>
          </p:sp>
          <p:sp>
            <p:nvSpPr>
              <p:cNvPr id="636" name="Google Shape;636;p24"/>
              <p:cNvSpPr/>
              <p:nvPr/>
            </p:nvSpPr>
            <p:spPr>
              <a:xfrm>
                <a:off x="1013295" y="3587490"/>
                <a:ext cx="88473" cy="77752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5193" extrusionOk="0">
                    <a:moveTo>
                      <a:pt x="906" y="0"/>
                    </a:moveTo>
                    <a:cubicBezTo>
                      <a:pt x="603" y="0"/>
                      <a:pt x="300" y="14"/>
                      <a:pt x="0" y="42"/>
                    </a:cubicBezTo>
                    <a:cubicBezTo>
                      <a:pt x="316" y="84"/>
                      <a:pt x="631" y="126"/>
                      <a:pt x="967" y="189"/>
                    </a:cubicBezTo>
                    <a:lnTo>
                      <a:pt x="1262" y="252"/>
                    </a:lnTo>
                    <a:cubicBezTo>
                      <a:pt x="1535" y="294"/>
                      <a:pt x="1766" y="462"/>
                      <a:pt x="1892" y="714"/>
                    </a:cubicBezTo>
                    <a:lnTo>
                      <a:pt x="3911" y="4499"/>
                    </a:lnTo>
                    <a:cubicBezTo>
                      <a:pt x="4079" y="4814"/>
                      <a:pt x="3848" y="5193"/>
                      <a:pt x="3490" y="5193"/>
                    </a:cubicBezTo>
                    <a:lnTo>
                      <a:pt x="5340" y="5193"/>
                    </a:lnTo>
                    <a:cubicBezTo>
                      <a:pt x="5677" y="5172"/>
                      <a:pt x="5908" y="4793"/>
                      <a:pt x="5740" y="4499"/>
                    </a:cubicBezTo>
                    <a:lnTo>
                      <a:pt x="3721" y="714"/>
                    </a:lnTo>
                    <a:cubicBezTo>
                      <a:pt x="3595" y="462"/>
                      <a:pt x="3364" y="294"/>
                      <a:pt x="3091" y="252"/>
                    </a:cubicBezTo>
                    <a:lnTo>
                      <a:pt x="2796" y="189"/>
                    </a:lnTo>
                    <a:cubicBezTo>
                      <a:pt x="2172" y="61"/>
                      <a:pt x="1537" y="0"/>
                      <a:pt x="906" y="0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EA4335"/>
                  </a:solidFill>
                </a:endParaRPr>
              </a:p>
            </p:txBody>
          </p:sp>
          <p:sp>
            <p:nvSpPr>
              <p:cNvPr id="637" name="Google Shape;637;p24"/>
              <p:cNvSpPr/>
              <p:nvPr/>
            </p:nvSpPr>
            <p:spPr>
              <a:xfrm>
                <a:off x="995657" y="3550329"/>
                <a:ext cx="24255" cy="20602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376" extrusionOk="0">
                    <a:moveTo>
                      <a:pt x="926" y="1"/>
                    </a:moveTo>
                    <a:cubicBezTo>
                      <a:pt x="316" y="1"/>
                      <a:pt x="1" y="737"/>
                      <a:pt x="442" y="1178"/>
                    </a:cubicBezTo>
                    <a:cubicBezTo>
                      <a:pt x="578" y="1314"/>
                      <a:pt x="747" y="1375"/>
                      <a:pt x="914" y="1375"/>
                    </a:cubicBezTo>
                    <a:cubicBezTo>
                      <a:pt x="1264" y="1375"/>
                      <a:pt x="1605" y="1107"/>
                      <a:pt x="1620" y="694"/>
                    </a:cubicBezTo>
                    <a:cubicBezTo>
                      <a:pt x="1620" y="316"/>
                      <a:pt x="1304" y="1"/>
                      <a:pt x="926" y="1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8" name="Google Shape;638;p24"/>
              <p:cNvSpPr/>
              <p:nvPr/>
            </p:nvSpPr>
            <p:spPr>
              <a:xfrm>
                <a:off x="1004790" y="3550329"/>
                <a:ext cx="15751" cy="20363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360" extrusionOk="0">
                    <a:moveTo>
                      <a:pt x="316" y="1"/>
                    </a:moveTo>
                    <a:cubicBezTo>
                      <a:pt x="211" y="1"/>
                      <a:pt x="106" y="22"/>
                      <a:pt x="1" y="64"/>
                    </a:cubicBezTo>
                    <a:cubicBezTo>
                      <a:pt x="526" y="316"/>
                      <a:pt x="526" y="1052"/>
                      <a:pt x="1" y="1304"/>
                    </a:cubicBezTo>
                    <a:cubicBezTo>
                      <a:pt x="90" y="1342"/>
                      <a:pt x="182" y="1359"/>
                      <a:pt x="273" y="1359"/>
                    </a:cubicBezTo>
                    <a:cubicBezTo>
                      <a:pt x="588" y="1359"/>
                      <a:pt x="881" y="1147"/>
                      <a:pt x="947" y="821"/>
                    </a:cubicBezTo>
                    <a:cubicBezTo>
                      <a:pt x="1052" y="400"/>
                      <a:pt x="736" y="1"/>
                      <a:pt x="316" y="1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1026830" y="3523558"/>
                <a:ext cx="23941" cy="20437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365" extrusionOk="0">
                    <a:moveTo>
                      <a:pt x="940" y="1"/>
                    </a:moveTo>
                    <a:cubicBezTo>
                      <a:pt x="928" y="1"/>
                      <a:pt x="916" y="1"/>
                      <a:pt x="904" y="2"/>
                    </a:cubicBezTo>
                    <a:cubicBezTo>
                      <a:pt x="295" y="2"/>
                      <a:pt x="0" y="737"/>
                      <a:pt x="421" y="1158"/>
                    </a:cubicBezTo>
                    <a:cubicBezTo>
                      <a:pt x="564" y="1301"/>
                      <a:pt x="737" y="1364"/>
                      <a:pt x="907" y="1364"/>
                    </a:cubicBezTo>
                    <a:cubicBezTo>
                      <a:pt x="1261" y="1364"/>
                      <a:pt x="1598" y="1087"/>
                      <a:pt x="1598" y="674"/>
                    </a:cubicBezTo>
                    <a:cubicBezTo>
                      <a:pt x="1598" y="308"/>
                      <a:pt x="1302" y="1"/>
                      <a:pt x="940" y="1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1035948" y="3523258"/>
                <a:ext cx="15766" cy="20677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381" extrusionOk="0">
                    <a:moveTo>
                      <a:pt x="295" y="1"/>
                    </a:moveTo>
                    <a:lnTo>
                      <a:pt x="295" y="22"/>
                    </a:lnTo>
                    <a:cubicBezTo>
                      <a:pt x="190" y="22"/>
                      <a:pt x="106" y="43"/>
                      <a:pt x="1" y="85"/>
                    </a:cubicBezTo>
                    <a:cubicBezTo>
                      <a:pt x="527" y="316"/>
                      <a:pt x="527" y="1073"/>
                      <a:pt x="1" y="1325"/>
                    </a:cubicBezTo>
                    <a:cubicBezTo>
                      <a:pt x="90" y="1363"/>
                      <a:pt x="183" y="1380"/>
                      <a:pt x="274" y="1380"/>
                    </a:cubicBezTo>
                    <a:cubicBezTo>
                      <a:pt x="588" y="1380"/>
                      <a:pt x="882" y="1168"/>
                      <a:pt x="947" y="842"/>
                    </a:cubicBezTo>
                    <a:cubicBezTo>
                      <a:pt x="1052" y="421"/>
                      <a:pt x="737" y="22"/>
                      <a:pt x="295" y="1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1012666" y="3484854"/>
                <a:ext cx="19839" cy="17144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145" extrusionOk="0">
                    <a:moveTo>
                      <a:pt x="757" y="1"/>
                    </a:moveTo>
                    <a:cubicBezTo>
                      <a:pt x="252" y="1"/>
                      <a:pt x="0" y="610"/>
                      <a:pt x="358" y="968"/>
                    </a:cubicBezTo>
                    <a:cubicBezTo>
                      <a:pt x="473" y="1090"/>
                      <a:pt x="616" y="1145"/>
                      <a:pt x="755" y="1145"/>
                    </a:cubicBezTo>
                    <a:cubicBezTo>
                      <a:pt x="1046" y="1145"/>
                      <a:pt x="1325" y="909"/>
                      <a:pt x="1325" y="568"/>
                    </a:cubicBezTo>
                    <a:cubicBezTo>
                      <a:pt x="1325" y="253"/>
                      <a:pt x="1072" y="1"/>
                      <a:pt x="757" y="1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1020527" y="3484854"/>
                <a:ext cx="12622" cy="16934"/>
              </a:xfrm>
              <a:custGeom>
                <a:avLst/>
                <a:gdLst/>
                <a:ahLst/>
                <a:cxnLst/>
                <a:rect l="l" t="t" r="r" b="b"/>
                <a:pathLst>
                  <a:path w="843" h="1131" extrusionOk="0">
                    <a:moveTo>
                      <a:pt x="232" y="1"/>
                    </a:moveTo>
                    <a:cubicBezTo>
                      <a:pt x="169" y="1"/>
                      <a:pt x="85" y="22"/>
                      <a:pt x="1" y="43"/>
                    </a:cubicBezTo>
                    <a:cubicBezTo>
                      <a:pt x="484" y="253"/>
                      <a:pt x="484" y="905"/>
                      <a:pt x="1" y="1094"/>
                    </a:cubicBezTo>
                    <a:cubicBezTo>
                      <a:pt x="59" y="1119"/>
                      <a:pt x="114" y="1130"/>
                      <a:pt x="166" y="1130"/>
                    </a:cubicBezTo>
                    <a:cubicBezTo>
                      <a:pt x="674" y="1130"/>
                      <a:pt x="843" y="20"/>
                      <a:pt x="232" y="1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918534" y="3642559"/>
                <a:ext cx="24884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674" extrusionOk="0">
                    <a:moveTo>
                      <a:pt x="358" y="1"/>
                    </a:moveTo>
                    <a:lnTo>
                      <a:pt x="1" y="674"/>
                    </a:lnTo>
                    <a:lnTo>
                      <a:pt x="1325" y="674"/>
                    </a:lnTo>
                    <a:cubicBezTo>
                      <a:pt x="1515" y="674"/>
                      <a:pt x="1662" y="526"/>
                      <a:pt x="1662" y="337"/>
                    </a:cubicBezTo>
                    <a:cubicBezTo>
                      <a:pt x="1662" y="148"/>
                      <a:pt x="1494" y="1"/>
                      <a:pt x="1304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933342" y="3615175"/>
                <a:ext cx="24555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674" extrusionOk="0">
                    <a:moveTo>
                      <a:pt x="357" y="1"/>
                    </a:moveTo>
                    <a:lnTo>
                      <a:pt x="0" y="673"/>
                    </a:lnTo>
                    <a:lnTo>
                      <a:pt x="1304" y="673"/>
                    </a:lnTo>
                    <a:cubicBezTo>
                      <a:pt x="1493" y="673"/>
                      <a:pt x="1640" y="526"/>
                      <a:pt x="1640" y="337"/>
                    </a:cubicBezTo>
                    <a:cubicBezTo>
                      <a:pt x="1640" y="148"/>
                      <a:pt x="1493" y="1"/>
                      <a:pt x="1304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5" name="Google Shape;645;p24"/>
              <p:cNvSpPr/>
              <p:nvPr/>
            </p:nvSpPr>
            <p:spPr>
              <a:xfrm>
                <a:off x="947820" y="3587790"/>
                <a:ext cx="24884" cy="10091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674" extrusionOk="0">
                    <a:moveTo>
                      <a:pt x="358" y="1"/>
                    </a:moveTo>
                    <a:lnTo>
                      <a:pt x="0" y="673"/>
                    </a:lnTo>
                    <a:lnTo>
                      <a:pt x="1304" y="673"/>
                    </a:lnTo>
                    <a:cubicBezTo>
                      <a:pt x="1493" y="673"/>
                      <a:pt x="1661" y="526"/>
                      <a:pt x="1661" y="337"/>
                    </a:cubicBezTo>
                    <a:cubicBezTo>
                      <a:pt x="1661" y="148"/>
                      <a:pt x="1493" y="1"/>
                      <a:pt x="1304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6" name="Google Shape;646;p24"/>
              <p:cNvSpPr/>
              <p:nvPr/>
            </p:nvSpPr>
            <p:spPr>
              <a:xfrm>
                <a:off x="962299" y="3560405"/>
                <a:ext cx="24884" cy="10406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695" extrusionOk="0">
                    <a:moveTo>
                      <a:pt x="379" y="0"/>
                    </a:moveTo>
                    <a:lnTo>
                      <a:pt x="0" y="694"/>
                    </a:lnTo>
                    <a:lnTo>
                      <a:pt x="1325" y="694"/>
                    </a:lnTo>
                    <a:cubicBezTo>
                      <a:pt x="1514" y="694"/>
                      <a:pt x="1661" y="526"/>
                      <a:pt x="1661" y="337"/>
                    </a:cubicBezTo>
                    <a:cubicBezTo>
                      <a:pt x="1640" y="148"/>
                      <a:pt x="1493" y="0"/>
                      <a:pt x="1304" y="0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" name="Google Shape;647;p24"/>
              <p:cNvSpPr/>
              <p:nvPr/>
            </p:nvSpPr>
            <p:spPr>
              <a:xfrm>
                <a:off x="984637" y="3359564"/>
                <a:ext cx="85957" cy="26456"/>
              </a:xfrm>
              <a:custGeom>
                <a:avLst/>
                <a:gdLst/>
                <a:ahLst/>
                <a:cxnLst/>
                <a:rect l="l" t="t" r="r" b="b"/>
                <a:pathLst>
                  <a:path w="5741" h="1767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lnTo>
                      <a:pt x="1" y="1325"/>
                    </a:lnTo>
                    <a:cubicBezTo>
                      <a:pt x="1" y="1557"/>
                      <a:pt x="190" y="1767"/>
                      <a:pt x="442" y="1767"/>
                    </a:cubicBezTo>
                    <a:lnTo>
                      <a:pt x="5299" y="1767"/>
                    </a:lnTo>
                    <a:cubicBezTo>
                      <a:pt x="5530" y="1767"/>
                      <a:pt x="5741" y="1557"/>
                      <a:pt x="5741" y="1325"/>
                    </a:cubicBezTo>
                    <a:lnTo>
                      <a:pt x="5741" y="442"/>
                    </a:lnTo>
                    <a:cubicBezTo>
                      <a:pt x="5720" y="190"/>
                      <a:pt x="5530" y="1"/>
                      <a:pt x="5299" y="1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" name="Google Shape;648;p24"/>
              <p:cNvSpPr/>
              <p:nvPr/>
            </p:nvSpPr>
            <p:spPr>
              <a:xfrm>
                <a:off x="1037535" y="3359564"/>
                <a:ext cx="33059" cy="26456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1767" extrusionOk="0">
                    <a:moveTo>
                      <a:pt x="0" y="1"/>
                    </a:moveTo>
                    <a:cubicBezTo>
                      <a:pt x="231" y="1"/>
                      <a:pt x="421" y="190"/>
                      <a:pt x="442" y="442"/>
                    </a:cubicBezTo>
                    <a:lnTo>
                      <a:pt x="442" y="1325"/>
                    </a:lnTo>
                    <a:cubicBezTo>
                      <a:pt x="442" y="1557"/>
                      <a:pt x="231" y="1767"/>
                      <a:pt x="0" y="1767"/>
                    </a:cubicBezTo>
                    <a:lnTo>
                      <a:pt x="1766" y="1767"/>
                    </a:lnTo>
                    <a:cubicBezTo>
                      <a:pt x="1997" y="1767"/>
                      <a:pt x="2208" y="1557"/>
                      <a:pt x="2208" y="1325"/>
                    </a:cubicBezTo>
                    <a:lnTo>
                      <a:pt x="2208" y="442"/>
                    </a:lnTo>
                    <a:cubicBezTo>
                      <a:pt x="2187" y="190"/>
                      <a:pt x="1997" y="1"/>
                      <a:pt x="1766" y="1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49" name="Google Shape;649;p24">
              <a:hlinkClick r:id=""/>
            </p:cNvPr>
            <p:cNvSpPr/>
            <p:nvPr/>
          </p:nvSpPr>
          <p:spPr>
            <a:xfrm>
              <a:off x="7544619" y="2275678"/>
              <a:ext cx="579900" cy="5799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rgbClr val="4D8CF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24">
              <a:hlinkClick r:id=""/>
            </p:cNvPr>
            <p:cNvSpPr/>
            <p:nvPr/>
          </p:nvSpPr>
          <p:spPr>
            <a:xfrm>
              <a:off x="2652938" y="2275709"/>
              <a:ext cx="579900" cy="5799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rgbClr val="4D8CF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1" name="Google Shape;651;p24"/>
            <p:cNvGrpSpPr/>
            <p:nvPr/>
          </p:nvGrpSpPr>
          <p:grpSpPr>
            <a:xfrm>
              <a:off x="2767057" y="2381858"/>
              <a:ext cx="351644" cy="351959"/>
              <a:chOff x="3508282" y="3810341"/>
              <a:chExt cx="351644" cy="351959"/>
            </a:xfrm>
          </p:grpSpPr>
          <p:sp>
            <p:nvSpPr>
              <p:cNvPr id="652" name="Google Shape;652;p24"/>
              <p:cNvSpPr/>
              <p:nvPr/>
            </p:nvSpPr>
            <p:spPr>
              <a:xfrm>
                <a:off x="3508282" y="3810341"/>
                <a:ext cx="133180" cy="64232"/>
              </a:xfrm>
              <a:custGeom>
                <a:avLst/>
                <a:gdLst/>
                <a:ahLst/>
                <a:cxnLst/>
                <a:rect l="l" t="t" r="r" b="b"/>
                <a:pathLst>
                  <a:path w="8895" h="4290" extrusionOk="0">
                    <a:moveTo>
                      <a:pt x="2503" y="1"/>
                    </a:moveTo>
                    <a:cubicBezTo>
                      <a:pt x="1115" y="1"/>
                      <a:pt x="1" y="1115"/>
                      <a:pt x="1" y="2503"/>
                    </a:cubicBezTo>
                    <a:cubicBezTo>
                      <a:pt x="1" y="3491"/>
                      <a:pt x="800" y="4290"/>
                      <a:pt x="1788" y="4290"/>
                    </a:cubicBezTo>
                    <a:cubicBezTo>
                      <a:pt x="2797" y="4290"/>
                      <a:pt x="7191" y="3491"/>
                      <a:pt x="7191" y="2503"/>
                    </a:cubicBezTo>
                    <a:lnTo>
                      <a:pt x="8600" y="2503"/>
                    </a:lnTo>
                    <a:cubicBezTo>
                      <a:pt x="8600" y="1809"/>
                      <a:pt x="8894" y="1178"/>
                      <a:pt x="8432" y="737"/>
                    </a:cubicBezTo>
                    <a:cubicBezTo>
                      <a:pt x="7990" y="274"/>
                      <a:pt x="3197" y="1"/>
                      <a:pt x="2503" y="1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24"/>
              <p:cNvSpPr/>
              <p:nvPr/>
            </p:nvSpPr>
            <p:spPr>
              <a:xfrm>
                <a:off x="3535053" y="3847802"/>
                <a:ext cx="58872" cy="26771"/>
              </a:xfrm>
              <a:custGeom>
                <a:avLst/>
                <a:gdLst/>
                <a:ahLst/>
                <a:cxnLst/>
                <a:rect l="l" t="t" r="r" b="b"/>
                <a:pathLst>
                  <a:path w="3932" h="1788" extrusionOk="0">
                    <a:moveTo>
                      <a:pt x="1808" y="1"/>
                    </a:moveTo>
                    <a:cubicBezTo>
                      <a:pt x="1808" y="989"/>
                      <a:pt x="1009" y="1788"/>
                      <a:pt x="0" y="1788"/>
                    </a:cubicBezTo>
                    <a:lnTo>
                      <a:pt x="3932" y="1788"/>
                    </a:lnTo>
                    <a:lnTo>
                      <a:pt x="3932" y="1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24"/>
              <p:cNvSpPr/>
              <p:nvPr/>
            </p:nvSpPr>
            <p:spPr>
              <a:xfrm>
                <a:off x="3545743" y="3810341"/>
                <a:ext cx="239261" cy="351959"/>
              </a:xfrm>
              <a:custGeom>
                <a:avLst/>
                <a:gdLst/>
                <a:ahLst/>
                <a:cxnLst/>
                <a:rect l="l" t="t" r="r" b="b"/>
                <a:pathLst>
                  <a:path w="15980" h="23507" extrusionOk="0">
                    <a:moveTo>
                      <a:pt x="1" y="1"/>
                    </a:moveTo>
                    <a:cubicBezTo>
                      <a:pt x="653" y="1"/>
                      <a:pt x="1304" y="253"/>
                      <a:pt x="1767" y="737"/>
                    </a:cubicBezTo>
                    <a:cubicBezTo>
                      <a:pt x="1872" y="821"/>
                      <a:pt x="1956" y="926"/>
                      <a:pt x="2040" y="1031"/>
                    </a:cubicBezTo>
                    <a:cubicBezTo>
                      <a:pt x="2335" y="1451"/>
                      <a:pt x="2503" y="1977"/>
                      <a:pt x="2503" y="2503"/>
                    </a:cubicBezTo>
                    <a:lnTo>
                      <a:pt x="2503" y="21004"/>
                    </a:lnTo>
                    <a:cubicBezTo>
                      <a:pt x="2503" y="22371"/>
                      <a:pt x="3617" y="23506"/>
                      <a:pt x="5005" y="23506"/>
                    </a:cubicBezTo>
                    <a:lnTo>
                      <a:pt x="8747" y="23506"/>
                    </a:lnTo>
                    <a:cubicBezTo>
                      <a:pt x="9209" y="23065"/>
                      <a:pt x="11312" y="23212"/>
                      <a:pt x="11312" y="22539"/>
                    </a:cubicBezTo>
                    <a:lnTo>
                      <a:pt x="15979" y="19217"/>
                    </a:lnTo>
                    <a:lnTo>
                      <a:pt x="15979" y="2503"/>
                    </a:lnTo>
                    <a:cubicBezTo>
                      <a:pt x="15979" y="1115"/>
                      <a:pt x="14865" y="1"/>
                      <a:pt x="13477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24"/>
              <p:cNvSpPr/>
              <p:nvPr/>
            </p:nvSpPr>
            <p:spPr>
              <a:xfrm>
                <a:off x="3583205" y="4082317"/>
                <a:ext cx="201799" cy="79983"/>
              </a:xfrm>
              <a:custGeom>
                <a:avLst/>
                <a:gdLst/>
                <a:ahLst/>
                <a:cxnLst/>
                <a:rect l="l" t="t" r="r" b="b"/>
                <a:pathLst>
                  <a:path w="13478" h="5342" extrusionOk="0">
                    <a:moveTo>
                      <a:pt x="1" y="1"/>
                    </a:moveTo>
                    <a:lnTo>
                      <a:pt x="1" y="2839"/>
                    </a:lnTo>
                    <a:cubicBezTo>
                      <a:pt x="1" y="4206"/>
                      <a:pt x="1115" y="5341"/>
                      <a:pt x="2503" y="5341"/>
                    </a:cubicBezTo>
                    <a:lnTo>
                      <a:pt x="6245" y="5341"/>
                    </a:lnTo>
                    <a:cubicBezTo>
                      <a:pt x="6707" y="4900"/>
                      <a:pt x="8810" y="5047"/>
                      <a:pt x="8810" y="4374"/>
                    </a:cubicBezTo>
                    <a:lnTo>
                      <a:pt x="13477" y="1052"/>
                    </a:lnTo>
                    <a:lnTo>
                      <a:pt x="13477" y="1"/>
                    </a:ln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24"/>
              <p:cNvSpPr/>
              <p:nvPr/>
            </p:nvSpPr>
            <p:spPr>
              <a:xfrm>
                <a:off x="3545429" y="3810341"/>
                <a:ext cx="232328" cy="15437"/>
              </a:xfrm>
              <a:custGeom>
                <a:avLst/>
                <a:gdLst/>
                <a:ahLst/>
                <a:cxnLst/>
                <a:rect l="l" t="t" r="r" b="b"/>
                <a:pathLst>
                  <a:path w="15517" h="1031" extrusionOk="0">
                    <a:moveTo>
                      <a:pt x="1" y="1"/>
                    </a:moveTo>
                    <a:cubicBezTo>
                      <a:pt x="674" y="1"/>
                      <a:pt x="1304" y="253"/>
                      <a:pt x="1788" y="737"/>
                    </a:cubicBezTo>
                    <a:cubicBezTo>
                      <a:pt x="1872" y="821"/>
                      <a:pt x="1956" y="926"/>
                      <a:pt x="2040" y="1031"/>
                    </a:cubicBezTo>
                    <a:lnTo>
                      <a:pt x="15517" y="1031"/>
                    </a:lnTo>
                    <a:cubicBezTo>
                      <a:pt x="15054" y="379"/>
                      <a:pt x="14297" y="1"/>
                      <a:pt x="13498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3620666" y="4097753"/>
                <a:ext cx="239261" cy="64546"/>
              </a:xfrm>
              <a:custGeom>
                <a:avLst/>
                <a:gdLst/>
                <a:ahLst/>
                <a:cxnLst/>
                <a:rect l="l" t="t" r="r" b="b"/>
                <a:pathLst>
                  <a:path w="15980" h="4311" extrusionOk="0">
                    <a:moveTo>
                      <a:pt x="715" y="0"/>
                    </a:moveTo>
                    <a:cubicBezTo>
                      <a:pt x="1704" y="0"/>
                      <a:pt x="2503" y="820"/>
                      <a:pt x="2503" y="1808"/>
                    </a:cubicBezTo>
                    <a:cubicBezTo>
                      <a:pt x="2503" y="2355"/>
                      <a:pt x="2313" y="2901"/>
                      <a:pt x="1977" y="3343"/>
                    </a:cubicBezTo>
                    <a:cubicBezTo>
                      <a:pt x="1914" y="3406"/>
                      <a:pt x="1851" y="3490"/>
                      <a:pt x="1767" y="3574"/>
                    </a:cubicBezTo>
                    <a:cubicBezTo>
                      <a:pt x="1304" y="4037"/>
                      <a:pt x="673" y="4310"/>
                      <a:pt x="1" y="4310"/>
                    </a:cubicBezTo>
                    <a:lnTo>
                      <a:pt x="13477" y="4310"/>
                    </a:lnTo>
                    <a:cubicBezTo>
                      <a:pt x="14129" y="4310"/>
                      <a:pt x="14760" y="4037"/>
                      <a:pt x="15243" y="3574"/>
                    </a:cubicBezTo>
                    <a:cubicBezTo>
                      <a:pt x="15306" y="3490"/>
                      <a:pt x="15390" y="3406"/>
                      <a:pt x="15454" y="3343"/>
                    </a:cubicBezTo>
                    <a:cubicBezTo>
                      <a:pt x="15790" y="2901"/>
                      <a:pt x="15979" y="2355"/>
                      <a:pt x="15979" y="1808"/>
                    </a:cubicBezTo>
                    <a:cubicBezTo>
                      <a:pt x="15979" y="820"/>
                      <a:pt x="15180" y="21"/>
                      <a:pt x="14192" y="0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3620666" y="4147791"/>
                <a:ext cx="231385" cy="14508"/>
              </a:xfrm>
              <a:custGeom>
                <a:avLst/>
                <a:gdLst/>
                <a:ahLst/>
                <a:cxnLst/>
                <a:rect l="l" t="t" r="r" b="b"/>
                <a:pathLst>
                  <a:path w="15454" h="969" extrusionOk="0">
                    <a:moveTo>
                      <a:pt x="1977" y="1"/>
                    </a:moveTo>
                    <a:cubicBezTo>
                      <a:pt x="1914" y="64"/>
                      <a:pt x="1851" y="148"/>
                      <a:pt x="1767" y="232"/>
                    </a:cubicBezTo>
                    <a:cubicBezTo>
                      <a:pt x="1304" y="695"/>
                      <a:pt x="673" y="968"/>
                      <a:pt x="1" y="968"/>
                    </a:cubicBezTo>
                    <a:lnTo>
                      <a:pt x="13477" y="968"/>
                    </a:lnTo>
                    <a:cubicBezTo>
                      <a:pt x="14129" y="968"/>
                      <a:pt x="14760" y="695"/>
                      <a:pt x="15243" y="232"/>
                    </a:cubicBezTo>
                    <a:cubicBezTo>
                      <a:pt x="15306" y="148"/>
                      <a:pt x="15390" y="64"/>
                      <a:pt x="15454" y="1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24"/>
              <p:cNvSpPr/>
              <p:nvPr/>
            </p:nvSpPr>
            <p:spPr>
              <a:xfrm>
                <a:off x="3604301" y="4097753"/>
                <a:ext cx="53841" cy="27085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1809" extrusionOk="0">
                    <a:moveTo>
                      <a:pt x="1787" y="0"/>
                    </a:moveTo>
                    <a:cubicBezTo>
                      <a:pt x="799" y="0"/>
                      <a:pt x="0" y="820"/>
                      <a:pt x="0" y="1808"/>
                    </a:cubicBezTo>
                    <a:lnTo>
                      <a:pt x="3596" y="1808"/>
                    </a:lnTo>
                    <a:cubicBezTo>
                      <a:pt x="3575" y="820"/>
                      <a:pt x="2776" y="0"/>
                      <a:pt x="1787" y="0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3606187" y="3867401"/>
                <a:ext cx="159292" cy="25124"/>
              </a:xfrm>
              <a:custGeom>
                <a:avLst/>
                <a:gdLst/>
                <a:ahLst/>
                <a:cxnLst/>
                <a:rect l="l" t="t" r="r" b="b"/>
                <a:pathLst>
                  <a:path w="10639" h="1678" extrusionOk="0">
                    <a:moveTo>
                      <a:pt x="4353" y="0"/>
                    </a:moveTo>
                    <a:cubicBezTo>
                      <a:pt x="3901" y="0"/>
                      <a:pt x="3449" y="195"/>
                      <a:pt x="3133" y="584"/>
                    </a:cubicBezTo>
                    <a:cubicBezTo>
                      <a:pt x="2954" y="836"/>
                      <a:pt x="2681" y="962"/>
                      <a:pt x="2410" y="962"/>
                    </a:cubicBezTo>
                    <a:cubicBezTo>
                      <a:pt x="2140" y="962"/>
                      <a:pt x="1872" y="836"/>
                      <a:pt x="1703" y="584"/>
                    </a:cubicBezTo>
                    <a:cubicBezTo>
                      <a:pt x="1388" y="226"/>
                      <a:pt x="947" y="16"/>
                      <a:pt x="484" y="16"/>
                    </a:cubicBezTo>
                    <a:cubicBezTo>
                      <a:pt x="477" y="16"/>
                      <a:pt x="471" y="16"/>
                      <a:pt x="464" y="16"/>
                    </a:cubicBezTo>
                    <a:cubicBezTo>
                      <a:pt x="1" y="16"/>
                      <a:pt x="7" y="731"/>
                      <a:pt x="484" y="731"/>
                    </a:cubicBezTo>
                    <a:cubicBezTo>
                      <a:pt x="757" y="731"/>
                      <a:pt x="1031" y="878"/>
                      <a:pt x="1199" y="1109"/>
                    </a:cubicBezTo>
                    <a:cubicBezTo>
                      <a:pt x="1514" y="1488"/>
                      <a:pt x="1966" y="1677"/>
                      <a:pt x="2418" y="1677"/>
                    </a:cubicBezTo>
                    <a:cubicBezTo>
                      <a:pt x="2870" y="1677"/>
                      <a:pt x="3322" y="1488"/>
                      <a:pt x="3638" y="1109"/>
                    </a:cubicBezTo>
                    <a:cubicBezTo>
                      <a:pt x="3806" y="857"/>
                      <a:pt x="4079" y="731"/>
                      <a:pt x="4353" y="731"/>
                    </a:cubicBezTo>
                    <a:cubicBezTo>
                      <a:pt x="4626" y="731"/>
                      <a:pt x="4899" y="857"/>
                      <a:pt x="5067" y="1109"/>
                    </a:cubicBezTo>
                    <a:cubicBezTo>
                      <a:pt x="5383" y="1488"/>
                      <a:pt x="5835" y="1677"/>
                      <a:pt x="6287" y="1677"/>
                    </a:cubicBezTo>
                    <a:cubicBezTo>
                      <a:pt x="6739" y="1677"/>
                      <a:pt x="7191" y="1488"/>
                      <a:pt x="7506" y="1109"/>
                    </a:cubicBezTo>
                    <a:cubicBezTo>
                      <a:pt x="7685" y="857"/>
                      <a:pt x="7958" y="731"/>
                      <a:pt x="8229" y="731"/>
                    </a:cubicBezTo>
                    <a:cubicBezTo>
                      <a:pt x="8500" y="731"/>
                      <a:pt x="8768" y="857"/>
                      <a:pt x="8936" y="1109"/>
                    </a:cubicBezTo>
                    <a:cubicBezTo>
                      <a:pt x="9251" y="1467"/>
                      <a:pt x="9693" y="1677"/>
                      <a:pt x="10176" y="1677"/>
                    </a:cubicBezTo>
                    <a:cubicBezTo>
                      <a:pt x="10639" y="1677"/>
                      <a:pt x="10639" y="962"/>
                      <a:pt x="10176" y="962"/>
                    </a:cubicBezTo>
                    <a:cubicBezTo>
                      <a:pt x="9882" y="962"/>
                      <a:pt x="9609" y="815"/>
                      <a:pt x="9461" y="584"/>
                    </a:cubicBezTo>
                    <a:cubicBezTo>
                      <a:pt x="9136" y="195"/>
                      <a:pt x="8678" y="0"/>
                      <a:pt x="8224" y="0"/>
                    </a:cubicBezTo>
                    <a:cubicBezTo>
                      <a:pt x="7769" y="0"/>
                      <a:pt x="7317" y="195"/>
                      <a:pt x="7002" y="584"/>
                    </a:cubicBezTo>
                    <a:cubicBezTo>
                      <a:pt x="6833" y="836"/>
                      <a:pt x="6565" y="962"/>
                      <a:pt x="6295" y="962"/>
                    </a:cubicBezTo>
                    <a:cubicBezTo>
                      <a:pt x="6024" y="962"/>
                      <a:pt x="5751" y="836"/>
                      <a:pt x="5572" y="584"/>
                    </a:cubicBezTo>
                    <a:cubicBezTo>
                      <a:pt x="5257" y="195"/>
                      <a:pt x="4805" y="0"/>
                      <a:pt x="4353" y="0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24"/>
              <p:cNvSpPr/>
              <p:nvPr/>
            </p:nvSpPr>
            <p:spPr>
              <a:xfrm>
                <a:off x="3606187" y="3904159"/>
                <a:ext cx="159292" cy="25184"/>
              </a:xfrm>
              <a:custGeom>
                <a:avLst/>
                <a:gdLst/>
                <a:ahLst/>
                <a:cxnLst/>
                <a:rect l="l" t="t" r="r" b="b"/>
                <a:pathLst>
                  <a:path w="10639" h="1682" extrusionOk="0">
                    <a:moveTo>
                      <a:pt x="484" y="0"/>
                    </a:moveTo>
                    <a:cubicBezTo>
                      <a:pt x="1" y="0"/>
                      <a:pt x="1" y="736"/>
                      <a:pt x="484" y="736"/>
                    </a:cubicBezTo>
                    <a:cubicBezTo>
                      <a:pt x="757" y="736"/>
                      <a:pt x="1031" y="883"/>
                      <a:pt x="1199" y="1093"/>
                    </a:cubicBezTo>
                    <a:cubicBezTo>
                      <a:pt x="1514" y="1482"/>
                      <a:pt x="1966" y="1677"/>
                      <a:pt x="2418" y="1677"/>
                    </a:cubicBezTo>
                    <a:cubicBezTo>
                      <a:pt x="2870" y="1677"/>
                      <a:pt x="3322" y="1482"/>
                      <a:pt x="3638" y="1093"/>
                    </a:cubicBezTo>
                    <a:cubicBezTo>
                      <a:pt x="3806" y="852"/>
                      <a:pt x="4079" y="731"/>
                      <a:pt x="4353" y="731"/>
                    </a:cubicBezTo>
                    <a:cubicBezTo>
                      <a:pt x="4626" y="731"/>
                      <a:pt x="4899" y="852"/>
                      <a:pt x="5067" y="1093"/>
                    </a:cubicBezTo>
                    <a:cubicBezTo>
                      <a:pt x="5383" y="1482"/>
                      <a:pt x="5835" y="1677"/>
                      <a:pt x="6287" y="1677"/>
                    </a:cubicBezTo>
                    <a:cubicBezTo>
                      <a:pt x="6739" y="1677"/>
                      <a:pt x="7191" y="1482"/>
                      <a:pt x="7506" y="1093"/>
                    </a:cubicBezTo>
                    <a:cubicBezTo>
                      <a:pt x="7685" y="852"/>
                      <a:pt x="7958" y="731"/>
                      <a:pt x="8229" y="731"/>
                    </a:cubicBezTo>
                    <a:cubicBezTo>
                      <a:pt x="8500" y="731"/>
                      <a:pt x="8768" y="852"/>
                      <a:pt x="8936" y="1093"/>
                    </a:cubicBezTo>
                    <a:cubicBezTo>
                      <a:pt x="9251" y="1472"/>
                      <a:pt x="9693" y="1682"/>
                      <a:pt x="10176" y="1682"/>
                    </a:cubicBezTo>
                    <a:cubicBezTo>
                      <a:pt x="10639" y="1682"/>
                      <a:pt x="10639" y="967"/>
                      <a:pt x="10176" y="967"/>
                    </a:cubicBezTo>
                    <a:cubicBezTo>
                      <a:pt x="9882" y="967"/>
                      <a:pt x="9609" y="820"/>
                      <a:pt x="9461" y="589"/>
                    </a:cubicBezTo>
                    <a:cubicBezTo>
                      <a:pt x="9136" y="200"/>
                      <a:pt x="8678" y="5"/>
                      <a:pt x="8224" y="5"/>
                    </a:cubicBezTo>
                    <a:cubicBezTo>
                      <a:pt x="7769" y="5"/>
                      <a:pt x="7317" y="200"/>
                      <a:pt x="7002" y="589"/>
                    </a:cubicBezTo>
                    <a:cubicBezTo>
                      <a:pt x="6833" y="841"/>
                      <a:pt x="6565" y="967"/>
                      <a:pt x="6295" y="967"/>
                    </a:cubicBezTo>
                    <a:cubicBezTo>
                      <a:pt x="6024" y="967"/>
                      <a:pt x="5751" y="841"/>
                      <a:pt x="5572" y="589"/>
                    </a:cubicBezTo>
                    <a:cubicBezTo>
                      <a:pt x="5257" y="200"/>
                      <a:pt x="4805" y="5"/>
                      <a:pt x="4353" y="5"/>
                    </a:cubicBezTo>
                    <a:cubicBezTo>
                      <a:pt x="3901" y="5"/>
                      <a:pt x="3449" y="200"/>
                      <a:pt x="3133" y="589"/>
                    </a:cubicBezTo>
                    <a:cubicBezTo>
                      <a:pt x="2954" y="841"/>
                      <a:pt x="2681" y="967"/>
                      <a:pt x="2410" y="967"/>
                    </a:cubicBezTo>
                    <a:cubicBezTo>
                      <a:pt x="2140" y="967"/>
                      <a:pt x="1872" y="841"/>
                      <a:pt x="1703" y="589"/>
                    </a:cubicBezTo>
                    <a:cubicBezTo>
                      <a:pt x="1388" y="231"/>
                      <a:pt x="947" y="21"/>
                      <a:pt x="484" y="0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24"/>
              <p:cNvSpPr/>
              <p:nvPr/>
            </p:nvSpPr>
            <p:spPr>
              <a:xfrm>
                <a:off x="3606187" y="3940976"/>
                <a:ext cx="159292" cy="25199"/>
              </a:xfrm>
              <a:custGeom>
                <a:avLst/>
                <a:gdLst/>
                <a:ahLst/>
                <a:cxnLst/>
                <a:rect l="l" t="t" r="r" b="b"/>
                <a:pathLst>
                  <a:path w="10639" h="1683" extrusionOk="0">
                    <a:moveTo>
                      <a:pt x="484" y="1"/>
                    </a:moveTo>
                    <a:cubicBezTo>
                      <a:pt x="1" y="1"/>
                      <a:pt x="1" y="737"/>
                      <a:pt x="484" y="737"/>
                    </a:cubicBezTo>
                    <a:cubicBezTo>
                      <a:pt x="757" y="737"/>
                      <a:pt x="1031" y="884"/>
                      <a:pt x="1199" y="1094"/>
                    </a:cubicBezTo>
                    <a:cubicBezTo>
                      <a:pt x="1514" y="1483"/>
                      <a:pt x="1966" y="1678"/>
                      <a:pt x="2418" y="1678"/>
                    </a:cubicBezTo>
                    <a:cubicBezTo>
                      <a:pt x="2870" y="1678"/>
                      <a:pt x="3322" y="1483"/>
                      <a:pt x="3638" y="1094"/>
                    </a:cubicBezTo>
                    <a:cubicBezTo>
                      <a:pt x="3806" y="852"/>
                      <a:pt x="4079" y="732"/>
                      <a:pt x="4353" y="732"/>
                    </a:cubicBezTo>
                    <a:cubicBezTo>
                      <a:pt x="4626" y="732"/>
                      <a:pt x="4899" y="852"/>
                      <a:pt x="5067" y="1094"/>
                    </a:cubicBezTo>
                    <a:cubicBezTo>
                      <a:pt x="5383" y="1483"/>
                      <a:pt x="5835" y="1678"/>
                      <a:pt x="6287" y="1678"/>
                    </a:cubicBezTo>
                    <a:cubicBezTo>
                      <a:pt x="6739" y="1678"/>
                      <a:pt x="7191" y="1483"/>
                      <a:pt x="7506" y="1094"/>
                    </a:cubicBezTo>
                    <a:cubicBezTo>
                      <a:pt x="7685" y="852"/>
                      <a:pt x="7958" y="732"/>
                      <a:pt x="8229" y="732"/>
                    </a:cubicBezTo>
                    <a:cubicBezTo>
                      <a:pt x="8500" y="732"/>
                      <a:pt x="8768" y="852"/>
                      <a:pt x="8936" y="1094"/>
                    </a:cubicBezTo>
                    <a:cubicBezTo>
                      <a:pt x="9251" y="1473"/>
                      <a:pt x="9693" y="1683"/>
                      <a:pt x="10176" y="1683"/>
                    </a:cubicBezTo>
                    <a:cubicBezTo>
                      <a:pt x="10639" y="1683"/>
                      <a:pt x="10639" y="968"/>
                      <a:pt x="10176" y="968"/>
                    </a:cubicBezTo>
                    <a:cubicBezTo>
                      <a:pt x="9882" y="968"/>
                      <a:pt x="9609" y="821"/>
                      <a:pt x="9461" y="590"/>
                    </a:cubicBezTo>
                    <a:cubicBezTo>
                      <a:pt x="9136" y="201"/>
                      <a:pt x="8678" y="6"/>
                      <a:pt x="8224" y="6"/>
                    </a:cubicBezTo>
                    <a:cubicBezTo>
                      <a:pt x="7769" y="6"/>
                      <a:pt x="7317" y="201"/>
                      <a:pt x="7002" y="590"/>
                    </a:cubicBezTo>
                    <a:cubicBezTo>
                      <a:pt x="6833" y="842"/>
                      <a:pt x="6565" y="968"/>
                      <a:pt x="6295" y="968"/>
                    </a:cubicBezTo>
                    <a:cubicBezTo>
                      <a:pt x="6024" y="968"/>
                      <a:pt x="5751" y="842"/>
                      <a:pt x="5572" y="590"/>
                    </a:cubicBezTo>
                    <a:cubicBezTo>
                      <a:pt x="5257" y="201"/>
                      <a:pt x="4805" y="6"/>
                      <a:pt x="4353" y="6"/>
                    </a:cubicBezTo>
                    <a:cubicBezTo>
                      <a:pt x="3901" y="6"/>
                      <a:pt x="3449" y="201"/>
                      <a:pt x="3133" y="590"/>
                    </a:cubicBezTo>
                    <a:cubicBezTo>
                      <a:pt x="2954" y="842"/>
                      <a:pt x="2681" y="968"/>
                      <a:pt x="2410" y="968"/>
                    </a:cubicBezTo>
                    <a:cubicBezTo>
                      <a:pt x="2140" y="968"/>
                      <a:pt x="1872" y="842"/>
                      <a:pt x="1703" y="590"/>
                    </a:cubicBezTo>
                    <a:cubicBezTo>
                      <a:pt x="1388" y="232"/>
                      <a:pt x="947" y="22"/>
                      <a:pt x="484" y="1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3711639" y="3882434"/>
                <a:ext cx="147030" cy="147015"/>
              </a:xfrm>
              <a:custGeom>
                <a:avLst/>
                <a:gdLst/>
                <a:ahLst/>
                <a:cxnLst/>
                <a:rect l="l" t="t" r="r" b="b"/>
                <a:pathLst>
                  <a:path w="9820" h="9819" extrusionOk="0">
                    <a:moveTo>
                      <a:pt x="9819" y="0"/>
                    </a:moveTo>
                    <a:cubicBezTo>
                      <a:pt x="6665" y="169"/>
                      <a:pt x="3953" y="1220"/>
                      <a:pt x="1977" y="3196"/>
                    </a:cubicBezTo>
                    <a:cubicBezTo>
                      <a:pt x="1" y="5193"/>
                      <a:pt x="421" y="6434"/>
                      <a:pt x="232" y="9587"/>
                    </a:cubicBezTo>
                    <a:cubicBezTo>
                      <a:pt x="3407" y="9398"/>
                      <a:pt x="4647" y="9819"/>
                      <a:pt x="6623" y="7842"/>
                    </a:cubicBezTo>
                    <a:cubicBezTo>
                      <a:pt x="7107" y="7359"/>
                      <a:pt x="7548" y="6812"/>
                      <a:pt x="7927" y="6245"/>
                    </a:cubicBezTo>
                    <a:lnTo>
                      <a:pt x="6203" y="5950"/>
                    </a:lnTo>
                    <a:lnTo>
                      <a:pt x="6224" y="5929"/>
                    </a:lnTo>
                    <a:cubicBezTo>
                      <a:pt x="8326" y="4668"/>
                      <a:pt x="9672" y="2460"/>
                      <a:pt x="9819" y="42"/>
                    </a:cubicBezTo>
                    <a:lnTo>
                      <a:pt x="9819" y="0"/>
                    </a:ln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24"/>
              <p:cNvSpPr/>
              <p:nvPr/>
            </p:nvSpPr>
            <p:spPr>
              <a:xfrm>
                <a:off x="3682996" y="3930915"/>
                <a:ext cx="127191" cy="127176"/>
              </a:xfrm>
              <a:custGeom>
                <a:avLst/>
                <a:gdLst/>
                <a:ahLst/>
                <a:cxnLst/>
                <a:rect l="l" t="t" r="r" b="b"/>
                <a:pathLst>
                  <a:path w="8495" h="8494" extrusionOk="0">
                    <a:moveTo>
                      <a:pt x="8494" y="0"/>
                    </a:moveTo>
                    <a:lnTo>
                      <a:pt x="8494" y="0"/>
                    </a:lnTo>
                    <a:cubicBezTo>
                      <a:pt x="4983" y="2061"/>
                      <a:pt x="2061" y="4983"/>
                      <a:pt x="0" y="8494"/>
                    </a:cubicBezTo>
                    <a:cubicBezTo>
                      <a:pt x="3512" y="6434"/>
                      <a:pt x="6434" y="3511"/>
                      <a:pt x="8494" y="0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5" name="Google Shape;665;p24"/>
            <p:cNvGrpSpPr/>
            <p:nvPr/>
          </p:nvGrpSpPr>
          <p:grpSpPr>
            <a:xfrm>
              <a:off x="7642932" y="2406117"/>
              <a:ext cx="383281" cy="333947"/>
              <a:chOff x="6101607" y="1280354"/>
              <a:chExt cx="383281" cy="333947"/>
            </a:xfrm>
          </p:grpSpPr>
          <p:sp>
            <p:nvSpPr>
              <p:cNvPr id="666" name="Google Shape;666;p24"/>
              <p:cNvSpPr/>
              <p:nvPr/>
            </p:nvSpPr>
            <p:spPr>
              <a:xfrm>
                <a:off x="6101607" y="1280594"/>
                <a:ext cx="383281" cy="333707"/>
              </a:xfrm>
              <a:custGeom>
                <a:avLst/>
                <a:gdLst/>
                <a:ahLst/>
                <a:cxnLst/>
                <a:rect l="l" t="t" r="r" b="b"/>
                <a:pathLst>
                  <a:path w="25599" h="22288" extrusionOk="0">
                    <a:moveTo>
                      <a:pt x="14060" y="0"/>
                    </a:moveTo>
                    <a:cubicBezTo>
                      <a:pt x="11422" y="0"/>
                      <a:pt x="8740" y="922"/>
                      <a:pt x="6518" y="2928"/>
                    </a:cubicBezTo>
                    <a:cubicBezTo>
                      <a:pt x="0" y="8794"/>
                      <a:pt x="2334" y="19517"/>
                      <a:pt x="10702" y="22145"/>
                    </a:cubicBezTo>
                    <a:cubicBezTo>
                      <a:pt x="11014" y="22242"/>
                      <a:pt x="11325" y="22287"/>
                      <a:pt x="11629" y="22287"/>
                    </a:cubicBezTo>
                    <a:cubicBezTo>
                      <a:pt x="13434" y="22287"/>
                      <a:pt x="14966" y="20685"/>
                      <a:pt x="14696" y="18760"/>
                    </a:cubicBezTo>
                    <a:cubicBezTo>
                      <a:pt x="14465" y="17057"/>
                      <a:pt x="15033" y="15354"/>
                      <a:pt x="16252" y="14134"/>
                    </a:cubicBezTo>
                    <a:cubicBezTo>
                      <a:pt x="17290" y="13096"/>
                      <a:pt x="18692" y="12534"/>
                      <a:pt x="20127" y="12534"/>
                    </a:cubicBezTo>
                    <a:cubicBezTo>
                      <a:pt x="20552" y="12534"/>
                      <a:pt x="20980" y="12583"/>
                      <a:pt x="21403" y="12684"/>
                    </a:cubicBezTo>
                    <a:cubicBezTo>
                      <a:pt x="21659" y="12747"/>
                      <a:pt x="21913" y="12777"/>
                      <a:pt x="22162" y="12777"/>
                    </a:cubicBezTo>
                    <a:cubicBezTo>
                      <a:pt x="24051" y="12777"/>
                      <a:pt x="25599" y="11037"/>
                      <a:pt x="25208" y="9067"/>
                    </a:cubicBezTo>
                    <a:cubicBezTo>
                      <a:pt x="24046" y="3410"/>
                      <a:pt x="19135" y="0"/>
                      <a:pt x="14060" y="0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6201698" y="1280354"/>
                <a:ext cx="281124" cy="183233"/>
              </a:xfrm>
              <a:custGeom>
                <a:avLst/>
                <a:gdLst/>
                <a:ahLst/>
                <a:cxnLst/>
                <a:rect l="l" t="t" r="r" b="b"/>
                <a:pathLst>
                  <a:path w="18776" h="12238" extrusionOk="0">
                    <a:moveTo>
                      <a:pt x="7372" y="1"/>
                    </a:moveTo>
                    <a:cubicBezTo>
                      <a:pt x="4809" y="1"/>
                      <a:pt x="2199" y="874"/>
                      <a:pt x="1" y="2776"/>
                    </a:cubicBezTo>
                    <a:cubicBezTo>
                      <a:pt x="1763" y="1879"/>
                      <a:pt x="3616" y="1463"/>
                      <a:pt x="5431" y="1463"/>
                    </a:cubicBezTo>
                    <a:cubicBezTo>
                      <a:pt x="10891" y="1463"/>
                      <a:pt x="16000" y="5237"/>
                      <a:pt x="17199" y="11060"/>
                    </a:cubicBezTo>
                    <a:cubicBezTo>
                      <a:pt x="17283" y="11438"/>
                      <a:pt x="17283" y="11859"/>
                      <a:pt x="17220" y="12237"/>
                    </a:cubicBezTo>
                    <a:cubicBezTo>
                      <a:pt x="18250" y="11543"/>
                      <a:pt x="18776" y="10303"/>
                      <a:pt x="18523" y="9083"/>
                    </a:cubicBezTo>
                    <a:cubicBezTo>
                      <a:pt x="17363" y="3436"/>
                      <a:pt x="12458" y="1"/>
                      <a:pt x="7372" y="1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6298974" y="1332144"/>
                <a:ext cx="141984" cy="106574"/>
              </a:xfrm>
              <a:custGeom>
                <a:avLst/>
                <a:gdLst/>
                <a:ahLst/>
                <a:cxnLst/>
                <a:rect l="l" t="t" r="r" b="b"/>
                <a:pathLst>
                  <a:path w="9483" h="7118" extrusionOk="0">
                    <a:moveTo>
                      <a:pt x="4741" y="0"/>
                    </a:moveTo>
                    <a:cubicBezTo>
                      <a:pt x="3832" y="0"/>
                      <a:pt x="2923" y="347"/>
                      <a:pt x="2229" y="1041"/>
                    </a:cubicBezTo>
                    <a:cubicBezTo>
                      <a:pt x="0" y="3291"/>
                      <a:pt x="1577" y="7117"/>
                      <a:pt x="4752" y="7117"/>
                    </a:cubicBezTo>
                    <a:cubicBezTo>
                      <a:pt x="7906" y="7117"/>
                      <a:pt x="9482" y="3291"/>
                      <a:pt x="7254" y="1041"/>
                    </a:cubicBezTo>
                    <a:cubicBezTo>
                      <a:pt x="6560" y="347"/>
                      <a:pt x="5651" y="0"/>
                      <a:pt x="4741" y="0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6324472" y="1332459"/>
                <a:ext cx="103894" cy="98699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6592" extrusionOk="0">
                    <a:moveTo>
                      <a:pt x="3049" y="0"/>
                    </a:moveTo>
                    <a:cubicBezTo>
                      <a:pt x="2145" y="0"/>
                      <a:pt x="1241" y="347"/>
                      <a:pt x="547" y="1041"/>
                    </a:cubicBezTo>
                    <a:lnTo>
                      <a:pt x="526" y="1020"/>
                    </a:lnTo>
                    <a:cubicBezTo>
                      <a:pt x="316" y="1230"/>
                      <a:pt x="148" y="1462"/>
                      <a:pt x="0" y="1714"/>
                    </a:cubicBezTo>
                    <a:cubicBezTo>
                      <a:pt x="614" y="1344"/>
                      <a:pt x="1243" y="1181"/>
                      <a:pt x="1846" y="1181"/>
                    </a:cubicBezTo>
                    <a:cubicBezTo>
                      <a:pt x="4366" y="1181"/>
                      <a:pt x="6422" y="4030"/>
                      <a:pt x="4878" y="6592"/>
                    </a:cubicBezTo>
                    <a:cubicBezTo>
                      <a:pt x="5130" y="6444"/>
                      <a:pt x="5362" y="6255"/>
                      <a:pt x="5572" y="6066"/>
                    </a:cubicBezTo>
                    <a:cubicBezTo>
                      <a:pt x="6938" y="4657"/>
                      <a:pt x="6938" y="2429"/>
                      <a:pt x="5551" y="1041"/>
                    </a:cubicBezTo>
                    <a:cubicBezTo>
                      <a:pt x="4857" y="347"/>
                      <a:pt x="3953" y="0"/>
                      <a:pt x="3049" y="0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6191636" y="1503310"/>
                <a:ext cx="81226" cy="60684"/>
              </a:xfrm>
              <a:custGeom>
                <a:avLst/>
                <a:gdLst/>
                <a:ahLst/>
                <a:cxnLst/>
                <a:rect l="l" t="t" r="r" b="b"/>
                <a:pathLst>
                  <a:path w="5425" h="4053" extrusionOk="0">
                    <a:moveTo>
                      <a:pt x="2704" y="0"/>
                    </a:moveTo>
                    <a:cubicBezTo>
                      <a:pt x="2187" y="0"/>
                      <a:pt x="1672" y="195"/>
                      <a:pt x="1283" y="584"/>
                    </a:cubicBezTo>
                    <a:cubicBezTo>
                      <a:pt x="0" y="1866"/>
                      <a:pt x="904" y="4053"/>
                      <a:pt x="2712" y="4053"/>
                    </a:cubicBezTo>
                    <a:cubicBezTo>
                      <a:pt x="4520" y="4053"/>
                      <a:pt x="5424" y="1866"/>
                      <a:pt x="4142" y="584"/>
                    </a:cubicBezTo>
                    <a:cubicBezTo>
                      <a:pt x="3743" y="195"/>
                      <a:pt x="3222" y="0"/>
                      <a:pt x="2704" y="0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6205172" y="1503100"/>
                <a:ext cx="62660" cy="57435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3836" extrusionOk="0">
                    <a:moveTo>
                      <a:pt x="1817" y="0"/>
                    </a:moveTo>
                    <a:cubicBezTo>
                      <a:pt x="1300" y="0"/>
                      <a:pt x="779" y="198"/>
                      <a:pt x="379" y="598"/>
                    </a:cubicBezTo>
                    <a:cubicBezTo>
                      <a:pt x="232" y="766"/>
                      <a:pt x="84" y="934"/>
                      <a:pt x="0" y="1123"/>
                    </a:cubicBezTo>
                    <a:cubicBezTo>
                      <a:pt x="299" y="978"/>
                      <a:pt x="600" y="912"/>
                      <a:pt x="890" y="912"/>
                    </a:cubicBezTo>
                    <a:cubicBezTo>
                      <a:pt x="2277" y="912"/>
                      <a:pt x="3408" y="2410"/>
                      <a:pt x="2712" y="3836"/>
                    </a:cubicBezTo>
                    <a:cubicBezTo>
                      <a:pt x="3827" y="3289"/>
                      <a:pt x="4184" y="1859"/>
                      <a:pt x="3448" y="850"/>
                    </a:cubicBezTo>
                    <a:cubicBezTo>
                      <a:pt x="3057" y="287"/>
                      <a:pt x="2441" y="0"/>
                      <a:pt x="1817" y="0"/>
                    </a:cubicBezTo>
                    <a:close/>
                  </a:path>
                </a:pathLst>
              </a:custGeom>
              <a:solidFill>
                <a:srgbClr val="FBBC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6159835" y="1420527"/>
                <a:ext cx="81241" cy="60684"/>
              </a:xfrm>
              <a:custGeom>
                <a:avLst/>
                <a:gdLst/>
                <a:ahLst/>
                <a:cxnLst/>
                <a:rect l="l" t="t" r="r" b="b"/>
                <a:pathLst>
                  <a:path w="5426" h="4053" extrusionOk="0">
                    <a:moveTo>
                      <a:pt x="2721" y="0"/>
                    </a:moveTo>
                    <a:cubicBezTo>
                      <a:pt x="2203" y="0"/>
                      <a:pt x="1683" y="195"/>
                      <a:pt x="1283" y="583"/>
                    </a:cubicBezTo>
                    <a:cubicBezTo>
                      <a:pt x="1" y="1866"/>
                      <a:pt x="905" y="4052"/>
                      <a:pt x="2713" y="4052"/>
                    </a:cubicBezTo>
                    <a:cubicBezTo>
                      <a:pt x="4521" y="4052"/>
                      <a:pt x="5425" y="1866"/>
                      <a:pt x="4143" y="583"/>
                    </a:cubicBezTo>
                    <a:cubicBezTo>
                      <a:pt x="3754" y="195"/>
                      <a:pt x="3238" y="0"/>
                      <a:pt x="2721" y="0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6173684" y="1420437"/>
                <a:ext cx="62345" cy="5731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3828" extrusionOk="0">
                    <a:moveTo>
                      <a:pt x="1798" y="0"/>
                    </a:moveTo>
                    <a:cubicBezTo>
                      <a:pt x="1281" y="0"/>
                      <a:pt x="761" y="198"/>
                      <a:pt x="358" y="610"/>
                    </a:cubicBezTo>
                    <a:lnTo>
                      <a:pt x="358" y="589"/>
                    </a:lnTo>
                    <a:cubicBezTo>
                      <a:pt x="211" y="737"/>
                      <a:pt x="85" y="905"/>
                      <a:pt x="1" y="1094"/>
                    </a:cubicBezTo>
                    <a:cubicBezTo>
                      <a:pt x="317" y="926"/>
                      <a:pt x="639" y="851"/>
                      <a:pt x="949" y="851"/>
                    </a:cubicBezTo>
                    <a:cubicBezTo>
                      <a:pt x="2346" y="851"/>
                      <a:pt x="3491" y="2381"/>
                      <a:pt x="2734" y="3827"/>
                    </a:cubicBezTo>
                    <a:cubicBezTo>
                      <a:pt x="3827" y="3260"/>
                      <a:pt x="4164" y="1830"/>
                      <a:pt x="3428" y="821"/>
                    </a:cubicBezTo>
                    <a:cubicBezTo>
                      <a:pt x="3027" y="283"/>
                      <a:pt x="2415" y="0"/>
                      <a:pt x="1798" y="0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6196982" y="1334345"/>
                <a:ext cx="80911" cy="60609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4048" extrusionOk="0">
                    <a:moveTo>
                      <a:pt x="2705" y="1"/>
                    </a:moveTo>
                    <a:cubicBezTo>
                      <a:pt x="2187" y="1"/>
                      <a:pt x="1672" y="200"/>
                      <a:pt x="1283" y="600"/>
                    </a:cubicBezTo>
                    <a:cubicBezTo>
                      <a:pt x="1" y="1882"/>
                      <a:pt x="905" y="4048"/>
                      <a:pt x="2713" y="4048"/>
                    </a:cubicBezTo>
                    <a:cubicBezTo>
                      <a:pt x="4500" y="4048"/>
                      <a:pt x="5404" y="1882"/>
                      <a:pt x="4142" y="600"/>
                    </a:cubicBezTo>
                    <a:cubicBezTo>
                      <a:pt x="3743" y="200"/>
                      <a:pt x="3223" y="1"/>
                      <a:pt x="2705" y="1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6210202" y="1334345"/>
                <a:ext cx="62974" cy="57464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3838" extrusionOk="0">
                    <a:moveTo>
                      <a:pt x="1839" y="0"/>
                    </a:moveTo>
                    <a:cubicBezTo>
                      <a:pt x="1323" y="0"/>
                      <a:pt x="802" y="197"/>
                      <a:pt x="400" y="600"/>
                    </a:cubicBezTo>
                    <a:lnTo>
                      <a:pt x="379" y="600"/>
                    </a:lnTo>
                    <a:cubicBezTo>
                      <a:pt x="232" y="747"/>
                      <a:pt x="106" y="915"/>
                      <a:pt x="1" y="1104"/>
                    </a:cubicBezTo>
                    <a:cubicBezTo>
                      <a:pt x="318" y="942"/>
                      <a:pt x="639" y="869"/>
                      <a:pt x="948" y="869"/>
                    </a:cubicBezTo>
                    <a:cubicBezTo>
                      <a:pt x="2356" y="869"/>
                      <a:pt x="3496" y="2389"/>
                      <a:pt x="2755" y="3838"/>
                    </a:cubicBezTo>
                    <a:cubicBezTo>
                      <a:pt x="3848" y="3270"/>
                      <a:pt x="4205" y="1840"/>
                      <a:pt x="3470" y="831"/>
                    </a:cubicBezTo>
                    <a:cubicBezTo>
                      <a:pt x="3069" y="282"/>
                      <a:pt x="2457" y="0"/>
                      <a:pt x="1839" y="0"/>
                    </a:cubicBez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0" name="Google Shape;680;p25"/>
          <p:cNvCxnSpPr/>
          <p:nvPr/>
        </p:nvCxnSpPr>
        <p:spPr>
          <a:xfrm>
            <a:off x="5087050" y="2871525"/>
            <a:ext cx="168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25"/>
          <p:cNvCxnSpPr/>
          <p:nvPr/>
        </p:nvCxnSpPr>
        <p:spPr>
          <a:xfrm>
            <a:off x="2373925" y="2860725"/>
            <a:ext cx="13305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25"/>
          <p:cNvCxnSpPr/>
          <p:nvPr/>
        </p:nvCxnSpPr>
        <p:spPr>
          <a:xfrm>
            <a:off x="4790725" y="4009775"/>
            <a:ext cx="1990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25"/>
          <p:cNvCxnSpPr/>
          <p:nvPr/>
        </p:nvCxnSpPr>
        <p:spPr>
          <a:xfrm>
            <a:off x="2373925" y="3999050"/>
            <a:ext cx="2043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25"/>
          <p:cNvCxnSpPr/>
          <p:nvPr/>
        </p:nvCxnSpPr>
        <p:spPr>
          <a:xfrm>
            <a:off x="4649600" y="1752600"/>
            <a:ext cx="21042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25"/>
          <p:cNvCxnSpPr/>
          <p:nvPr/>
        </p:nvCxnSpPr>
        <p:spPr>
          <a:xfrm>
            <a:off x="2373925" y="1741875"/>
            <a:ext cx="183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25"/>
          <p:cNvSpPr/>
          <p:nvPr/>
        </p:nvSpPr>
        <p:spPr>
          <a:xfrm>
            <a:off x="3172188" y="1333600"/>
            <a:ext cx="2799600" cy="3033000"/>
          </a:xfrm>
          <a:prstGeom prst="roundRect">
            <a:avLst>
              <a:gd name="adj" fmla="val 8487"/>
            </a:avLst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7" name="Google Shape;687;p2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Online </a:t>
            </a:r>
            <a:r>
              <a:rPr lang="en-US"/>
              <a:t>learning planner infographics</a:t>
            </a:r>
            <a:endParaRPr lang="en-US"/>
          </a:p>
        </p:txBody>
      </p:sp>
      <p:sp>
        <p:nvSpPr>
          <p:cNvPr id="688" name="Google Shape;688;p25"/>
          <p:cNvSpPr/>
          <p:nvPr/>
        </p:nvSpPr>
        <p:spPr>
          <a:xfrm>
            <a:off x="6581625" y="2422900"/>
            <a:ext cx="2112954" cy="925127"/>
          </a:xfrm>
          <a:custGeom>
            <a:avLst/>
            <a:gdLst/>
            <a:ahLst/>
            <a:cxnLst/>
            <a:rect l="l" t="t" r="r" b="b"/>
            <a:pathLst>
              <a:path w="12016" h="3388" extrusionOk="0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9" name="Google Shape;689;p25"/>
          <p:cNvSpPr/>
          <p:nvPr/>
        </p:nvSpPr>
        <p:spPr>
          <a:xfrm>
            <a:off x="6581625" y="3541875"/>
            <a:ext cx="2112954" cy="925127"/>
          </a:xfrm>
          <a:custGeom>
            <a:avLst/>
            <a:gdLst/>
            <a:ahLst/>
            <a:cxnLst/>
            <a:rect l="l" t="t" r="r" b="b"/>
            <a:pathLst>
              <a:path w="12016" h="3388" extrusionOk="0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25"/>
          <p:cNvSpPr/>
          <p:nvPr/>
        </p:nvSpPr>
        <p:spPr>
          <a:xfrm>
            <a:off x="6581625" y="1290626"/>
            <a:ext cx="2112984" cy="925127"/>
          </a:xfrm>
          <a:custGeom>
            <a:avLst/>
            <a:gdLst/>
            <a:ahLst/>
            <a:cxnLst/>
            <a:rect l="l" t="t" r="r" b="b"/>
            <a:pathLst>
              <a:path w="12016" h="3388" extrusionOk="0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1" name="Google Shape;691;p25"/>
          <p:cNvSpPr/>
          <p:nvPr/>
        </p:nvSpPr>
        <p:spPr>
          <a:xfrm>
            <a:off x="446475" y="2422900"/>
            <a:ext cx="2108868" cy="925127"/>
          </a:xfrm>
          <a:custGeom>
            <a:avLst/>
            <a:gdLst/>
            <a:ahLst/>
            <a:cxnLst/>
            <a:rect l="l" t="t" r="r" b="b"/>
            <a:pathLst>
              <a:path w="12016" h="3388" extrusionOk="0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2" name="Google Shape;692;p25"/>
          <p:cNvSpPr/>
          <p:nvPr/>
        </p:nvSpPr>
        <p:spPr>
          <a:xfrm>
            <a:off x="444425" y="3541875"/>
            <a:ext cx="2108898" cy="925127"/>
          </a:xfrm>
          <a:custGeom>
            <a:avLst/>
            <a:gdLst/>
            <a:ahLst/>
            <a:cxnLst/>
            <a:rect l="l" t="t" r="r" b="b"/>
            <a:pathLst>
              <a:path w="12016" h="3388" extrusionOk="0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3" name="Google Shape;693;p25"/>
          <p:cNvSpPr/>
          <p:nvPr/>
        </p:nvSpPr>
        <p:spPr>
          <a:xfrm>
            <a:off x="448500" y="1290626"/>
            <a:ext cx="2108898" cy="925127"/>
          </a:xfrm>
          <a:custGeom>
            <a:avLst/>
            <a:gdLst/>
            <a:ahLst/>
            <a:cxnLst/>
            <a:rect l="l" t="t" r="r" b="b"/>
            <a:pathLst>
              <a:path w="12016" h="3388" extrusionOk="0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4" name="Google Shape;694;p25"/>
          <p:cNvSpPr txBox="1"/>
          <p:nvPr/>
        </p:nvSpPr>
        <p:spPr>
          <a:xfrm>
            <a:off x="602538" y="36039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7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695" name="Google Shape;695;p25"/>
          <p:cNvSpPr txBox="1"/>
          <p:nvPr/>
        </p:nvSpPr>
        <p:spPr>
          <a:xfrm>
            <a:off x="602538" y="38745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 is composed of hydrogen and helium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696" name="Google Shape;696;p25"/>
          <p:cNvSpPr txBox="1"/>
          <p:nvPr/>
        </p:nvSpPr>
        <p:spPr>
          <a:xfrm>
            <a:off x="602538" y="13335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697" name="Google Shape;697;p25"/>
          <p:cNvSpPr txBox="1"/>
          <p:nvPr/>
        </p:nvSpPr>
        <p:spPr>
          <a:xfrm>
            <a:off x="602538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 is the third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698" name="Google Shape;698;p25"/>
          <p:cNvSpPr txBox="1"/>
          <p:nvPr/>
        </p:nvSpPr>
        <p:spPr>
          <a:xfrm>
            <a:off x="602538" y="24826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699" name="Google Shape;699;p25"/>
          <p:cNvSpPr txBox="1"/>
          <p:nvPr/>
        </p:nvSpPr>
        <p:spPr>
          <a:xfrm>
            <a:off x="602538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 is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700" name="Google Shape;700;p25"/>
          <p:cNvSpPr txBox="1"/>
          <p:nvPr/>
        </p:nvSpPr>
        <p:spPr>
          <a:xfrm>
            <a:off x="6501147" y="1604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Planet Mercury is the closest object to the Sun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701" name="Google Shape;701;p25"/>
          <p:cNvSpPr txBox="1"/>
          <p:nvPr/>
        </p:nvSpPr>
        <p:spPr>
          <a:xfrm>
            <a:off x="6501147" y="13335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Mercury</a:t>
            </a:r>
            <a:endParaRPr sz="17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702" name="Google Shape;702;p25"/>
          <p:cNvSpPr txBox="1"/>
          <p:nvPr/>
        </p:nvSpPr>
        <p:spPr>
          <a:xfrm>
            <a:off x="6501147" y="24826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</a:t>
            </a:r>
            <a:endParaRPr sz="1700" b="1">
              <a:solidFill>
                <a:schemeClr val="accen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703" name="Google Shape;703;p25"/>
          <p:cNvSpPr txBox="1"/>
          <p:nvPr/>
        </p:nvSpPr>
        <p:spPr>
          <a:xfrm>
            <a:off x="6501147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Despite being red,</a:t>
            </a:r>
            <a:b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</a:b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Mars is a cold place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704" name="Google Shape;704;p25"/>
          <p:cNvSpPr txBox="1"/>
          <p:nvPr/>
        </p:nvSpPr>
        <p:spPr>
          <a:xfrm>
            <a:off x="6501147" y="36039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Jupiter</a:t>
            </a:r>
            <a:endParaRPr sz="17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705" name="Google Shape;705;p25"/>
          <p:cNvSpPr txBox="1"/>
          <p:nvPr/>
        </p:nvSpPr>
        <p:spPr>
          <a:xfrm>
            <a:off x="6501147" y="38745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Jupiter is a gas giant</a:t>
            </a:r>
            <a:b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</a:b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and the biggest planet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grpSp>
        <p:nvGrpSpPr>
          <p:cNvPr id="706" name="Google Shape;706;p25"/>
          <p:cNvGrpSpPr/>
          <p:nvPr/>
        </p:nvGrpSpPr>
        <p:grpSpPr>
          <a:xfrm>
            <a:off x="3538764" y="2009246"/>
            <a:ext cx="1892311" cy="1722440"/>
            <a:chOff x="3327912" y="3347776"/>
            <a:chExt cx="274706" cy="250100"/>
          </a:xfrm>
        </p:grpSpPr>
        <p:sp>
          <p:nvSpPr>
            <p:cNvPr id="707" name="Google Shape;707;p25"/>
            <p:cNvSpPr/>
            <p:nvPr/>
          </p:nvSpPr>
          <p:spPr>
            <a:xfrm>
              <a:off x="3352544" y="3347776"/>
              <a:ext cx="250074" cy="250100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4766" y="1"/>
                  </a:moveTo>
                  <a:cubicBezTo>
                    <a:pt x="2134" y="1"/>
                    <a:pt x="0" y="2125"/>
                    <a:pt x="0" y="4757"/>
                  </a:cubicBezTo>
                  <a:cubicBezTo>
                    <a:pt x="0" y="7389"/>
                    <a:pt x="2134" y="9523"/>
                    <a:pt x="4766" y="9523"/>
                  </a:cubicBezTo>
                  <a:cubicBezTo>
                    <a:pt x="7398" y="9523"/>
                    <a:pt x="9523" y="7389"/>
                    <a:pt x="9523" y="4757"/>
                  </a:cubicBezTo>
                  <a:cubicBezTo>
                    <a:pt x="9523" y="2125"/>
                    <a:pt x="7398" y="1"/>
                    <a:pt x="4766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3327912" y="3350297"/>
              <a:ext cx="238021" cy="247553"/>
            </a:xfrm>
            <a:custGeom>
              <a:avLst/>
              <a:gdLst/>
              <a:ahLst/>
              <a:cxnLst/>
              <a:rect l="l" t="t" r="r" b="b"/>
              <a:pathLst>
                <a:path w="9064" h="9427" extrusionOk="0">
                  <a:moveTo>
                    <a:pt x="4738" y="1"/>
                  </a:moveTo>
                  <a:lnTo>
                    <a:pt x="4738" y="1"/>
                  </a:lnTo>
                  <a:cubicBezTo>
                    <a:pt x="1618" y="651"/>
                    <a:pt x="0" y="4116"/>
                    <a:pt x="1512" y="6920"/>
                  </a:cubicBezTo>
                  <a:cubicBezTo>
                    <a:pt x="2388" y="8553"/>
                    <a:pt x="4039" y="9427"/>
                    <a:pt x="5712" y="9427"/>
                  </a:cubicBezTo>
                  <a:cubicBezTo>
                    <a:pt x="6911" y="9427"/>
                    <a:pt x="8120" y="8978"/>
                    <a:pt x="9063" y="8040"/>
                  </a:cubicBezTo>
                  <a:lnTo>
                    <a:pt x="9063" y="8040"/>
                  </a:lnTo>
                  <a:cubicBezTo>
                    <a:pt x="8738" y="8107"/>
                    <a:pt x="8413" y="8145"/>
                    <a:pt x="8087" y="8145"/>
                  </a:cubicBezTo>
                  <a:cubicBezTo>
                    <a:pt x="6154" y="8145"/>
                    <a:pt x="4422" y="6977"/>
                    <a:pt x="3685" y="5197"/>
                  </a:cubicBezTo>
                  <a:cubicBezTo>
                    <a:pt x="2948" y="3408"/>
                    <a:pt x="3369" y="1359"/>
                    <a:pt x="4738" y="1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3404066" y="3349037"/>
              <a:ext cx="198552" cy="246818"/>
            </a:xfrm>
            <a:custGeom>
              <a:avLst/>
              <a:gdLst/>
              <a:ahLst/>
              <a:cxnLst/>
              <a:rect l="l" t="t" r="r" b="b"/>
              <a:pathLst>
                <a:path w="7561" h="9399" extrusionOk="0">
                  <a:moveTo>
                    <a:pt x="3493" y="1"/>
                  </a:moveTo>
                  <a:lnTo>
                    <a:pt x="3819" y="393"/>
                  </a:lnTo>
                  <a:cubicBezTo>
                    <a:pt x="3857" y="441"/>
                    <a:pt x="3866" y="498"/>
                    <a:pt x="3847" y="556"/>
                  </a:cubicBezTo>
                  <a:lnTo>
                    <a:pt x="3627" y="1073"/>
                  </a:lnTo>
                  <a:cubicBezTo>
                    <a:pt x="3611" y="1105"/>
                    <a:pt x="3582" y="1122"/>
                    <a:pt x="3554" y="1122"/>
                  </a:cubicBezTo>
                  <a:cubicBezTo>
                    <a:pt x="3532" y="1122"/>
                    <a:pt x="3510" y="1112"/>
                    <a:pt x="3493" y="1092"/>
                  </a:cubicBezTo>
                  <a:lnTo>
                    <a:pt x="3292" y="795"/>
                  </a:lnTo>
                  <a:cubicBezTo>
                    <a:pt x="3254" y="747"/>
                    <a:pt x="3206" y="728"/>
                    <a:pt x="3149" y="728"/>
                  </a:cubicBezTo>
                  <a:lnTo>
                    <a:pt x="2929" y="738"/>
                  </a:lnTo>
                  <a:cubicBezTo>
                    <a:pt x="2842" y="747"/>
                    <a:pt x="2775" y="785"/>
                    <a:pt x="2728" y="852"/>
                  </a:cubicBezTo>
                  <a:lnTo>
                    <a:pt x="2115" y="1762"/>
                  </a:lnTo>
                  <a:cubicBezTo>
                    <a:pt x="2058" y="1848"/>
                    <a:pt x="2106" y="1963"/>
                    <a:pt x="2211" y="1982"/>
                  </a:cubicBezTo>
                  <a:lnTo>
                    <a:pt x="2488" y="2039"/>
                  </a:lnTo>
                  <a:cubicBezTo>
                    <a:pt x="2501" y="2042"/>
                    <a:pt x="2513" y="2043"/>
                    <a:pt x="2526" y="2043"/>
                  </a:cubicBezTo>
                  <a:cubicBezTo>
                    <a:pt x="2608" y="2043"/>
                    <a:pt x="2685" y="1990"/>
                    <a:pt x="2718" y="1915"/>
                  </a:cubicBezTo>
                  <a:lnTo>
                    <a:pt x="2852" y="1541"/>
                  </a:lnTo>
                  <a:cubicBezTo>
                    <a:pt x="2874" y="1480"/>
                    <a:pt x="2932" y="1445"/>
                    <a:pt x="2990" y="1445"/>
                  </a:cubicBezTo>
                  <a:cubicBezTo>
                    <a:pt x="3031" y="1445"/>
                    <a:pt x="3073" y="1463"/>
                    <a:pt x="3101" y="1503"/>
                  </a:cubicBezTo>
                  <a:lnTo>
                    <a:pt x="3225" y="1656"/>
                  </a:lnTo>
                  <a:lnTo>
                    <a:pt x="3149" y="2164"/>
                  </a:lnTo>
                  <a:cubicBezTo>
                    <a:pt x="3149" y="2192"/>
                    <a:pt x="3120" y="2221"/>
                    <a:pt x="3091" y="2221"/>
                  </a:cubicBezTo>
                  <a:lnTo>
                    <a:pt x="2450" y="2317"/>
                  </a:lnTo>
                  <a:cubicBezTo>
                    <a:pt x="2421" y="2326"/>
                    <a:pt x="2393" y="2336"/>
                    <a:pt x="2373" y="2355"/>
                  </a:cubicBezTo>
                  <a:lnTo>
                    <a:pt x="1742" y="2814"/>
                  </a:lnTo>
                  <a:cubicBezTo>
                    <a:pt x="1675" y="2862"/>
                    <a:pt x="1627" y="2929"/>
                    <a:pt x="1608" y="3006"/>
                  </a:cubicBezTo>
                  <a:lnTo>
                    <a:pt x="1550" y="3264"/>
                  </a:lnTo>
                  <a:cubicBezTo>
                    <a:pt x="1533" y="3335"/>
                    <a:pt x="1457" y="3390"/>
                    <a:pt x="1386" y="3390"/>
                  </a:cubicBezTo>
                  <a:cubicBezTo>
                    <a:pt x="1380" y="3390"/>
                    <a:pt x="1374" y="3389"/>
                    <a:pt x="1369" y="3389"/>
                  </a:cubicBezTo>
                  <a:lnTo>
                    <a:pt x="1081" y="3350"/>
                  </a:lnTo>
                  <a:cubicBezTo>
                    <a:pt x="1075" y="3349"/>
                    <a:pt x="1068" y="3349"/>
                    <a:pt x="1062" y="3349"/>
                  </a:cubicBezTo>
                  <a:cubicBezTo>
                    <a:pt x="994" y="3349"/>
                    <a:pt x="935" y="3394"/>
                    <a:pt x="909" y="3456"/>
                  </a:cubicBezTo>
                  <a:lnTo>
                    <a:pt x="747" y="3886"/>
                  </a:lnTo>
                  <a:cubicBezTo>
                    <a:pt x="718" y="3972"/>
                    <a:pt x="766" y="4078"/>
                    <a:pt x="861" y="4106"/>
                  </a:cubicBezTo>
                  <a:lnTo>
                    <a:pt x="1215" y="4202"/>
                  </a:lnTo>
                  <a:cubicBezTo>
                    <a:pt x="1234" y="4208"/>
                    <a:pt x="1253" y="4210"/>
                    <a:pt x="1272" y="4210"/>
                  </a:cubicBezTo>
                  <a:cubicBezTo>
                    <a:pt x="1347" y="4210"/>
                    <a:pt x="1414" y="4166"/>
                    <a:pt x="1445" y="4097"/>
                  </a:cubicBezTo>
                  <a:lnTo>
                    <a:pt x="1684" y="3580"/>
                  </a:lnTo>
                  <a:cubicBezTo>
                    <a:pt x="1723" y="3503"/>
                    <a:pt x="1790" y="3436"/>
                    <a:pt x="1885" y="3408"/>
                  </a:cubicBezTo>
                  <a:lnTo>
                    <a:pt x="2268" y="3283"/>
                  </a:lnTo>
                  <a:lnTo>
                    <a:pt x="2785" y="3915"/>
                  </a:lnTo>
                  <a:lnTo>
                    <a:pt x="2737" y="4068"/>
                  </a:lnTo>
                  <a:cubicBezTo>
                    <a:pt x="2708" y="4154"/>
                    <a:pt x="2756" y="4250"/>
                    <a:pt x="2842" y="4279"/>
                  </a:cubicBezTo>
                  <a:cubicBezTo>
                    <a:pt x="2862" y="4288"/>
                    <a:pt x="2881" y="4288"/>
                    <a:pt x="2900" y="4288"/>
                  </a:cubicBezTo>
                  <a:cubicBezTo>
                    <a:pt x="2976" y="4288"/>
                    <a:pt x="3043" y="4240"/>
                    <a:pt x="3063" y="4173"/>
                  </a:cubicBezTo>
                  <a:lnTo>
                    <a:pt x="3110" y="4020"/>
                  </a:lnTo>
                  <a:cubicBezTo>
                    <a:pt x="3149" y="3915"/>
                    <a:pt x="3130" y="3790"/>
                    <a:pt x="3053" y="3704"/>
                  </a:cubicBezTo>
                  <a:lnTo>
                    <a:pt x="2622" y="3168"/>
                  </a:lnTo>
                  <a:lnTo>
                    <a:pt x="2728" y="3140"/>
                  </a:lnTo>
                  <a:lnTo>
                    <a:pt x="3101" y="3369"/>
                  </a:lnTo>
                  <a:cubicBezTo>
                    <a:pt x="3177" y="3417"/>
                    <a:pt x="3235" y="3494"/>
                    <a:pt x="3254" y="3590"/>
                  </a:cubicBezTo>
                  <a:lnTo>
                    <a:pt x="3340" y="3982"/>
                  </a:lnTo>
                  <a:cubicBezTo>
                    <a:pt x="3350" y="4068"/>
                    <a:pt x="3426" y="4116"/>
                    <a:pt x="3503" y="4125"/>
                  </a:cubicBezTo>
                  <a:lnTo>
                    <a:pt x="3541" y="4125"/>
                  </a:lnTo>
                  <a:cubicBezTo>
                    <a:pt x="3627" y="4097"/>
                    <a:pt x="3685" y="4011"/>
                    <a:pt x="3665" y="3924"/>
                  </a:cubicBezTo>
                  <a:lnTo>
                    <a:pt x="3627" y="3695"/>
                  </a:lnTo>
                  <a:cubicBezTo>
                    <a:pt x="3608" y="3609"/>
                    <a:pt x="3665" y="3532"/>
                    <a:pt x="3742" y="3523"/>
                  </a:cubicBezTo>
                  <a:cubicBezTo>
                    <a:pt x="3809" y="3513"/>
                    <a:pt x="3857" y="3465"/>
                    <a:pt x="3866" y="3408"/>
                  </a:cubicBezTo>
                  <a:lnTo>
                    <a:pt x="3943" y="3006"/>
                  </a:lnTo>
                  <a:cubicBezTo>
                    <a:pt x="3969" y="2936"/>
                    <a:pt x="4028" y="2890"/>
                    <a:pt x="4096" y="2890"/>
                  </a:cubicBezTo>
                  <a:cubicBezTo>
                    <a:pt x="4102" y="2890"/>
                    <a:pt x="4109" y="2890"/>
                    <a:pt x="4115" y="2891"/>
                  </a:cubicBezTo>
                  <a:lnTo>
                    <a:pt x="4201" y="2891"/>
                  </a:lnTo>
                  <a:cubicBezTo>
                    <a:pt x="4240" y="2891"/>
                    <a:pt x="4288" y="2881"/>
                    <a:pt x="4316" y="2853"/>
                  </a:cubicBezTo>
                  <a:cubicBezTo>
                    <a:pt x="4348" y="2821"/>
                    <a:pt x="4380" y="2802"/>
                    <a:pt x="4417" y="2802"/>
                  </a:cubicBezTo>
                  <a:cubicBezTo>
                    <a:pt x="4425" y="2802"/>
                    <a:pt x="4432" y="2803"/>
                    <a:pt x="4441" y="2805"/>
                  </a:cubicBezTo>
                  <a:lnTo>
                    <a:pt x="4699" y="2824"/>
                  </a:lnTo>
                  <a:cubicBezTo>
                    <a:pt x="4756" y="2843"/>
                    <a:pt x="4795" y="2891"/>
                    <a:pt x="4804" y="2939"/>
                  </a:cubicBezTo>
                  <a:lnTo>
                    <a:pt x="4833" y="3054"/>
                  </a:lnTo>
                  <a:cubicBezTo>
                    <a:pt x="4852" y="3140"/>
                    <a:pt x="4795" y="3226"/>
                    <a:pt x="4709" y="3245"/>
                  </a:cubicBezTo>
                  <a:lnTo>
                    <a:pt x="3972" y="3465"/>
                  </a:lnTo>
                  <a:cubicBezTo>
                    <a:pt x="3886" y="3484"/>
                    <a:pt x="3857" y="3590"/>
                    <a:pt x="3914" y="3656"/>
                  </a:cubicBezTo>
                  <a:lnTo>
                    <a:pt x="3981" y="3733"/>
                  </a:lnTo>
                  <a:cubicBezTo>
                    <a:pt x="4005" y="3765"/>
                    <a:pt x="4042" y="3783"/>
                    <a:pt x="4081" y="3783"/>
                  </a:cubicBezTo>
                  <a:cubicBezTo>
                    <a:pt x="4089" y="3783"/>
                    <a:pt x="4097" y="3783"/>
                    <a:pt x="4106" y="3781"/>
                  </a:cubicBezTo>
                  <a:lnTo>
                    <a:pt x="4536" y="3752"/>
                  </a:lnTo>
                  <a:cubicBezTo>
                    <a:pt x="4542" y="3751"/>
                    <a:pt x="4548" y="3751"/>
                    <a:pt x="4553" y="3751"/>
                  </a:cubicBezTo>
                  <a:cubicBezTo>
                    <a:pt x="4624" y="3751"/>
                    <a:pt x="4691" y="3806"/>
                    <a:pt x="4709" y="3877"/>
                  </a:cubicBezTo>
                  <a:lnTo>
                    <a:pt x="4728" y="3991"/>
                  </a:lnTo>
                  <a:cubicBezTo>
                    <a:pt x="4766" y="4183"/>
                    <a:pt x="4632" y="4365"/>
                    <a:pt x="4431" y="4384"/>
                  </a:cubicBezTo>
                  <a:lnTo>
                    <a:pt x="3598" y="4451"/>
                  </a:lnTo>
                  <a:cubicBezTo>
                    <a:pt x="3512" y="4460"/>
                    <a:pt x="3464" y="4547"/>
                    <a:pt x="3484" y="4633"/>
                  </a:cubicBezTo>
                  <a:cubicBezTo>
                    <a:pt x="3516" y="4731"/>
                    <a:pt x="3437" y="4823"/>
                    <a:pt x="3341" y="4823"/>
                  </a:cubicBezTo>
                  <a:cubicBezTo>
                    <a:pt x="3325" y="4823"/>
                    <a:pt x="3309" y="4820"/>
                    <a:pt x="3292" y="4814"/>
                  </a:cubicBezTo>
                  <a:lnTo>
                    <a:pt x="2680" y="4614"/>
                  </a:lnTo>
                  <a:cubicBezTo>
                    <a:pt x="2594" y="4585"/>
                    <a:pt x="2536" y="4508"/>
                    <a:pt x="2517" y="4432"/>
                  </a:cubicBezTo>
                  <a:cubicBezTo>
                    <a:pt x="2498" y="4307"/>
                    <a:pt x="2393" y="4231"/>
                    <a:pt x="2278" y="4231"/>
                  </a:cubicBezTo>
                  <a:lnTo>
                    <a:pt x="1694" y="4250"/>
                  </a:lnTo>
                  <a:cubicBezTo>
                    <a:pt x="1483" y="4250"/>
                    <a:pt x="1273" y="4298"/>
                    <a:pt x="1081" y="4384"/>
                  </a:cubicBezTo>
                  <a:lnTo>
                    <a:pt x="881" y="4470"/>
                  </a:lnTo>
                  <a:cubicBezTo>
                    <a:pt x="766" y="4518"/>
                    <a:pt x="689" y="4633"/>
                    <a:pt x="680" y="4757"/>
                  </a:cubicBezTo>
                  <a:lnTo>
                    <a:pt x="680" y="4920"/>
                  </a:lnTo>
                  <a:lnTo>
                    <a:pt x="86" y="5599"/>
                  </a:lnTo>
                  <a:cubicBezTo>
                    <a:pt x="38" y="5657"/>
                    <a:pt x="10" y="5733"/>
                    <a:pt x="0" y="5810"/>
                  </a:cubicBezTo>
                  <a:lnTo>
                    <a:pt x="0" y="6528"/>
                  </a:lnTo>
                  <a:cubicBezTo>
                    <a:pt x="0" y="6671"/>
                    <a:pt x="57" y="6796"/>
                    <a:pt x="153" y="6891"/>
                  </a:cubicBezTo>
                  <a:lnTo>
                    <a:pt x="670" y="7389"/>
                  </a:lnTo>
                  <a:cubicBezTo>
                    <a:pt x="756" y="7465"/>
                    <a:pt x="861" y="7513"/>
                    <a:pt x="976" y="7523"/>
                  </a:cubicBezTo>
                  <a:lnTo>
                    <a:pt x="2527" y="7657"/>
                  </a:lnTo>
                  <a:cubicBezTo>
                    <a:pt x="2622" y="7666"/>
                    <a:pt x="2699" y="7753"/>
                    <a:pt x="2680" y="7848"/>
                  </a:cubicBezTo>
                  <a:lnTo>
                    <a:pt x="2670" y="7925"/>
                  </a:lnTo>
                  <a:cubicBezTo>
                    <a:pt x="2661" y="8040"/>
                    <a:pt x="2708" y="8155"/>
                    <a:pt x="2804" y="8231"/>
                  </a:cubicBezTo>
                  <a:lnTo>
                    <a:pt x="3187" y="8509"/>
                  </a:lnTo>
                  <a:lnTo>
                    <a:pt x="3130" y="8700"/>
                  </a:lnTo>
                  <a:cubicBezTo>
                    <a:pt x="3082" y="8824"/>
                    <a:pt x="3130" y="8958"/>
                    <a:pt x="3225" y="9045"/>
                  </a:cubicBezTo>
                  <a:lnTo>
                    <a:pt x="3627" y="9399"/>
                  </a:lnTo>
                  <a:cubicBezTo>
                    <a:pt x="4020" y="9332"/>
                    <a:pt x="4402" y="9207"/>
                    <a:pt x="4766" y="9045"/>
                  </a:cubicBezTo>
                  <a:lnTo>
                    <a:pt x="5398" y="8288"/>
                  </a:lnTo>
                  <a:cubicBezTo>
                    <a:pt x="5503" y="8174"/>
                    <a:pt x="5580" y="8030"/>
                    <a:pt x="5647" y="7887"/>
                  </a:cubicBezTo>
                  <a:lnTo>
                    <a:pt x="6355" y="6269"/>
                  </a:lnTo>
                  <a:cubicBezTo>
                    <a:pt x="6431" y="6097"/>
                    <a:pt x="6307" y="5906"/>
                    <a:pt x="6115" y="5896"/>
                  </a:cubicBezTo>
                  <a:cubicBezTo>
                    <a:pt x="6106" y="5896"/>
                    <a:pt x="6097" y="5897"/>
                    <a:pt x="6088" y="5897"/>
                  </a:cubicBezTo>
                  <a:cubicBezTo>
                    <a:pt x="5897" y="5897"/>
                    <a:pt x="5717" y="5803"/>
                    <a:pt x="5589" y="5657"/>
                  </a:cubicBezTo>
                  <a:lnTo>
                    <a:pt x="4890" y="4824"/>
                  </a:lnTo>
                  <a:cubicBezTo>
                    <a:pt x="4784" y="4696"/>
                    <a:pt x="4899" y="4541"/>
                    <a:pt x="5025" y="4541"/>
                  </a:cubicBezTo>
                  <a:cubicBezTo>
                    <a:pt x="5068" y="4541"/>
                    <a:pt x="5112" y="4560"/>
                    <a:pt x="5149" y="4604"/>
                  </a:cubicBezTo>
                  <a:lnTo>
                    <a:pt x="5847" y="5446"/>
                  </a:lnTo>
                  <a:cubicBezTo>
                    <a:pt x="5914" y="5513"/>
                    <a:pt x="6001" y="5551"/>
                    <a:pt x="6087" y="5561"/>
                  </a:cubicBezTo>
                  <a:cubicBezTo>
                    <a:pt x="6192" y="5561"/>
                    <a:pt x="6297" y="5494"/>
                    <a:pt x="6345" y="5408"/>
                  </a:cubicBezTo>
                  <a:lnTo>
                    <a:pt x="6747" y="4604"/>
                  </a:lnTo>
                  <a:cubicBezTo>
                    <a:pt x="6785" y="4527"/>
                    <a:pt x="6766" y="4441"/>
                    <a:pt x="6699" y="4393"/>
                  </a:cubicBezTo>
                  <a:lnTo>
                    <a:pt x="6575" y="4307"/>
                  </a:lnTo>
                  <a:cubicBezTo>
                    <a:pt x="6537" y="4279"/>
                    <a:pt x="6527" y="4221"/>
                    <a:pt x="6556" y="4173"/>
                  </a:cubicBezTo>
                  <a:lnTo>
                    <a:pt x="6613" y="4087"/>
                  </a:lnTo>
                  <a:cubicBezTo>
                    <a:pt x="6672" y="3985"/>
                    <a:pt x="6778" y="3931"/>
                    <a:pt x="6885" y="3931"/>
                  </a:cubicBezTo>
                  <a:cubicBezTo>
                    <a:pt x="6969" y="3931"/>
                    <a:pt x="7054" y="3963"/>
                    <a:pt x="7120" y="4030"/>
                  </a:cubicBezTo>
                  <a:lnTo>
                    <a:pt x="7561" y="4460"/>
                  </a:lnTo>
                  <a:cubicBezTo>
                    <a:pt x="7551" y="4269"/>
                    <a:pt x="7532" y="4068"/>
                    <a:pt x="7494" y="3886"/>
                  </a:cubicBezTo>
                  <a:cubicBezTo>
                    <a:pt x="7139" y="1857"/>
                    <a:pt x="5532" y="297"/>
                    <a:pt x="3493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3433950" y="3394782"/>
              <a:ext cx="15861" cy="25656"/>
            </a:xfrm>
            <a:custGeom>
              <a:avLst/>
              <a:gdLst/>
              <a:ahLst/>
              <a:cxnLst/>
              <a:rect l="l" t="t" r="r" b="b"/>
              <a:pathLst>
                <a:path w="604" h="977" extrusionOk="0">
                  <a:moveTo>
                    <a:pt x="432" y="0"/>
                  </a:moveTo>
                  <a:cubicBezTo>
                    <a:pt x="336" y="0"/>
                    <a:pt x="259" y="77"/>
                    <a:pt x="259" y="173"/>
                  </a:cubicBezTo>
                  <a:lnTo>
                    <a:pt x="259" y="536"/>
                  </a:lnTo>
                  <a:lnTo>
                    <a:pt x="106" y="680"/>
                  </a:lnTo>
                  <a:cubicBezTo>
                    <a:pt x="1" y="795"/>
                    <a:pt x="77" y="977"/>
                    <a:pt x="231" y="977"/>
                  </a:cubicBezTo>
                  <a:cubicBezTo>
                    <a:pt x="269" y="977"/>
                    <a:pt x="317" y="957"/>
                    <a:pt x="345" y="929"/>
                  </a:cubicBezTo>
                  <a:lnTo>
                    <a:pt x="556" y="737"/>
                  </a:lnTo>
                  <a:cubicBezTo>
                    <a:pt x="585" y="709"/>
                    <a:pt x="604" y="661"/>
                    <a:pt x="604" y="613"/>
                  </a:cubicBezTo>
                  <a:lnTo>
                    <a:pt x="594" y="173"/>
                  </a:lnTo>
                  <a:cubicBezTo>
                    <a:pt x="594" y="77"/>
                    <a:pt x="518" y="0"/>
                    <a:pt x="432" y="0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3404302" y="3478709"/>
              <a:ext cx="143774" cy="117146"/>
            </a:xfrm>
            <a:custGeom>
              <a:avLst/>
              <a:gdLst/>
              <a:ahLst/>
              <a:cxnLst/>
              <a:rect l="l" t="t" r="r" b="b"/>
              <a:pathLst>
                <a:path w="5475" h="4461" extrusionOk="0">
                  <a:moveTo>
                    <a:pt x="661" y="1"/>
                  </a:moveTo>
                  <a:lnTo>
                    <a:pt x="87" y="661"/>
                  </a:lnTo>
                  <a:cubicBezTo>
                    <a:pt x="29" y="719"/>
                    <a:pt x="1" y="795"/>
                    <a:pt x="1" y="881"/>
                  </a:cubicBezTo>
                  <a:lnTo>
                    <a:pt x="1" y="1599"/>
                  </a:lnTo>
                  <a:cubicBezTo>
                    <a:pt x="1" y="1733"/>
                    <a:pt x="58" y="1858"/>
                    <a:pt x="154" y="1953"/>
                  </a:cubicBezTo>
                  <a:lnTo>
                    <a:pt x="671" y="2460"/>
                  </a:lnTo>
                  <a:cubicBezTo>
                    <a:pt x="757" y="2537"/>
                    <a:pt x="862" y="2585"/>
                    <a:pt x="977" y="2594"/>
                  </a:cubicBezTo>
                  <a:lnTo>
                    <a:pt x="2527" y="2728"/>
                  </a:lnTo>
                  <a:cubicBezTo>
                    <a:pt x="2623" y="2738"/>
                    <a:pt x="2690" y="2824"/>
                    <a:pt x="2680" y="2920"/>
                  </a:cubicBezTo>
                  <a:lnTo>
                    <a:pt x="2671" y="2987"/>
                  </a:lnTo>
                  <a:cubicBezTo>
                    <a:pt x="2661" y="3111"/>
                    <a:pt x="2709" y="3226"/>
                    <a:pt x="2805" y="3293"/>
                  </a:cubicBezTo>
                  <a:lnTo>
                    <a:pt x="3188" y="3580"/>
                  </a:lnTo>
                  <a:lnTo>
                    <a:pt x="3121" y="3762"/>
                  </a:lnTo>
                  <a:cubicBezTo>
                    <a:pt x="3073" y="3886"/>
                    <a:pt x="3121" y="4020"/>
                    <a:pt x="3216" y="4107"/>
                  </a:cubicBezTo>
                  <a:lnTo>
                    <a:pt x="3618" y="4461"/>
                  </a:lnTo>
                  <a:lnTo>
                    <a:pt x="3628" y="4461"/>
                  </a:lnTo>
                  <a:cubicBezTo>
                    <a:pt x="3915" y="4403"/>
                    <a:pt x="4192" y="4327"/>
                    <a:pt x="4470" y="4231"/>
                  </a:cubicBezTo>
                  <a:lnTo>
                    <a:pt x="4527" y="4202"/>
                  </a:lnTo>
                  <a:cubicBezTo>
                    <a:pt x="4594" y="4183"/>
                    <a:pt x="4652" y="4154"/>
                    <a:pt x="4709" y="4135"/>
                  </a:cubicBezTo>
                  <a:lnTo>
                    <a:pt x="4767" y="4107"/>
                  </a:lnTo>
                  <a:lnTo>
                    <a:pt x="5389" y="3350"/>
                  </a:lnTo>
                  <a:cubicBezTo>
                    <a:pt x="5417" y="3322"/>
                    <a:pt x="5446" y="3284"/>
                    <a:pt x="5475" y="3245"/>
                  </a:cubicBezTo>
                  <a:cubicBezTo>
                    <a:pt x="5379" y="3245"/>
                    <a:pt x="5274" y="3255"/>
                    <a:pt x="5178" y="3255"/>
                  </a:cubicBezTo>
                  <a:cubicBezTo>
                    <a:pt x="3130" y="3255"/>
                    <a:pt x="1312" y="1944"/>
                    <a:pt x="661" y="1"/>
                  </a:cubicBezTo>
                  <a:close/>
                </a:path>
              </a:pathLst>
            </a:custGeom>
            <a:solidFill>
              <a:srgbClr val="4D8C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2" name="Google Shape;712;p25"/>
          <p:cNvGrpSpPr/>
          <p:nvPr/>
        </p:nvGrpSpPr>
        <p:grpSpPr>
          <a:xfrm>
            <a:off x="3382775" y="1463725"/>
            <a:ext cx="321650" cy="75600"/>
            <a:chOff x="877800" y="1778075"/>
            <a:chExt cx="321650" cy="75600"/>
          </a:xfrm>
        </p:grpSpPr>
        <p:sp>
          <p:nvSpPr>
            <p:cNvPr id="713" name="Google Shape;713;p25"/>
            <p:cNvSpPr/>
            <p:nvPr/>
          </p:nvSpPr>
          <p:spPr>
            <a:xfrm>
              <a:off x="877800" y="1778075"/>
              <a:ext cx="75600" cy="75600"/>
            </a:xfrm>
            <a:prstGeom prst="ellipse">
              <a:avLst/>
            </a:prstGeom>
            <a:solidFill>
              <a:srgbClr val="EA4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1000825" y="1778075"/>
              <a:ext cx="75600" cy="75600"/>
            </a:xfrm>
            <a:prstGeom prst="ellipse">
              <a:avLst/>
            </a:prstGeom>
            <a:solidFill>
              <a:srgbClr val="FBB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1123850" y="1778075"/>
              <a:ext cx="75600" cy="75600"/>
            </a:xfrm>
            <a:prstGeom prst="ellipse">
              <a:avLst/>
            </a:prstGeom>
            <a:solidFill>
              <a:srgbClr val="34A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Online learning planner infographics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21" name="Google Shape;721;p26"/>
          <p:cNvGrpSpPr/>
          <p:nvPr/>
        </p:nvGrpSpPr>
        <p:grpSpPr>
          <a:xfrm>
            <a:off x="457163" y="1360375"/>
            <a:ext cx="2799600" cy="3033000"/>
            <a:chOff x="4972713" y="1360375"/>
            <a:chExt cx="2799600" cy="3033000"/>
          </a:xfrm>
        </p:grpSpPr>
        <p:sp>
          <p:nvSpPr>
            <p:cNvPr id="722" name="Google Shape;722;p26"/>
            <p:cNvSpPr/>
            <p:nvPr/>
          </p:nvSpPr>
          <p:spPr>
            <a:xfrm>
              <a:off x="4972713" y="1360375"/>
              <a:ext cx="2799600" cy="3033000"/>
            </a:xfrm>
            <a:prstGeom prst="roundRect">
              <a:avLst>
                <a:gd name="adj" fmla="val 7864"/>
              </a:avLst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23" name="Google Shape;723;p26"/>
            <p:cNvGrpSpPr/>
            <p:nvPr/>
          </p:nvGrpSpPr>
          <p:grpSpPr>
            <a:xfrm flipH="1">
              <a:off x="5315183" y="1672052"/>
              <a:ext cx="2114697" cy="2459769"/>
              <a:chOff x="4820537" y="1296060"/>
              <a:chExt cx="2700072" cy="3140665"/>
            </a:xfrm>
          </p:grpSpPr>
          <p:grpSp>
            <p:nvGrpSpPr>
              <p:cNvPr id="724" name="Google Shape;724;p26"/>
              <p:cNvGrpSpPr/>
              <p:nvPr/>
            </p:nvGrpSpPr>
            <p:grpSpPr>
              <a:xfrm>
                <a:off x="4820537" y="1296060"/>
                <a:ext cx="2700072" cy="3140665"/>
                <a:chOff x="4765325" y="1286925"/>
                <a:chExt cx="2700072" cy="3140665"/>
              </a:xfrm>
            </p:grpSpPr>
            <p:sp>
              <p:nvSpPr>
                <p:cNvPr id="725" name="Google Shape;725;p26"/>
                <p:cNvSpPr/>
                <p:nvPr/>
              </p:nvSpPr>
              <p:spPr>
                <a:xfrm>
                  <a:off x="4765325" y="1649822"/>
                  <a:ext cx="1906996" cy="2760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37" h="48403" extrusionOk="0">
                      <a:moveTo>
                        <a:pt x="17324" y="0"/>
                      </a:moveTo>
                      <a:lnTo>
                        <a:pt x="14723" y="13"/>
                      </a:lnTo>
                      <a:cubicBezTo>
                        <a:pt x="13838" y="13"/>
                        <a:pt x="13125" y="1281"/>
                        <a:pt x="13125" y="2179"/>
                      </a:cubicBezTo>
                      <a:lnTo>
                        <a:pt x="13191" y="20998"/>
                      </a:lnTo>
                      <a:lnTo>
                        <a:pt x="1556" y="42314"/>
                      </a:lnTo>
                      <a:cubicBezTo>
                        <a:pt x="0" y="45029"/>
                        <a:pt x="1957" y="48402"/>
                        <a:pt x="5077" y="48402"/>
                      </a:cubicBezTo>
                      <a:cubicBezTo>
                        <a:pt x="5083" y="48402"/>
                        <a:pt x="5089" y="48402"/>
                        <a:pt x="5095" y="48402"/>
                      </a:cubicBezTo>
                      <a:lnTo>
                        <a:pt x="28273" y="48323"/>
                      </a:lnTo>
                      <a:cubicBezTo>
                        <a:pt x="31495" y="48310"/>
                        <a:pt x="33436" y="44731"/>
                        <a:pt x="31667" y="42036"/>
                      </a:cubicBezTo>
                      <a:lnTo>
                        <a:pt x="19002" y="20972"/>
                      </a:lnTo>
                      <a:lnTo>
                        <a:pt x="18936" y="2153"/>
                      </a:lnTo>
                      <a:cubicBezTo>
                        <a:pt x="18936" y="1268"/>
                        <a:pt x="18209" y="0"/>
                        <a:pt x="173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6" name="Google Shape;726;p26"/>
                <p:cNvSpPr/>
                <p:nvPr/>
              </p:nvSpPr>
              <p:spPr>
                <a:xfrm>
                  <a:off x="4766123" y="3643275"/>
                  <a:ext cx="1906939" cy="776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36" h="13608" extrusionOk="0">
                      <a:moveTo>
                        <a:pt x="23129" y="0"/>
                      </a:moveTo>
                      <a:cubicBezTo>
                        <a:pt x="21593" y="0"/>
                        <a:pt x="19695" y="294"/>
                        <a:pt x="17429" y="1154"/>
                      </a:cubicBezTo>
                      <a:cubicBezTo>
                        <a:pt x="15045" y="2065"/>
                        <a:pt x="12849" y="2366"/>
                        <a:pt x="10991" y="2366"/>
                      </a:cubicBezTo>
                      <a:cubicBezTo>
                        <a:pt x="7383" y="2366"/>
                        <a:pt x="5041" y="1233"/>
                        <a:pt x="5041" y="1233"/>
                      </a:cubicBezTo>
                      <a:lnTo>
                        <a:pt x="1938" y="6925"/>
                      </a:lnTo>
                      <a:cubicBezTo>
                        <a:pt x="0" y="9878"/>
                        <a:pt x="1457" y="13462"/>
                        <a:pt x="4969" y="13462"/>
                      </a:cubicBezTo>
                      <a:cubicBezTo>
                        <a:pt x="4976" y="13462"/>
                        <a:pt x="4982" y="13462"/>
                        <a:pt x="4989" y="13462"/>
                      </a:cubicBezTo>
                      <a:lnTo>
                        <a:pt x="27545" y="13607"/>
                      </a:lnTo>
                      <a:cubicBezTo>
                        <a:pt x="31256" y="13594"/>
                        <a:pt x="33436" y="9883"/>
                        <a:pt x="31098" y="6991"/>
                      </a:cubicBezTo>
                      <a:lnTo>
                        <a:pt x="28087" y="1378"/>
                      </a:lnTo>
                      <a:cubicBezTo>
                        <a:pt x="28087" y="1378"/>
                        <a:pt x="26455" y="0"/>
                        <a:pt x="23129" y="0"/>
                      </a:cubicBezTo>
                      <a:close/>
                    </a:path>
                  </a:pathLst>
                </a:custGeom>
                <a:solidFill>
                  <a:srgbClr val="4D8C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7" name="Google Shape;727;p26"/>
                <p:cNvSpPr/>
                <p:nvPr/>
              </p:nvSpPr>
              <p:spPr>
                <a:xfrm>
                  <a:off x="5206525" y="3837813"/>
                  <a:ext cx="76138" cy="76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335" extrusionOk="0">
                      <a:moveTo>
                        <a:pt x="684" y="1"/>
                      </a:moveTo>
                      <a:cubicBezTo>
                        <a:pt x="676" y="1"/>
                        <a:pt x="668" y="1"/>
                        <a:pt x="661" y="1"/>
                      </a:cubicBezTo>
                      <a:cubicBezTo>
                        <a:pt x="291" y="1"/>
                        <a:pt x="0" y="292"/>
                        <a:pt x="0" y="661"/>
                      </a:cubicBezTo>
                      <a:cubicBezTo>
                        <a:pt x="0" y="1031"/>
                        <a:pt x="304" y="1335"/>
                        <a:pt x="674" y="1335"/>
                      </a:cubicBezTo>
                      <a:cubicBezTo>
                        <a:pt x="1044" y="1335"/>
                        <a:pt x="1334" y="1031"/>
                        <a:pt x="1334" y="661"/>
                      </a:cubicBezTo>
                      <a:cubicBezTo>
                        <a:pt x="1334" y="299"/>
                        <a:pt x="1043" y="1"/>
                        <a:pt x="684" y="1"/>
                      </a:cubicBezTo>
                      <a:close/>
                    </a:path>
                  </a:pathLst>
                </a:custGeom>
                <a:solidFill>
                  <a:srgbClr val="6889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8" name="Google Shape;728;p26"/>
                <p:cNvSpPr/>
                <p:nvPr/>
              </p:nvSpPr>
              <p:spPr>
                <a:xfrm>
                  <a:off x="6086987" y="3820532"/>
                  <a:ext cx="76138" cy="76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335" extrusionOk="0">
                      <a:moveTo>
                        <a:pt x="661" y="0"/>
                      </a:moveTo>
                      <a:cubicBezTo>
                        <a:pt x="291" y="0"/>
                        <a:pt x="1" y="291"/>
                        <a:pt x="1" y="661"/>
                      </a:cubicBezTo>
                      <a:cubicBezTo>
                        <a:pt x="1" y="1030"/>
                        <a:pt x="305" y="1334"/>
                        <a:pt x="674" y="1334"/>
                      </a:cubicBezTo>
                      <a:cubicBezTo>
                        <a:pt x="1044" y="1334"/>
                        <a:pt x="1335" y="1030"/>
                        <a:pt x="1335" y="661"/>
                      </a:cubicBezTo>
                      <a:cubicBezTo>
                        <a:pt x="1335" y="291"/>
                        <a:pt x="1031" y="0"/>
                        <a:pt x="661" y="0"/>
                      </a:cubicBezTo>
                      <a:close/>
                    </a:path>
                  </a:pathLst>
                </a:custGeom>
                <a:solidFill>
                  <a:srgbClr val="6889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9" name="Google Shape;729;p26"/>
                <p:cNvSpPr/>
                <p:nvPr/>
              </p:nvSpPr>
              <p:spPr>
                <a:xfrm>
                  <a:off x="5905511" y="3356573"/>
                  <a:ext cx="72317" cy="7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" h="1268" extrusionOk="0">
                      <a:moveTo>
                        <a:pt x="634" y="0"/>
                      </a:moveTo>
                      <a:cubicBezTo>
                        <a:pt x="291" y="0"/>
                        <a:pt x="0" y="291"/>
                        <a:pt x="13" y="634"/>
                      </a:cubicBezTo>
                      <a:cubicBezTo>
                        <a:pt x="13" y="991"/>
                        <a:pt x="291" y="1268"/>
                        <a:pt x="634" y="1268"/>
                      </a:cubicBezTo>
                      <a:cubicBezTo>
                        <a:pt x="991" y="1268"/>
                        <a:pt x="1268" y="977"/>
                        <a:pt x="1268" y="634"/>
                      </a:cubicBezTo>
                      <a:cubicBezTo>
                        <a:pt x="1268" y="291"/>
                        <a:pt x="977" y="0"/>
                        <a:pt x="634" y="0"/>
                      </a:cubicBezTo>
                      <a:close/>
                    </a:path>
                  </a:pathLst>
                </a:custGeom>
                <a:solidFill>
                  <a:srgbClr val="6889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0" name="Google Shape;730;p26"/>
                <p:cNvSpPr/>
                <p:nvPr/>
              </p:nvSpPr>
              <p:spPr>
                <a:xfrm>
                  <a:off x="5885150" y="3905624"/>
                  <a:ext cx="72374" cy="72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69" extrusionOk="0">
                      <a:moveTo>
                        <a:pt x="634" y="1"/>
                      </a:moveTo>
                      <a:cubicBezTo>
                        <a:pt x="291" y="1"/>
                        <a:pt x="0" y="291"/>
                        <a:pt x="0" y="635"/>
                      </a:cubicBezTo>
                      <a:cubicBezTo>
                        <a:pt x="0" y="991"/>
                        <a:pt x="291" y="1268"/>
                        <a:pt x="634" y="1268"/>
                      </a:cubicBezTo>
                      <a:cubicBezTo>
                        <a:pt x="991" y="1268"/>
                        <a:pt x="1268" y="978"/>
                        <a:pt x="1268" y="635"/>
                      </a:cubicBezTo>
                      <a:cubicBezTo>
                        <a:pt x="1268" y="291"/>
                        <a:pt x="978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6889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1" name="Google Shape;731;p26"/>
                <p:cNvSpPr/>
                <p:nvPr/>
              </p:nvSpPr>
              <p:spPr>
                <a:xfrm>
                  <a:off x="5656166" y="3131353"/>
                  <a:ext cx="72374" cy="71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256" extrusionOk="0">
                      <a:moveTo>
                        <a:pt x="635" y="0"/>
                      </a:moveTo>
                      <a:cubicBezTo>
                        <a:pt x="291" y="0"/>
                        <a:pt x="1" y="291"/>
                        <a:pt x="14" y="634"/>
                      </a:cubicBezTo>
                      <a:cubicBezTo>
                        <a:pt x="14" y="970"/>
                        <a:pt x="279" y="1255"/>
                        <a:pt x="612" y="1255"/>
                      </a:cubicBezTo>
                      <a:cubicBezTo>
                        <a:pt x="620" y="1255"/>
                        <a:pt x="627" y="1255"/>
                        <a:pt x="635" y="1255"/>
                      </a:cubicBezTo>
                      <a:cubicBezTo>
                        <a:pt x="991" y="1255"/>
                        <a:pt x="1269" y="978"/>
                        <a:pt x="1269" y="634"/>
                      </a:cubicBezTo>
                      <a:cubicBezTo>
                        <a:pt x="1269" y="278"/>
                        <a:pt x="978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4D8C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2" name="Google Shape;732;p26"/>
                <p:cNvSpPr/>
                <p:nvPr/>
              </p:nvSpPr>
              <p:spPr>
                <a:xfrm>
                  <a:off x="5053622" y="3834049"/>
                  <a:ext cx="125814" cy="125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2194" extrusionOk="0">
                      <a:moveTo>
                        <a:pt x="1097" y="1"/>
                      </a:moveTo>
                      <a:cubicBezTo>
                        <a:pt x="489" y="1"/>
                        <a:pt x="0" y="503"/>
                        <a:pt x="0" y="1097"/>
                      </a:cubicBezTo>
                      <a:cubicBezTo>
                        <a:pt x="0" y="1705"/>
                        <a:pt x="502" y="2193"/>
                        <a:pt x="1110" y="2193"/>
                      </a:cubicBezTo>
                      <a:cubicBezTo>
                        <a:pt x="1717" y="2193"/>
                        <a:pt x="2206" y="1705"/>
                        <a:pt x="2193" y="1097"/>
                      </a:cubicBezTo>
                      <a:cubicBezTo>
                        <a:pt x="2193" y="490"/>
                        <a:pt x="1704" y="1"/>
                        <a:pt x="1097" y="1"/>
                      </a:cubicBezTo>
                      <a:close/>
                    </a:path>
                  </a:pathLst>
                </a:custGeom>
                <a:solidFill>
                  <a:srgbClr val="6889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3" name="Google Shape;733;p26"/>
                <p:cNvSpPr/>
                <p:nvPr/>
              </p:nvSpPr>
              <p:spPr>
                <a:xfrm>
                  <a:off x="5463341" y="3427351"/>
                  <a:ext cx="107050" cy="10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7" h="1876" extrusionOk="0">
                      <a:moveTo>
                        <a:pt x="938" y="0"/>
                      </a:moveTo>
                      <a:cubicBezTo>
                        <a:pt x="423" y="0"/>
                        <a:pt x="1" y="423"/>
                        <a:pt x="1" y="938"/>
                      </a:cubicBezTo>
                      <a:cubicBezTo>
                        <a:pt x="14" y="1453"/>
                        <a:pt x="423" y="1876"/>
                        <a:pt x="952" y="1876"/>
                      </a:cubicBezTo>
                      <a:cubicBezTo>
                        <a:pt x="1467" y="1876"/>
                        <a:pt x="1876" y="1453"/>
                        <a:pt x="1876" y="925"/>
                      </a:cubicBezTo>
                      <a:cubicBezTo>
                        <a:pt x="1876" y="410"/>
                        <a:pt x="1454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4D8C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4" name="Google Shape;734;p26"/>
                <p:cNvSpPr/>
                <p:nvPr/>
              </p:nvSpPr>
              <p:spPr>
                <a:xfrm>
                  <a:off x="5670481" y="2795432"/>
                  <a:ext cx="44485" cy="44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780" extrusionOk="0">
                      <a:moveTo>
                        <a:pt x="384" y="0"/>
                      </a:moveTo>
                      <a:cubicBezTo>
                        <a:pt x="172" y="0"/>
                        <a:pt x="1" y="172"/>
                        <a:pt x="1" y="383"/>
                      </a:cubicBezTo>
                      <a:cubicBezTo>
                        <a:pt x="1" y="608"/>
                        <a:pt x="172" y="779"/>
                        <a:pt x="384" y="779"/>
                      </a:cubicBezTo>
                      <a:cubicBezTo>
                        <a:pt x="595" y="779"/>
                        <a:pt x="780" y="594"/>
                        <a:pt x="780" y="383"/>
                      </a:cubicBezTo>
                      <a:cubicBezTo>
                        <a:pt x="780" y="172"/>
                        <a:pt x="595" y="0"/>
                        <a:pt x="384" y="0"/>
                      </a:cubicBezTo>
                      <a:close/>
                    </a:path>
                  </a:pathLst>
                </a:custGeom>
                <a:solidFill>
                  <a:srgbClr val="4D8C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5" name="Google Shape;735;p26"/>
                <p:cNvSpPr/>
                <p:nvPr/>
              </p:nvSpPr>
              <p:spPr>
                <a:xfrm>
                  <a:off x="6260250" y="3829543"/>
                  <a:ext cx="149197" cy="148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6" h="2603" extrusionOk="0">
                      <a:moveTo>
                        <a:pt x="1308" y="1"/>
                      </a:moveTo>
                      <a:cubicBezTo>
                        <a:pt x="581" y="1"/>
                        <a:pt x="0" y="582"/>
                        <a:pt x="0" y="1308"/>
                      </a:cubicBezTo>
                      <a:cubicBezTo>
                        <a:pt x="0" y="2021"/>
                        <a:pt x="595" y="2602"/>
                        <a:pt x="1308" y="2602"/>
                      </a:cubicBezTo>
                      <a:cubicBezTo>
                        <a:pt x="2034" y="2602"/>
                        <a:pt x="2615" y="2021"/>
                        <a:pt x="2615" y="1295"/>
                      </a:cubicBezTo>
                      <a:cubicBezTo>
                        <a:pt x="2602" y="582"/>
                        <a:pt x="2021" y="1"/>
                        <a:pt x="1308" y="1"/>
                      </a:cubicBezTo>
                      <a:close/>
                    </a:path>
                  </a:pathLst>
                </a:custGeom>
                <a:solidFill>
                  <a:srgbClr val="6889F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6" name="Google Shape;736;p26"/>
                <p:cNvSpPr/>
                <p:nvPr/>
              </p:nvSpPr>
              <p:spPr>
                <a:xfrm>
                  <a:off x="5516837" y="3896613"/>
                  <a:ext cx="135623" cy="135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8" h="2378" extrusionOk="0">
                      <a:moveTo>
                        <a:pt x="1189" y="0"/>
                      </a:moveTo>
                      <a:cubicBezTo>
                        <a:pt x="529" y="0"/>
                        <a:pt x="0" y="542"/>
                        <a:pt x="0" y="1189"/>
                      </a:cubicBezTo>
                      <a:cubicBezTo>
                        <a:pt x="0" y="1849"/>
                        <a:pt x="542" y="2377"/>
                        <a:pt x="1202" y="2377"/>
                      </a:cubicBezTo>
                      <a:cubicBezTo>
                        <a:pt x="1849" y="2377"/>
                        <a:pt x="2378" y="1849"/>
                        <a:pt x="2378" y="1189"/>
                      </a:cubicBezTo>
                      <a:cubicBezTo>
                        <a:pt x="2378" y="528"/>
                        <a:pt x="1849" y="0"/>
                        <a:pt x="11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7" name="Google Shape;737;p26"/>
                <p:cNvSpPr/>
                <p:nvPr/>
              </p:nvSpPr>
              <p:spPr>
                <a:xfrm>
                  <a:off x="5753349" y="1651305"/>
                  <a:ext cx="937044" cy="275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0" h="48363" extrusionOk="0">
                      <a:moveTo>
                        <a:pt x="0" y="0"/>
                      </a:moveTo>
                      <a:lnTo>
                        <a:pt x="146" y="48363"/>
                      </a:lnTo>
                      <a:lnTo>
                        <a:pt x="11437" y="48297"/>
                      </a:lnTo>
                      <a:cubicBezTo>
                        <a:pt x="14673" y="48284"/>
                        <a:pt x="16429" y="44480"/>
                        <a:pt x="14329" y="42010"/>
                      </a:cubicBezTo>
                      <a:lnTo>
                        <a:pt x="1678" y="20946"/>
                      </a:lnTo>
                      <a:lnTo>
                        <a:pt x="1836" y="2364"/>
                      </a:lnTo>
                      <a:cubicBezTo>
                        <a:pt x="1849" y="1414"/>
                        <a:pt x="1096" y="93"/>
                        <a:pt x="146" y="5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8" name="Google Shape;738;p26"/>
                <p:cNvSpPr/>
                <p:nvPr/>
              </p:nvSpPr>
              <p:spPr>
                <a:xfrm>
                  <a:off x="4812576" y="1649708"/>
                  <a:ext cx="1828861" cy="277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67" h="48707" extrusionOk="0">
                      <a:moveTo>
                        <a:pt x="16667" y="305"/>
                      </a:moveTo>
                      <a:cubicBezTo>
                        <a:pt x="17473" y="305"/>
                        <a:pt x="18120" y="1506"/>
                        <a:pt x="18120" y="2299"/>
                      </a:cubicBezTo>
                      <a:lnTo>
                        <a:pt x="18186" y="21118"/>
                      </a:lnTo>
                      <a:cubicBezTo>
                        <a:pt x="18186" y="21144"/>
                        <a:pt x="18199" y="21171"/>
                        <a:pt x="18212" y="21197"/>
                      </a:cubicBezTo>
                      <a:lnTo>
                        <a:pt x="30878" y="42262"/>
                      </a:lnTo>
                      <a:cubicBezTo>
                        <a:pt x="31683" y="43477"/>
                        <a:pt x="31736" y="44969"/>
                        <a:pt x="31049" y="46263"/>
                      </a:cubicBezTo>
                      <a:cubicBezTo>
                        <a:pt x="30363" y="47544"/>
                        <a:pt x="29081" y="48310"/>
                        <a:pt x="27616" y="48310"/>
                      </a:cubicBezTo>
                      <a:lnTo>
                        <a:pt x="4438" y="48403"/>
                      </a:lnTo>
                      <a:lnTo>
                        <a:pt x="4425" y="48403"/>
                      </a:lnTo>
                      <a:cubicBezTo>
                        <a:pt x="3012" y="48403"/>
                        <a:pt x="1757" y="47676"/>
                        <a:pt x="1044" y="46461"/>
                      </a:cubicBezTo>
                      <a:cubicBezTo>
                        <a:pt x="331" y="45233"/>
                        <a:pt x="331" y="43767"/>
                        <a:pt x="1031" y="42539"/>
                      </a:cubicBezTo>
                      <a:lnTo>
                        <a:pt x="12666" y="21210"/>
                      </a:lnTo>
                      <a:cubicBezTo>
                        <a:pt x="12679" y="21197"/>
                        <a:pt x="12679" y="21171"/>
                        <a:pt x="12679" y="21144"/>
                      </a:cubicBezTo>
                      <a:lnTo>
                        <a:pt x="12626" y="2325"/>
                      </a:lnTo>
                      <a:cubicBezTo>
                        <a:pt x="12613" y="1903"/>
                        <a:pt x="12785" y="1401"/>
                        <a:pt x="13062" y="991"/>
                      </a:cubicBezTo>
                      <a:cubicBezTo>
                        <a:pt x="13352" y="569"/>
                        <a:pt x="13722" y="318"/>
                        <a:pt x="14066" y="318"/>
                      </a:cubicBezTo>
                      <a:lnTo>
                        <a:pt x="16667" y="305"/>
                      </a:lnTo>
                      <a:close/>
                      <a:moveTo>
                        <a:pt x="16667" y="1"/>
                      </a:moveTo>
                      <a:lnTo>
                        <a:pt x="14066" y="14"/>
                      </a:lnTo>
                      <a:cubicBezTo>
                        <a:pt x="13603" y="14"/>
                        <a:pt x="13154" y="305"/>
                        <a:pt x="12811" y="820"/>
                      </a:cubicBezTo>
                      <a:cubicBezTo>
                        <a:pt x="12494" y="1282"/>
                        <a:pt x="12309" y="1850"/>
                        <a:pt x="12309" y="2325"/>
                      </a:cubicBezTo>
                      <a:lnTo>
                        <a:pt x="12375" y="21105"/>
                      </a:lnTo>
                      <a:lnTo>
                        <a:pt x="767" y="42394"/>
                      </a:lnTo>
                      <a:cubicBezTo>
                        <a:pt x="1" y="43714"/>
                        <a:pt x="14" y="45286"/>
                        <a:pt x="780" y="46607"/>
                      </a:cubicBezTo>
                      <a:cubicBezTo>
                        <a:pt x="1546" y="47927"/>
                        <a:pt x="2906" y="48706"/>
                        <a:pt x="4425" y="48706"/>
                      </a:cubicBezTo>
                      <a:lnTo>
                        <a:pt x="4438" y="48706"/>
                      </a:lnTo>
                      <a:lnTo>
                        <a:pt x="27616" y="48627"/>
                      </a:lnTo>
                      <a:cubicBezTo>
                        <a:pt x="29187" y="48614"/>
                        <a:pt x="30574" y="47795"/>
                        <a:pt x="31327" y="46409"/>
                      </a:cubicBezTo>
                      <a:cubicBezTo>
                        <a:pt x="32066" y="45022"/>
                        <a:pt x="32000" y="43411"/>
                        <a:pt x="31142" y="42103"/>
                      </a:cubicBezTo>
                      <a:lnTo>
                        <a:pt x="18490" y="21078"/>
                      </a:lnTo>
                      <a:lnTo>
                        <a:pt x="18437" y="2299"/>
                      </a:lnTo>
                      <a:cubicBezTo>
                        <a:pt x="18424" y="1374"/>
                        <a:pt x="17684" y="1"/>
                        <a:pt x="166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9" name="Google Shape;739;p26"/>
                <p:cNvSpPr/>
                <p:nvPr/>
              </p:nvSpPr>
              <p:spPr>
                <a:xfrm>
                  <a:off x="5397811" y="1506671"/>
                  <a:ext cx="564964" cy="29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" h="5112" extrusionOk="0">
                      <a:moveTo>
                        <a:pt x="437" y="1"/>
                      </a:moveTo>
                      <a:cubicBezTo>
                        <a:pt x="199" y="1"/>
                        <a:pt x="1" y="186"/>
                        <a:pt x="1" y="437"/>
                      </a:cubicBezTo>
                      <a:lnTo>
                        <a:pt x="1" y="4676"/>
                      </a:lnTo>
                      <a:cubicBezTo>
                        <a:pt x="1" y="4927"/>
                        <a:pt x="199" y="5112"/>
                        <a:pt x="437" y="5112"/>
                      </a:cubicBezTo>
                      <a:lnTo>
                        <a:pt x="9483" y="5112"/>
                      </a:lnTo>
                      <a:cubicBezTo>
                        <a:pt x="9721" y="5112"/>
                        <a:pt x="9906" y="4927"/>
                        <a:pt x="9906" y="4676"/>
                      </a:cubicBezTo>
                      <a:lnTo>
                        <a:pt x="9906" y="437"/>
                      </a:lnTo>
                      <a:cubicBezTo>
                        <a:pt x="9906" y="186"/>
                        <a:pt x="9721" y="1"/>
                        <a:pt x="9483" y="1"/>
                      </a:cubicBez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0" name="Google Shape;740;p26"/>
                <p:cNvSpPr/>
                <p:nvPr/>
              </p:nvSpPr>
              <p:spPr>
                <a:xfrm>
                  <a:off x="5489747" y="1550358"/>
                  <a:ext cx="95701" cy="198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" h="3488" extrusionOk="0">
                      <a:moveTo>
                        <a:pt x="0" y="1"/>
                      </a:moveTo>
                      <a:lnTo>
                        <a:pt x="0" y="3487"/>
                      </a:lnTo>
                      <a:lnTo>
                        <a:pt x="1677" y="3487"/>
                      </a:lnTo>
                      <a:lnTo>
                        <a:pt x="1677" y="1"/>
                      </a:ln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1" name="Google Shape;741;p26"/>
                <p:cNvSpPr/>
                <p:nvPr/>
              </p:nvSpPr>
              <p:spPr>
                <a:xfrm>
                  <a:off x="6761106" y="1541404"/>
                  <a:ext cx="495669" cy="437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1" h="7665" extrusionOk="0">
                      <a:moveTo>
                        <a:pt x="4345" y="1"/>
                      </a:moveTo>
                      <a:cubicBezTo>
                        <a:pt x="3861" y="1"/>
                        <a:pt x="3369" y="94"/>
                        <a:pt x="2893" y="290"/>
                      </a:cubicBezTo>
                      <a:cubicBezTo>
                        <a:pt x="925" y="1095"/>
                        <a:pt x="1" y="3327"/>
                        <a:pt x="793" y="5282"/>
                      </a:cubicBezTo>
                      <a:cubicBezTo>
                        <a:pt x="1403" y="6773"/>
                        <a:pt x="2833" y="7665"/>
                        <a:pt x="4346" y="7665"/>
                      </a:cubicBezTo>
                      <a:cubicBezTo>
                        <a:pt x="4829" y="7665"/>
                        <a:pt x="5322" y="7574"/>
                        <a:pt x="5798" y="7382"/>
                      </a:cubicBezTo>
                      <a:cubicBezTo>
                        <a:pt x="7753" y="6576"/>
                        <a:pt x="8691" y="4344"/>
                        <a:pt x="7885" y="2376"/>
                      </a:cubicBezTo>
                      <a:cubicBezTo>
                        <a:pt x="7275" y="898"/>
                        <a:pt x="5849" y="1"/>
                        <a:pt x="4345" y="1"/>
                      </a:cubicBezTo>
                      <a:close/>
                    </a:path>
                  </a:pathLst>
                </a:custGeom>
                <a:solidFill>
                  <a:srgbClr val="203B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2" name="Google Shape;742;p26"/>
                <p:cNvSpPr/>
                <p:nvPr/>
              </p:nvSpPr>
              <p:spPr>
                <a:xfrm>
                  <a:off x="6489976" y="4226488"/>
                  <a:ext cx="379608" cy="183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6" h="3210" extrusionOk="0">
                      <a:moveTo>
                        <a:pt x="6169" y="1"/>
                      </a:moveTo>
                      <a:cubicBezTo>
                        <a:pt x="6168" y="1"/>
                        <a:pt x="6168" y="1"/>
                        <a:pt x="6168" y="1"/>
                      </a:cubicBezTo>
                      <a:lnTo>
                        <a:pt x="2510" y="2352"/>
                      </a:lnTo>
                      <a:cubicBezTo>
                        <a:pt x="2476" y="2351"/>
                        <a:pt x="2444" y="2351"/>
                        <a:pt x="2411" y="2351"/>
                      </a:cubicBezTo>
                      <a:cubicBezTo>
                        <a:pt x="244" y="2351"/>
                        <a:pt x="0" y="3210"/>
                        <a:pt x="0" y="3210"/>
                      </a:cubicBezTo>
                      <a:lnTo>
                        <a:pt x="4781" y="3210"/>
                      </a:lnTo>
                      <a:lnTo>
                        <a:pt x="6168" y="1612"/>
                      </a:lnTo>
                      <a:lnTo>
                        <a:pt x="6168" y="3210"/>
                      </a:lnTo>
                      <a:lnTo>
                        <a:pt x="6630" y="3210"/>
                      </a:lnTo>
                      <a:cubicBezTo>
                        <a:pt x="6630" y="3210"/>
                        <a:pt x="6604" y="1850"/>
                        <a:pt x="6630" y="912"/>
                      </a:cubicBezTo>
                      <a:cubicBezTo>
                        <a:pt x="6656" y="13"/>
                        <a:pt x="6195" y="1"/>
                        <a:pt x="6169" y="1"/>
                      </a:cubicBezTo>
                      <a:close/>
                    </a:path>
                  </a:pathLst>
                </a:custGeom>
                <a:solidFill>
                  <a:srgbClr val="1B04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3" name="Google Shape;743;p26"/>
                <p:cNvSpPr/>
                <p:nvPr/>
              </p:nvSpPr>
              <p:spPr>
                <a:xfrm>
                  <a:off x="6621035" y="3974919"/>
                  <a:ext cx="223738" cy="409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3" h="7172" extrusionOk="0">
                      <a:moveTo>
                        <a:pt x="1585" y="1"/>
                      </a:moveTo>
                      <a:lnTo>
                        <a:pt x="2047" y="4808"/>
                      </a:lnTo>
                      <a:lnTo>
                        <a:pt x="0" y="7172"/>
                      </a:lnTo>
                      <a:lnTo>
                        <a:pt x="1057" y="7172"/>
                      </a:lnTo>
                      <a:cubicBezTo>
                        <a:pt x="1545" y="7172"/>
                        <a:pt x="2021" y="6987"/>
                        <a:pt x="2391" y="6657"/>
                      </a:cubicBezTo>
                      <a:cubicBezTo>
                        <a:pt x="2879" y="6208"/>
                        <a:pt x="3540" y="5521"/>
                        <a:pt x="3870" y="4808"/>
                      </a:cubicBezTo>
                      <a:lnTo>
                        <a:pt x="3923" y="397"/>
                      </a:lnTo>
                      <a:lnTo>
                        <a:pt x="1585" y="1"/>
                      </a:lnTo>
                      <a:close/>
                    </a:path>
                  </a:pathLst>
                </a:custGeom>
                <a:solidFill>
                  <a:srgbClr val="FFB4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4" name="Google Shape;744;p26"/>
                <p:cNvSpPr/>
                <p:nvPr/>
              </p:nvSpPr>
              <p:spPr>
                <a:xfrm>
                  <a:off x="6533662" y="2444398"/>
                  <a:ext cx="345788" cy="1762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3" h="30905" extrusionOk="0">
                      <a:moveTo>
                        <a:pt x="1532" y="1"/>
                      </a:moveTo>
                      <a:cubicBezTo>
                        <a:pt x="1532" y="1"/>
                        <a:pt x="0" y="3659"/>
                        <a:pt x="1215" y="17103"/>
                      </a:cubicBezTo>
                      <a:cubicBezTo>
                        <a:pt x="1744" y="23046"/>
                        <a:pt x="2998" y="30904"/>
                        <a:pt x="2998" y="30904"/>
                      </a:cubicBezTo>
                      <a:lnTo>
                        <a:pt x="6062" y="30851"/>
                      </a:lnTo>
                      <a:lnTo>
                        <a:pt x="5257" y="1"/>
                      </a:lnTo>
                      <a:close/>
                    </a:path>
                  </a:pathLst>
                </a:custGeom>
                <a:solidFill>
                  <a:srgbClr val="4D8C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5" name="Google Shape;745;p26"/>
                <p:cNvSpPr/>
                <p:nvPr/>
              </p:nvSpPr>
              <p:spPr>
                <a:xfrm>
                  <a:off x="7206983" y="4206185"/>
                  <a:ext cx="258414" cy="16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1" h="2827" extrusionOk="0">
                      <a:moveTo>
                        <a:pt x="384" y="1"/>
                      </a:moveTo>
                      <a:cubicBezTo>
                        <a:pt x="371" y="1"/>
                        <a:pt x="66" y="13"/>
                        <a:pt x="1" y="1229"/>
                      </a:cubicBezTo>
                      <a:lnTo>
                        <a:pt x="1" y="2827"/>
                      </a:lnTo>
                      <a:lnTo>
                        <a:pt x="384" y="2827"/>
                      </a:lnTo>
                      <a:lnTo>
                        <a:pt x="384" y="1718"/>
                      </a:lnTo>
                      <a:lnTo>
                        <a:pt x="807" y="2827"/>
                      </a:lnTo>
                      <a:lnTo>
                        <a:pt x="4333" y="2827"/>
                      </a:lnTo>
                      <a:cubicBezTo>
                        <a:pt x="4333" y="2827"/>
                        <a:pt x="4531" y="2074"/>
                        <a:pt x="3078" y="1718"/>
                      </a:cubicBezTo>
                      <a:lnTo>
                        <a:pt x="384" y="1"/>
                      </a:lnTo>
                      <a:cubicBezTo>
                        <a:pt x="384" y="1"/>
                        <a:pt x="384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1B04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6" name="Google Shape;746;p26"/>
                <p:cNvSpPr/>
                <p:nvPr/>
              </p:nvSpPr>
              <p:spPr>
                <a:xfrm>
                  <a:off x="7161814" y="4016324"/>
                  <a:ext cx="155242" cy="25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2" h="4465" extrusionOk="0">
                      <a:moveTo>
                        <a:pt x="1968" y="1"/>
                      </a:moveTo>
                      <a:lnTo>
                        <a:pt x="1" y="292"/>
                      </a:lnTo>
                      <a:lnTo>
                        <a:pt x="1176" y="4465"/>
                      </a:lnTo>
                      <a:lnTo>
                        <a:pt x="2721" y="4465"/>
                      </a:lnTo>
                      <a:lnTo>
                        <a:pt x="1968" y="1"/>
                      </a:lnTo>
                      <a:close/>
                    </a:path>
                  </a:pathLst>
                </a:custGeom>
                <a:solidFill>
                  <a:srgbClr val="FFB4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7" name="Google Shape;747;p26"/>
                <p:cNvSpPr/>
                <p:nvPr/>
              </p:nvSpPr>
              <p:spPr>
                <a:xfrm>
                  <a:off x="7227344" y="4158734"/>
                  <a:ext cx="155242" cy="144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2" h="2537" extrusionOk="0">
                      <a:moveTo>
                        <a:pt x="1374" y="1"/>
                      </a:moveTo>
                      <a:lnTo>
                        <a:pt x="27" y="833"/>
                      </a:lnTo>
                      <a:lnTo>
                        <a:pt x="27" y="1216"/>
                      </a:lnTo>
                      <a:cubicBezTo>
                        <a:pt x="1" y="1942"/>
                        <a:pt x="595" y="2536"/>
                        <a:pt x="1321" y="2536"/>
                      </a:cubicBezTo>
                      <a:lnTo>
                        <a:pt x="2721" y="2536"/>
                      </a:lnTo>
                      <a:lnTo>
                        <a:pt x="1374" y="1"/>
                      </a:lnTo>
                      <a:close/>
                    </a:path>
                  </a:pathLst>
                </a:custGeom>
                <a:solidFill>
                  <a:srgbClr val="FFB4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8" name="Google Shape;748;p26"/>
                <p:cNvSpPr/>
                <p:nvPr/>
              </p:nvSpPr>
              <p:spPr>
                <a:xfrm>
                  <a:off x="6696318" y="2444398"/>
                  <a:ext cx="645551" cy="1747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9" h="30641" extrusionOk="0">
                      <a:moveTo>
                        <a:pt x="437" y="1"/>
                      </a:moveTo>
                      <a:lnTo>
                        <a:pt x="1" y="2576"/>
                      </a:lnTo>
                      <a:lnTo>
                        <a:pt x="7463" y="30640"/>
                      </a:lnTo>
                      <a:lnTo>
                        <a:pt x="11319" y="30587"/>
                      </a:lnTo>
                      <a:cubicBezTo>
                        <a:pt x="11319" y="30587"/>
                        <a:pt x="8968" y="16879"/>
                        <a:pt x="7872" y="9536"/>
                      </a:cubicBezTo>
                      <a:cubicBezTo>
                        <a:pt x="6776" y="2193"/>
                        <a:pt x="4967" y="1"/>
                        <a:pt x="4967" y="1"/>
                      </a:cubicBezTo>
                      <a:close/>
                    </a:path>
                  </a:pathLst>
                </a:custGeom>
                <a:solidFill>
                  <a:srgbClr val="4D8C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9" name="Google Shape;749;p26"/>
                <p:cNvSpPr/>
                <p:nvPr/>
              </p:nvSpPr>
              <p:spPr>
                <a:xfrm>
                  <a:off x="6585618" y="1855424"/>
                  <a:ext cx="539356" cy="589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7" h="10328" extrusionOk="0">
                      <a:moveTo>
                        <a:pt x="3540" y="0"/>
                      </a:moveTo>
                      <a:lnTo>
                        <a:pt x="1097" y="397"/>
                      </a:lnTo>
                      <a:cubicBezTo>
                        <a:pt x="661" y="489"/>
                        <a:pt x="14" y="1242"/>
                        <a:pt x="1" y="1678"/>
                      </a:cubicBezTo>
                      <a:lnTo>
                        <a:pt x="608" y="10328"/>
                      </a:lnTo>
                      <a:lnTo>
                        <a:pt x="6908" y="10328"/>
                      </a:lnTo>
                      <a:cubicBezTo>
                        <a:pt x="8717" y="6141"/>
                        <a:pt x="9404" y="2034"/>
                        <a:pt x="9443" y="595"/>
                      </a:cubicBezTo>
                      <a:cubicBezTo>
                        <a:pt x="9456" y="265"/>
                        <a:pt x="8585" y="0"/>
                        <a:pt x="8255" y="0"/>
                      </a:cubicBezTo>
                      <a:close/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0" name="Google Shape;750;p26"/>
                <p:cNvSpPr/>
                <p:nvPr/>
              </p:nvSpPr>
              <p:spPr>
                <a:xfrm>
                  <a:off x="6685025" y="1855424"/>
                  <a:ext cx="275011" cy="8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2" h="1414" extrusionOk="0">
                      <a:moveTo>
                        <a:pt x="4821" y="0"/>
                      </a:moveTo>
                      <a:lnTo>
                        <a:pt x="1506" y="27"/>
                      </a:lnTo>
                      <a:lnTo>
                        <a:pt x="740" y="172"/>
                      </a:lnTo>
                      <a:cubicBezTo>
                        <a:pt x="740" y="172"/>
                        <a:pt x="1" y="1414"/>
                        <a:pt x="1982" y="1414"/>
                      </a:cubicBezTo>
                      <a:cubicBezTo>
                        <a:pt x="3976" y="1414"/>
                        <a:pt x="4782" y="212"/>
                        <a:pt x="4821" y="0"/>
                      </a:cubicBezTo>
                      <a:close/>
                    </a:path>
                  </a:pathLst>
                </a:custGeom>
                <a:solidFill>
                  <a:srgbClr val="FFB4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1" name="Google Shape;751;p26"/>
                <p:cNvSpPr/>
                <p:nvPr/>
              </p:nvSpPr>
              <p:spPr>
                <a:xfrm>
                  <a:off x="6309925" y="1864606"/>
                  <a:ext cx="380464" cy="66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1" h="11585" extrusionOk="0">
                      <a:moveTo>
                        <a:pt x="6117" y="1"/>
                      </a:moveTo>
                      <a:cubicBezTo>
                        <a:pt x="5509" y="1"/>
                        <a:pt x="3895" y="172"/>
                        <a:pt x="3237" y="1913"/>
                      </a:cubicBezTo>
                      <a:cubicBezTo>
                        <a:pt x="2550" y="3775"/>
                        <a:pt x="146" y="7988"/>
                        <a:pt x="14" y="10246"/>
                      </a:cubicBezTo>
                      <a:cubicBezTo>
                        <a:pt x="1" y="10391"/>
                        <a:pt x="41" y="10537"/>
                        <a:pt x="93" y="10669"/>
                      </a:cubicBezTo>
                      <a:cubicBezTo>
                        <a:pt x="309" y="11224"/>
                        <a:pt x="941" y="11584"/>
                        <a:pt x="1558" y="11584"/>
                      </a:cubicBezTo>
                      <a:cubicBezTo>
                        <a:pt x="1661" y="11584"/>
                        <a:pt x="1763" y="11574"/>
                        <a:pt x="1863" y="11554"/>
                      </a:cubicBezTo>
                      <a:cubicBezTo>
                        <a:pt x="2405" y="11435"/>
                        <a:pt x="2880" y="11105"/>
                        <a:pt x="3144" y="10616"/>
                      </a:cubicBezTo>
                      <a:lnTo>
                        <a:pt x="6670" y="4224"/>
                      </a:lnTo>
                      <a:lnTo>
                        <a:pt x="6353" y="11"/>
                      </a:lnTo>
                      <a:cubicBezTo>
                        <a:pt x="6353" y="11"/>
                        <a:pt x="6265" y="1"/>
                        <a:pt x="6117" y="1"/>
                      </a:cubicBez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2" name="Google Shape;752;p26"/>
                <p:cNvSpPr/>
                <p:nvPr/>
              </p:nvSpPr>
              <p:spPr>
                <a:xfrm>
                  <a:off x="5859543" y="2149939"/>
                  <a:ext cx="116061" cy="199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5" h="3500" extrusionOk="0">
                      <a:moveTo>
                        <a:pt x="516" y="0"/>
                      </a:moveTo>
                      <a:lnTo>
                        <a:pt x="0" y="845"/>
                      </a:lnTo>
                      <a:lnTo>
                        <a:pt x="0" y="3500"/>
                      </a:lnTo>
                      <a:lnTo>
                        <a:pt x="1374" y="2655"/>
                      </a:lnTo>
                      <a:lnTo>
                        <a:pt x="2034" y="1202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rgbClr val="FFB4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3" name="Google Shape;753;p26"/>
                <p:cNvSpPr/>
                <p:nvPr/>
              </p:nvSpPr>
              <p:spPr>
                <a:xfrm>
                  <a:off x="5937848" y="2218435"/>
                  <a:ext cx="189861" cy="139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9" h="2445" extrusionOk="0">
                      <a:moveTo>
                        <a:pt x="661" y="1"/>
                      </a:moveTo>
                      <a:lnTo>
                        <a:pt x="1" y="1454"/>
                      </a:lnTo>
                      <a:lnTo>
                        <a:pt x="2193" y="2444"/>
                      </a:lnTo>
                      <a:lnTo>
                        <a:pt x="3329" y="912"/>
                      </a:lnTo>
                      <a:lnTo>
                        <a:pt x="661" y="1"/>
                      </a:lnTo>
                      <a:close/>
                    </a:path>
                  </a:pathLst>
                </a:custGeom>
                <a:solidFill>
                  <a:srgbClr val="FFB4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4" name="Google Shape;754;p26"/>
                <p:cNvSpPr/>
                <p:nvPr/>
              </p:nvSpPr>
              <p:spPr>
                <a:xfrm>
                  <a:off x="5798518" y="2133229"/>
                  <a:ext cx="117544" cy="141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473" extrusionOk="0">
                      <a:moveTo>
                        <a:pt x="399" y="1"/>
                      </a:moveTo>
                      <a:cubicBezTo>
                        <a:pt x="216" y="1"/>
                        <a:pt x="61" y="143"/>
                        <a:pt x="27" y="333"/>
                      </a:cubicBezTo>
                      <a:cubicBezTo>
                        <a:pt x="1" y="491"/>
                        <a:pt x="93" y="650"/>
                        <a:pt x="238" y="729"/>
                      </a:cubicBezTo>
                      <a:lnTo>
                        <a:pt x="886" y="1046"/>
                      </a:lnTo>
                      <a:cubicBezTo>
                        <a:pt x="886" y="1046"/>
                        <a:pt x="740" y="2076"/>
                        <a:pt x="2061" y="2472"/>
                      </a:cubicBezTo>
                      <a:lnTo>
                        <a:pt x="1586" y="293"/>
                      </a:lnTo>
                      <a:lnTo>
                        <a:pt x="503" y="16"/>
                      </a:lnTo>
                      <a:cubicBezTo>
                        <a:pt x="468" y="6"/>
                        <a:pt x="433" y="1"/>
                        <a:pt x="399" y="1"/>
                      </a:cubicBezTo>
                      <a:close/>
                    </a:path>
                  </a:pathLst>
                </a:custGeom>
                <a:solidFill>
                  <a:srgbClr val="FFB4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5" name="Google Shape;755;p26"/>
                <p:cNvSpPr/>
                <p:nvPr/>
              </p:nvSpPr>
              <p:spPr>
                <a:xfrm>
                  <a:off x="5860284" y="2235773"/>
                  <a:ext cx="57318" cy="39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701" extrusionOk="0">
                      <a:moveTo>
                        <a:pt x="14" y="1"/>
                      </a:moveTo>
                      <a:cubicBezTo>
                        <a:pt x="1" y="14"/>
                        <a:pt x="1" y="27"/>
                        <a:pt x="14" y="40"/>
                      </a:cubicBezTo>
                      <a:cubicBezTo>
                        <a:pt x="27" y="67"/>
                        <a:pt x="397" y="674"/>
                        <a:pt x="978" y="701"/>
                      </a:cubicBezTo>
                      <a:cubicBezTo>
                        <a:pt x="991" y="701"/>
                        <a:pt x="1004" y="687"/>
                        <a:pt x="1004" y="687"/>
                      </a:cubicBezTo>
                      <a:cubicBezTo>
                        <a:pt x="1004" y="661"/>
                        <a:pt x="991" y="661"/>
                        <a:pt x="978" y="661"/>
                      </a:cubicBezTo>
                      <a:cubicBezTo>
                        <a:pt x="423" y="621"/>
                        <a:pt x="53" y="27"/>
                        <a:pt x="53" y="14"/>
                      </a:cubicBezTo>
                      <a:cubicBezTo>
                        <a:pt x="40" y="1"/>
                        <a:pt x="27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04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6" name="Google Shape;756;p26"/>
                <p:cNvSpPr/>
                <p:nvPr/>
              </p:nvSpPr>
              <p:spPr>
                <a:xfrm>
                  <a:off x="6001153" y="2201154"/>
                  <a:ext cx="464758" cy="314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9" h="5508" extrusionOk="0">
                      <a:moveTo>
                        <a:pt x="1123" y="0"/>
                      </a:moveTo>
                      <a:lnTo>
                        <a:pt x="0" y="2879"/>
                      </a:lnTo>
                      <a:lnTo>
                        <a:pt x="6538" y="5507"/>
                      </a:lnTo>
                      <a:lnTo>
                        <a:pt x="8149" y="2126"/>
                      </a:lnTo>
                      <a:lnTo>
                        <a:pt x="1123" y="0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7" name="Google Shape;757;p26"/>
                <p:cNvSpPr/>
                <p:nvPr/>
              </p:nvSpPr>
              <p:spPr>
                <a:xfrm>
                  <a:off x="6472638" y="1863694"/>
                  <a:ext cx="265201" cy="1538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0" h="26969" extrusionOk="0">
                      <a:moveTo>
                        <a:pt x="4649" y="1"/>
                      </a:moveTo>
                      <a:lnTo>
                        <a:pt x="2972" y="40"/>
                      </a:lnTo>
                      <a:lnTo>
                        <a:pt x="1414" y="1269"/>
                      </a:lnTo>
                      <a:lnTo>
                        <a:pt x="1863" y="10183"/>
                      </a:lnTo>
                      <a:cubicBezTo>
                        <a:pt x="1" y="19177"/>
                        <a:pt x="674" y="26968"/>
                        <a:pt x="674" y="26968"/>
                      </a:cubicBezTo>
                      <a:lnTo>
                        <a:pt x="3514" y="26968"/>
                      </a:lnTo>
                      <a:cubicBezTo>
                        <a:pt x="2048" y="12270"/>
                        <a:pt x="4174" y="833"/>
                        <a:pt x="4649" y="1"/>
                      </a:cubicBez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8" name="Google Shape;758;p26"/>
                <p:cNvSpPr/>
                <p:nvPr/>
              </p:nvSpPr>
              <p:spPr>
                <a:xfrm>
                  <a:off x="6831142" y="1855424"/>
                  <a:ext cx="495669" cy="155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1" h="27220" extrusionOk="0">
                      <a:moveTo>
                        <a:pt x="2035" y="0"/>
                      </a:moveTo>
                      <a:cubicBezTo>
                        <a:pt x="2035" y="0"/>
                        <a:pt x="1071" y="1321"/>
                        <a:pt x="529" y="7568"/>
                      </a:cubicBezTo>
                      <a:cubicBezTo>
                        <a:pt x="1" y="13814"/>
                        <a:pt x="3686" y="26889"/>
                        <a:pt x="3686" y="26889"/>
                      </a:cubicBezTo>
                      <a:lnTo>
                        <a:pt x="8691" y="27219"/>
                      </a:lnTo>
                      <a:lnTo>
                        <a:pt x="8691" y="27219"/>
                      </a:lnTo>
                      <a:lnTo>
                        <a:pt x="3831" y="9734"/>
                      </a:lnTo>
                      <a:lnTo>
                        <a:pt x="5270" y="3487"/>
                      </a:lnTo>
                      <a:lnTo>
                        <a:pt x="4861" y="0"/>
                      </a:ln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59" name="Google Shape;759;p26"/>
                <p:cNvSpPr/>
                <p:nvPr/>
              </p:nvSpPr>
              <p:spPr>
                <a:xfrm>
                  <a:off x="7023967" y="1855025"/>
                  <a:ext cx="309858" cy="685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3" h="12025" extrusionOk="0">
                      <a:moveTo>
                        <a:pt x="1300" y="0"/>
                      </a:moveTo>
                      <a:cubicBezTo>
                        <a:pt x="1007" y="0"/>
                        <a:pt x="710" y="74"/>
                        <a:pt x="437" y="232"/>
                      </a:cubicBezTo>
                      <a:lnTo>
                        <a:pt x="1" y="3177"/>
                      </a:lnTo>
                      <a:cubicBezTo>
                        <a:pt x="714" y="4854"/>
                        <a:pt x="1625" y="8090"/>
                        <a:pt x="2061" y="10612"/>
                      </a:cubicBezTo>
                      <a:cubicBezTo>
                        <a:pt x="2167" y="11207"/>
                        <a:pt x="2563" y="11708"/>
                        <a:pt x="3131" y="11920"/>
                      </a:cubicBezTo>
                      <a:cubicBezTo>
                        <a:pt x="3324" y="11991"/>
                        <a:pt x="3520" y="12024"/>
                        <a:pt x="3712" y="12024"/>
                      </a:cubicBezTo>
                      <a:cubicBezTo>
                        <a:pt x="4621" y="12024"/>
                        <a:pt x="5433" y="11277"/>
                        <a:pt x="5389" y="10295"/>
                      </a:cubicBezTo>
                      <a:cubicBezTo>
                        <a:pt x="5336" y="9054"/>
                        <a:pt x="5019" y="6281"/>
                        <a:pt x="4293" y="4352"/>
                      </a:cubicBezTo>
                      <a:cubicBezTo>
                        <a:pt x="3712" y="2794"/>
                        <a:pt x="3236" y="1711"/>
                        <a:pt x="2867" y="972"/>
                      </a:cubicBezTo>
                      <a:cubicBezTo>
                        <a:pt x="2558" y="355"/>
                        <a:pt x="1939" y="0"/>
                        <a:pt x="1300" y="0"/>
                      </a:cubicBez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0" name="Google Shape;760;p26"/>
                <p:cNvSpPr/>
                <p:nvPr/>
              </p:nvSpPr>
              <p:spPr>
                <a:xfrm>
                  <a:off x="6541190" y="2128837"/>
                  <a:ext cx="491905" cy="50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5" h="8770" extrusionOk="0">
                      <a:moveTo>
                        <a:pt x="6802" y="0"/>
                      </a:moveTo>
                      <a:lnTo>
                        <a:pt x="0" y="1598"/>
                      </a:lnTo>
                      <a:lnTo>
                        <a:pt x="1546" y="7607"/>
                      </a:lnTo>
                      <a:lnTo>
                        <a:pt x="2959" y="8770"/>
                      </a:lnTo>
                      <a:lnTo>
                        <a:pt x="8624" y="7409"/>
                      </a:lnTo>
                      <a:lnTo>
                        <a:pt x="6802" y="0"/>
                      </a:lnTo>
                      <a:close/>
                    </a:path>
                  </a:pathLst>
                </a:custGeom>
                <a:solidFill>
                  <a:srgbClr val="34A85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1" name="Google Shape;761;p26"/>
                <p:cNvSpPr/>
                <p:nvPr/>
              </p:nvSpPr>
              <p:spPr>
                <a:xfrm>
                  <a:off x="6541190" y="2128096"/>
                  <a:ext cx="393239" cy="113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5" h="1982" extrusionOk="0">
                      <a:moveTo>
                        <a:pt x="6802" y="0"/>
                      </a:moveTo>
                      <a:lnTo>
                        <a:pt x="0" y="1598"/>
                      </a:lnTo>
                      <a:lnTo>
                        <a:pt x="80" y="1981"/>
                      </a:lnTo>
                      <a:lnTo>
                        <a:pt x="6894" y="383"/>
                      </a:lnTo>
                      <a:lnTo>
                        <a:pt x="6802" y="0"/>
                      </a:ln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2" name="Google Shape;762;p26"/>
                <p:cNvSpPr/>
                <p:nvPr/>
              </p:nvSpPr>
              <p:spPr>
                <a:xfrm>
                  <a:off x="6673733" y="2141784"/>
                  <a:ext cx="125072" cy="6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1095" extrusionOk="0">
                      <a:moveTo>
                        <a:pt x="1439" y="1"/>
                      </a:moveTo>
                      <a:cubicBezTo>
                        <a:pt x="1378" y="1"/>
                        <a:pt x="1317" y="9"/>
                        <a:pt x="1255" y="24"/>
                      </a:cubicBezTo>
                      <a:lnTo>
                        <a:pt x="674" y="156"/>
                      </a:lnTo>
                      <a:cubicBezTo>
                        <a:pt x="252" y="249"/>
                        <a:pt x="1" y="671"/>
                        <a:pt x="93" y="1094"/>
                      </a:cubicBezTo>
                      <a:lnTo>
                        <a:pt x="2193" y="592"/>
                      </a:lnTo>
                      <a:cubicBezTo>
                        <a:pt x="2103" y="244"/>
                        <a:pt x="1784" y="1"/>
                        <a:pt x="1439" y="1"/>
                      </a:cubicBezTo>
                      <a:close/>
                    </a:path>
                  </a:pathLst>
                </a:custGeom>
                <a:solidFill>
                  <a:srgbClr val="0101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3" name="Google Shape;763;p26"/>
                <p:cNvSpPr/>
                <p:nvPr/>
              </p:nvSpPr>
              <p:spPr>
                <a:xfrm>
                  <a:off x="6563775" y="2483579"/>
                  <a:ext cx="241818" cy="200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0" h="3512" extrusionOk="0">
                      <a:moveTo>
                        <a:pt x="1733" y="0"/>
                      </a:moveTo>
                      <a:cubicBezTo>
                        <a:pt x="1574" y="0"/>
                        <a:pt x="1431" y="99"/>
                        <a:pt x="1387" y="252"/>
                      </a:cubicBezTo>
                      <a:cubicBezTo>
                        <a:pt x="1348" y="410"/>
                        <a:pt x="1414" y="569"/>
                        <a:pt x="1559" y="661"/>
                      </a:cubicBezTo>
                      <a:lnTo>
                        <a:pt x="2166" y="1004"/>
                      </a:lnTo>
                      <a:lnTo>
                        <a:pt x="1084" y="1136"/>
                      </a:lnTo>
                      <a:lnTo>
                        <a:pt x="978" y="727"/>
                      </a:lnTo>
                      <a:cubicBezTo>
                        <a:pt x="978" y="727"/>
                        <a:pt x="1" y="1189"/>
                        <a:pt x="727" y="1876"/>
                      </a:cubicBezTo>
                      <a:cubicBezTo>
                        <a:pt x="727" y="1876"/>
                        <a:pt x="714" y="2272"/>
                        <a:pt x="951" y="2484"/>
                      </a:cubicBezTo>
                      <a:cubicBezTo>
                        <a:pt x="951" y="2484"/>
                        <a:pt x="978" y="2840"/>
                        <a:pt x="1295" y="3012"/>
                      </a:cubicBezTo>
                      <a:cubicBezTo>
                        <a:pt x="1295" y="3012"/>
                        <a:pt x="1564" y="3511"/>
                        <a:pt x="1999" y="3511"/>
                      </a:cubicBezTo>
                      <a:cubicBezTo>
                        <a:pt x="2065" y="3511"/>
                        <a:pt x="2134" y="3500"/>
                        <a:pt x="2206" y="3474"/>
                      </a:cubicBezTo>
                      <a:cubicBezTo>
                        <a:pt x="2761" y="3263"/>
                        <a:pt x="4240" y="2536"/>
                        <a:pt x="4240" y="2536"/>
                      </a:cubicBezTo>
                      <a:lnTo>
                        <a:pt x="3593" y="555"/>
                      </a:lnTo>
                      <a:lnTo>
                        <a:pt x="1836" y="14"/>
                      </a:lnTo>
                      <a:cubicBezTo>
                        <a:pt x="1802" y="5"/>
                        <a:pt x="1767" y="0"/>
                        <a:pt x="1733" y="0"/>
                      </a:cubicBezTo>
                      <a:close/>
                    </a:path>
                  </a:pathLst>
                </a:custGeom>
                <a:solidFill>
                  <a:srgbClr val="FFB4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4" name="Google Shape;764;p26"/>
                <p:cNvSpPr/>
                <p:nvPr/>
              </p:nvSpPr>
              <p:spPr>
                <a:xfrm>
                  <a:off x="6602956" y="2589203"/>
                  <a:ext cx="53496" cy="11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" h="209" extrusionOk="0">
                      <a:moveTo>
                        <a:pt x="33" y="1"/>
                      </a:moveTo>
                      <a:cubicBezTo>
                        <a:pt x="27" y="1"/>
                        <a:pt x="20" y="4"/>
                        <a:pt x="14" y="11"/>
                      </a:cubicBezTo>
                      <a:cubicBezTo>
                        <a:pt x="0" y="24"/>
                        <a:pt x="14" y="37"/>
                        <a:pt x="14" y="50"/>
                      </a:cubicBezTo>
                      <a:cubicBezTo>
                        <a:pt x="27" y="50"/>
                        <a:pt x="225" y="209"/>
                        <a:pt x="555" y="209"/>
                      </a:cubicBezTo>
                      <a:cubicBezTo>
                        <a:pt x="661" y="209"/>
                        <a:pt x="793" y="196"/>
                        <a:pt x="925" y="143"/>
                      </a:cubicBezTo>
                      <a:cubicBezTo>
                        <a:pt x="938" y="143"/>
                        <a:pt x="938" y="130"/>
                        <a:pt x="938" y="116"/>
                      </a:cubicBezTo>
                      <a:cubicBezTo>
                        <a:pt x="938" y="107"/>
                        <a:pt x="931" y="98"/>
                        <a:pt x="923" y="98"/>
                      </a:cubicBezTo>
                      <a:cubicBezTo>
                        <a:pt x="919" y="98"/>
                        <a:pt x="915" y="99"/>
                        <a:pt x="912" y="103"/>
                      </a:cubicBezTo>
                      <a:cubicBezTo>
                        <a:pt x="782" y="145"/>
                        <a:pt x="664" y="161"/>
                        <a:pt x="561" y="161"/>
                      </a:cubicBezTo>
                      <a:cubicBezTo>
                        <a:pt x="241" y="161"/>
                        <a:pt x="53" y="11"/>
                        <a:pt x="53" y="11"/>
                      </a:cubicBezTo>
                      <a:cubicBezTo>
                        <a:pt x="47" y="4"/>
                        <a:pt x="40" y="1"/>
                        <a:pt x="33" y="1"/>
                      </a:cubicBezTo>
                      <a:close/>
                    </a:path>
                  </a:pathLst>
                </a:custGeom>
                <a:solidFill>
                  <a:srgbClr val="1B04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5" name="Google Shape;765;p26"/>
                <p:cNvSpPr/>
                <p:nvPr/>
              </p:nvSpPr>
              <p:spPr>
                <a:xfrm>
                  <a:off x="6616530" y="2623707"/>
                  <a:ext cx="45227" cy="6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119" extrusionOk="0">
                      <a:moveTo>
                        <a:pt x="40" y="0"/>
                      </a:moveTo>
                      <a:cubicBezTo>
                        <a:pt x="26" y="0"/>
                        <a:pt x="13" y="0"/>
                        <a:pt x="13" y="13"/>
                      </a:cubicBezTo>
                      <a:cubicBezTo>
                        <a:pt x="0" y="27"/>
                        <a:pt x="13" y="40"/>
                        <a:pt x="26" y="53"/>
                      </a:cubicBezTo>
                      <a:cubicBezTo>
                        <a:pt x="26" y="53"/>
                        <a:pt x="172" y="119"/>
                        <a:pt x="396" y="119"/>
                      </a:cubicBezTo>
                      <a:cubicBezTo>
                        <a:pt x="502" y="119"/>
                        <a:pt x="634" y="106"/>
                        <a:pt x="779" y="53"/>
                      </a:cubicBezTo>
                      <a:cubicBezTo>
                        <a:pt x="792" y="53"/>
                        <a:pt x="792" y="40"/>
                        <a:pt x="792" y="27"/>
                      </a:cubicBezTo>
                      <a:cubicBezTo>
                        <a:pt x="792" y="17"/>
                        <a:pt x="786" y="8"/>
                        <a:pt x="777" y="8"/>
                      </a:cubicBezTo>
                      <a:cubicBezTo>
                        <a:pt x="774" y="8"/>
                        <a:pt x="770" y="9"/>
                        <a:pt x="766" y="13"/>
                      </a:cubicBezTo>
                      <a:cubicBezTo>
                        <a:pt x="627" y="57"/>
                        <a:pt x="502" y="72"/>
                        <a:pt x="395" y="72"/>
                      </a:cubicBezTo>
                      <a:cubicBezTo>
                        <a:pt x="177" y="72"/>
                        <a:pt x="40" y="9"/>
                        <a:pt x="40" y="0"/>
                      </a:cubicBezTo>
                      <a:close/>
                    </a:path>
                  </a:pathLst>
                </a:custGeom>
                <a:solidFill>
                  <a:srgbClr val="1B04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6" name="Google Shape;766;p26"/>
                <p:cNvSpPr/>
                <p:nvPr/>
              </p:nvSpPr>
              <p:spPr>
                <a:xfrm>
                  <a:off x="6636092" y="2651539"/>
                  <a:ext cx="32451" cy="7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133" extrusionOk="0">
                      <a:moveTo>
                        <a:pt x="529" y="1"/>
                      </a:moveTo>
                      <a:cubicBezTo>
                        <a:pt x="401" y="65"/>
                        <a:pt x="293" y="83"/>
                        <a:pt x="212" y="83"/>
                      </a:cubicBezTo>
                      <a:cubicBezTo>
                        <a:pt x="109" y="83"/>
                        <a:pt x="47" y="54"/>
                        <a:pt x="40" y="54"/>
                      </a:cubicBezTo>
                      <a:cubicBezTo>
                        <a:pt x="40" y="50"/>
                        <a:pt x="38" y="48"/>
                        <a:pt x="35" y="48"/>
                      </a:cubicBezTo>
                      <a:cubicBezTo>
                        <a:pt x="27" y="48"/>
                        <a:pt x="14" y="57"/>
                        <a:pt x="14" y="67"/>
                      </a:cubicBezTo>
                      <a:cubicBezTo>
                        <a:pt x="0" y="80"/>
                        <a:pt x="14" y="93"/>
                        <a:pt x="27" y="93"/>
                      </a:cubicBezTo>
                      <a:cubicBezTo>
                        <a:pt x="27" y="93"/>
                        <a:pt x="93" y="133"/>
                        <a:pt x="212" y="133"/>
                      </a:cubicBezTo>
                      <a:cubicBezTo>
                        <a:pt x="304" y="133"/>
                        <a:pt x="410" y="106"/>
                        <a:pt x="555" y="40"/>
                      </a:cubicBezTo>
                      <a:cubicBezTo>
                        <a:pt x="568" y="40"/>
                        <a:pt x="568" y="27"/>
                        <a:pt x="568" y="14"/>
                      </a:cubicBezTo>
                      <a:cubicBezTo>
                        <a:pt x="555" y="1"/>
                        <a:pt x="542" y="1"/>
                        <a:pt x="529" y="1"/>
                      </a:cubicBezTo>
                      <a:close/>
                    </a:path>
                  </a:pathLst>
                </a:custGeom>
                <a:solidFill>
                  <a:srgbClr val="1B04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7" name="Google Shape;767;p26"/>
                <p:cNvSpPr/>
                <p:nvPr/>
              </p:nvSpPr>
              <p:spPr>
                <a:xfrm>
                  <a:off x="6768634" y="2498635"/>
                  <a:ext cx="127354" cy="129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" h="2273" extrusionOk="0">
                      <a:moveTo>
                        <a:pt x="1321" y="1"/>
                      </a:moveTo>
                      <a:lnTo>
                        <a:pt x="1" y="291"/>
                      </a:lnTo>
                      <a:lnTo>
                        <a:pt x="661" y="2272"/>
                      </a:lnTo>
                      <a:lnTo>
                        <a:pt x="2233" y="1718"/>
                      </a:lnTo>
                      <a:lnTo>
                        <a:pt x="1321" y="1"/>
                      </a:lnTo>
                      <a:close/>
                    </a:path>
                  </a:pathLst>
                </a:custGeom>
                <a:solidFill>
                  <a:srgbClr val="FFB4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8" name="Google Shape;768;p26"/>
                <p:cNvSpPr/>
                <p:nvPr/>
              </p:nvSpPr>
              <p:spPr>
                <a:xfrm>
                  <a:off x="6806333" y="2347500"/>
                  <a:ext cx="535535" cy="28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0" h="4989" extrusionOk="0">
                      <a:moveTo>
                        <a:pt x="7236" y="1"/>
                      </a:moveTo>
                      <a:cubicBezTo>
                        <a:pt x="7075" y="1"/>
                        <a:pt x="6911" y="21"/>
                        <a:pt x="6749" y="62"/>
                      </a:cubicBezTo>
                      <a:lnTo>
                        <a:pt x="0" y="2123"/>
                      </a:lnTo>
                      <a:lnTo>
                        <a:pt x="581" y="4988"/>
                      </a:lnTo>
                      <a:lnTo>
                        <a:pt x="7501" y="3919"/>
                      </a:lnTo>
                      <a:cubicBezTo>
                        <a:pt x="8637" y="3760"/>
                        <a:pt x="9390" y="2690"/>
                        <a:pt x="9165" y="1568"/>
                      </a:cubicBezTo>
                      <a:cubicBezTo>
                        <a:pt x="8975" y="637"/>
                        <a:pt x="8145" y="1"/>
                        <a:pt x="7236" y="1"/>
                      </a:cubicBezTo>
                      <a:close/>
                    </a:path>
                  </a:pathLst>
                </a:custGeom>
                <a:solidFill>
                  <a:srgbClr val="FBBC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69" name="Google Shape;769;p26"/>
                <p:cNvSpPr/>
                <p:nvPr/>
              </p:nvSpPr>
              <p:spPr>
                <a:xfrm>
                  <a:off x="6630046" y="1303921"/>
                  <a:ext cx="391756" cy="367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9" h="6451" extrusionOk="0">
                      <a:moveTo>
                        <a:pt x="3426" y="1"/>
                      </a:moveTo>
                      <a:cubicBezTo>
                        <a:pt x="1621" y="1"/>
                        <a:pt x="131" y="1365"/>
                        <a:pt x="67" y="3107"/>
                      </a:cubicBezTo>
                      <a:cubicBezTo>
                        <a:pt x="1" y="4876"/>
                        <a:pt x="1453" y="6369"/>
                        <a:pt x="3316" y="6448"/>
                      </a:cubicBezTo>
                      <a:cubicBezTo>
                        <a:pt x="3358" y="6450"/>
                        <a:pt x="3401" y="6450"/>
                        <a:pt x="3443" y="6450"/>
                      </a:cubicBezTo>
                      <a:cubicBezTo>
                        <a:pt x="5248" y="6450"/>
                        <a:pt x="6738" y="5087"/>
                        <a:pt x="6802" y="3345"/>
                      </a:cubicBezTo>
                      <a:cubicBezTo>
                        <a:pt x="6868" y="1575"/>
                        <a:pt x="5415" y="82"/>
                        <a:pt x="3553" y="3"/>
                      </a:cubicBezTo>
                      <a:cubicBezTo>
                        <a:pt x="3511" y="2"/>
                        <a:pt x="3468" y="1"/>
                        <a:pt x="3426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0" name="Google Shape;770;p26"/>
                <p:cNvSpPr/>
                <p:nvPr/>
              </p:nvSpPr>
              <p:spPr>
                <a:xfrm>
                  <a:off x="6588641" y="1506899"/>
                  <a:ext cx="109274" cy="9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704" extrusionOk="0">
                      <a:moveTo>
                        <a:pt x="945" y="0"/>
                      </a:moveTo>
                      <a:cubicBezTo>
                        <a:pt x="594" y="0"/>
                        <a:pt x="271" y="223"/>
                        <a:pt x="146" y="578"/>
                      </a:cubicBezTo>
                      <a:cubicBezTo>
                        <a:pt x="0" y="1014"/>
                        <a:pt x="225" y="1502"/>
                        <a:pt x="674" y="1661"/>
                      </a:cubicBezTo>
                      <a:cubicBezTo>
                        <a:pt x="763" y="1690"/>
                        <a:pt x="854" y="1704"/>
                        <a:pt x="944" y="1704"/>
                      </a:cubicBezTo>
                      <a:cubicBezTo>
                        <a:pt x="1304" y="1704"/>
                        <a:pt x="1641" y="1482"/>
                        <a:pt x="1757" y="1133"/>
                      </a:cubicBezTo>
                      <a:cubicBezTo>
                        <a:pt x="1915" y="684"/>
                        <a:pt x="1678" y="195"/>
                        <a:pt x="1229" y="50"/>
                      </a:cubicBezTo>
                      <a:cubicBezTo>
                        <a:pt x="1134" y="16"/>
                        <a:pt x="1039" y="0"/>
                        <a:pt x="945" y="0"/>
                      </a:cubicBezTo>
                      <a:close/>
                    </a:path>
                  </a:pathLst>
                </a:custGeom>
                <a:solidFill>
                  <a:srgbClr val="FA97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1" name="Google Shape;771;p26"/>
                <p:cNvSpPr/>
                <p:nvPr/>
              </p:nvSpPr>
              <p:spPr>
                <a:xfrm>
                  <a:off x="6764129" y="1559426"/>
                  <a:ext cx="152220" cy="314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" h="5508" extrusionOk="0">
                      <a:moveTo>
                        <a:pt x="2087" y="0"/>
                      </a:moveTo>
                      <a:lnTo>
                        <a:pt x="67" y="2074"/>
                      </a:lnTo>
                      <a:lnTo>
                        <a:pt x="1" y="5507"/>
                      </a:lnTo>
                      <a:lnTo>
                        <a:pt x="1" y="5507"/>
                      </a:lnTo>
                      <a:lnTo>
                        <a:pt x="2668" y="5441"/>
                      </a:lnTo>
                      <a:lnTo>
                        <a:pt x="2087" y="0"/>
                      </a:lnTo>
                      <a:close/>
                    </a:path>
                  </a:pathLst>
                </a:custGeom>
                <a:solidFill>
                  <a:srgbClr val="FFB4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2" name="Google Shape;772;p26"/>
                <p:cNvSpPr/>
                <p:nvPr/>
              </p:nvSpPr>
              <p:spPr>
                <a:xfrm>
                  <a:off x="6608944" y="1337285"/>
                  <a:ext cx="337290" cy="374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4" h="6575" extrusionOk="0">
                      <a:moveTo>
                        <a:pt x="2844" y="0"/>
                      </a:moveTo>
                      <a:cubicBezTo>
                        <a:pt x="2197" y="0"/>
                        <a:pt x="1527" y="223"/>
                        <a:pt x="952" y="673"/>
                      </a:cubicBezTo>
                      <a:cubicBezTo>
                        <a:pt x="714" y="858"/>
                        <a:pt x="569" y="1122"/>
                        <a:pt x="503" y="1399"/>
                      </a:cubicBezTo>
                      <a:cubicBezTo>
                        <a:pt x="292" y="2258"/>
                        <a:pt x="1" y="3724"/>
                        <a:pt x="278" y="4648"/>
                      </a:cubicBezTo>
                      <a:cubicBezTo>
                        <a:pt x="585" y="5732"/>
                        <a:pt x="1280" y="6574"/>
                        <a:pt x="2543" y="6574"/>
                      </a:cubicBezTo>
                      <a:cubicBezTo>
                        <a:pt x="2695" y="6574"/>
                        <a:pt x="2856" y="6562"/>
                        <a:pt x="3025" y="6537"/>
                      </a:cubicBezTo>
                      <a:cubicBezTo>
                        <a:pt x="3025" y="6537"/>
                        <a:pt x="4914" y="6418"/>
                        <a:pt x="5376" y="4067"/>
                      </a:cubicBezTo>
                      <a:cubicBezTo>
                        <a:pt x="5913" y="1381"/>
                        <a:pt x="4453" y="0"/>
                        <a:pt x="2844" y="0"/>
                      </a:cubicBezTo>
                      <a:close/>
                    </a:path>
                  </a:pathLst>
                </a:custGeom>
                <a:solidFill>
                  <a:srgbClr val="FFB4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3" name="Google Shape;773;p26"/>
                <p:cNvSpPr/>
                <p:nvPr/>
              </p:nvSpPr>
              <p:spPr>
                <a:xfrm>
                  <a:off x="6662441" y="1551556"/>
                  <a:ext cx="20418" cy="32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575" extrusionOk="0">
                      <a:moveTo>
                        <a:pt x="187" y="1"/>
                      </a:moveTo>
                      <a:cubicBezTo>
                        <a:pt x="178" y="1"/>
                        <a:pt x="168" y="10"/>
                        <a:pt x="159" y="19"/>
                      </a:cubicBezTo>
                      <a:lnTo>
                        <a:pt x="14" y="376"/>
                      </a:lnTo>
                      <a:cubicBezTo>
                        <a:pt x="1" y="442"/>
                        <a:pt x="40" y="508"/>
                        <a:pt x="106" y="521"/>
                      </a:cubicBezTo>
                      <a:lnTo>
                        <a:pt x="318" y="574"/>
                      </a:lnTo>
                      <a:lnTo>
                        <a:pt x="331" y="574"/>
                      </a:lnTo>
                      <a:cubicBezTo>
                        <a:pt x="344" y="574"/>
                        <a:pt x="344" y="561"/>
                        <a:pt x="357" y="561"/>
                      </a:cubicBezTo>
                      <a:cubicBezTo>
                        <a:pt x="357" y="548"/>
                        <a:pt x="344" y="534"/>
                        <a:pt x="331" y="521"/>
                      </a:cubicBezTo>
                      <a:lnTo>
                        <a:pt x="119" y="482"/>
                      </a:lnTo>
                      <a:cubicBezTo>
                        <a:pt x="80" y="468"/>
                        <a:pt x="53" y="429"/>
                        <a:pt x="67" y="402"/>
                      </a:cubicBezTo>
                      <a:lnTo>
                        <a:pt x="212" y="33"/>
                      </a:lnTo>
                      <a:cubicBezTo>
                        <a:pt x="212" y="19"/>
                        <a:pt x="212" y="6"/>
                        <a:pt x="199" y="6"/>
                      </a:cubicBezTo>
                      <a:cubicBezTo>
                        <a:pt x="195" y="2"/>
                        <a:pt x="191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1B04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4" name="Google Shape;774;p26"/>
                <p:cNvSpPr/>
                <p:nvPr/>
              </p:nvSpPr>
              <p:spPr>
                <a:xfrm>
                  <a:off x="6715187" y="1451863"/>
                  <a:ext cx="90454" cy="33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6" h="593" extrusionOk="0">
                      <a:moveTo>
                        <a:pt x="712" y="0"/>
                      </a:moveTo>
                      <a:cubicBezTo>
                        <a:pt x="317" y="0"/>
                        <a:pt x="0" y="328"/>
                        <a:pt x="0" y="328"/>
                      </a:cubicBezTo>
                      <a:lnTo>
                        <a:pt x="1585" y="592"/>
                      </a:lnTo>
                      <a:cubicBezTo>
                        <a:pt x="1585" y="592"/>
                        <a:pt x="1295" y="77"/>
                        <a:pt x="832" y="11"/>
                      </a:cubicBezTo>
                      <a:cubicBezTo>
                        <a:pt x="791" y="4"/>
                        <a:pt x="751" y="0"/>
                        <a:pt x="712" y="0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5" name="Google Shape;775;p26"/>
                <p:cNvSpPr/>
                <p:nvPr/>
              </p:nvSpPr>
              <p:spPr>
                <a:xfrm>
                  <a:off x="6607453" y="1447643"/>
                  <a:ext cx="69352" cy="3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561" extrusionOk="0">
                      <a:moveTo>
                        <a:pt x="618" y="1"/>
                      </a:moveTo>
                      <a:cubicBezTo>
                        <a:pt x="597" y="1"/>
                        <a:pt x="576" y="2"/>
                        <a:pt x="555" y="6"/>
                      </a:cubicBezTo>
                      <a:cubicBezTo>
                        <a:pt x="199" y="59"/>
                        <a:pt x="1" y="560"/>
                        <a:pt x="1" y="560"/>
                      </a:cubicBezTo>
                      <a:lnTo>
                        <a:pt x="1216" y="362"/>
                      </a:lnTo>
                      <a:cubicBezTo>
                        <a:pt x="1216" y="362"/>
                        <a:pt x="936" y="1"/>
                        <a:pt x="618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6" name="Google Shape;776;p26"/>
                <p:cNvSpPr/>
                <p:nvPr/>
              </p:nvSpPr>
              <p:spPr>
                <a:xfrm>
                  <a:off x="6669969" y="1603113"/>
                  <a:ext cx="69352" cy="27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490" extrusionOk="0">
                      <a:moveTo>
                        <a:pt x="1" y="0"/>
                      </a:moveTo>
                      <a:cubicBezTo>
                        <a:pt x="1" y="0"/>
                        <a:pt x="146" y="462"/>
                        <a:pt x="608" y="489"/>
                      </a:cubicBezTo>
                      <a:cubicBezTo>
                        <a:pt x="614" y="489"/>
                        <a:pt x="620" y="489"/>
                        <a:pt x="626" y="489"/>
                      </a:cubicBezTo>
                      <a:cubicBezTo>
                        <a:pt x="1074" y="489"/>
                        <a:pt x="1216" y="0"/>
                        <a:pt x="121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7" name="Google Shape;777;p26"/>
                <p:cNvSpPr/>
                <p:nvPr/>
              </p:nvSpPr>
              <p:spPr>
                <a:xfrm>
                  <a:off x="6755232" y="1322399"/>
                  <a:ext cx="221514" cy="149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4" h="2619" extrusionOk="0">
                      <a:moveTo>
                        <a:pt x="1290" y="1"/>
                      </a:moveTo>
                      <a:cubicBezTo>
                        <a:pt x="986" y="1"/>
                        <a:pt x="645" y="36"/>
                        <a:pt x="262" y="115"/>
                      </a:cubicBezTo>
                      <a:cubicBezTo>
                        <a:pt x="262" y="115"/>
                        <a:pt x="0" y="2619"/>
                        <a:pt x="3026" y="2619"/>
                      </a:cubicBezTo>
                      <a:cubicBezTo>
                        <a:pt x="3260" y="2619"/>
                        <a:pt x="3514" y="2604"/>
                        <a:pt x="3788" y="2571"/>
                      </a:cubicBezTo>
                      <a:cubicBezTo>
                        <a:pt x="3788" y="2571"/>
                        <a:pt x="3884" y="1"/>
                        <a:pt x="1290" y="1"/>
                      </a:cubicBezTo>
                      <a:close/>
                    </a:path>
                  </a:pathLst>
                </a:custGeom>
                <a:solidFill>
                  <a:srgbClr val="213B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8" name="Google Shape;778;p26"/>
                <p:cNvSpPr/>
                <p:nvPr/>
              </p:nvSpPr>
              <p:spPr>
                <a:xfrm>
                  <a:off x="6869581" y="1411028"/>
                  <a:ext cx="142410" cy="161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2840" extrusionOk="0">
                      <a:moveTo>
                        <a:pt x="0" y="1"/>
                      </a:moveTo>
                      <a:lnTo>
                        <a:pt x="265" y="2840"/>
                      </a:lnTo>
                      <a:lnTo>
                        <a:pt x="2496" y="95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03B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79" name="Google Shape;779;p26"/>
                <p:cNvSpPr/>
                <p:nvPr/>
              </p:nvSpPr>
              <p:spPr>
                <a:xfrm>
                  <a:off x="6872604" y="1506899"/>
                  <a:ext cx="108476" cy="96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" h="1697" extrusionOk="0">
                      <a:moveTo>
                        <a:pt x="945" y="0"/>
                      </a:moveTo>
                      <a:cubicBezTo>
                        <a:pt x="593" y="0"/>
                        <a:pt x="271" y="223"/>
                        <a:pt x="146" y="578"/>
                      </a:cubicBezTo>
                      <a:cubicBezTo>
                        <a:pt x="0" y="1014"/>
                        <a:pt x="238" y="1502"/>
                        <a:pt x="674" y="1648"/>
                      </a:cubicBezTo>
                      <a:cubicBezTo>
                        <a:pt x="768" y="1681"/>
                        <a:pt x="864" y="1697"/>
                        <a:pt x="957" y="1697"/>
                      </a:cubicBezTo>
                      <a:cubicBezTo>
                        <a:pt x="1309" y="1697"/>
                        <a:pt x="1632" y="1474"/>
                        <a:pt x="1757" y="1119"/>
                      </a:cubicBezTo>
                      <a:cubicBezTo>
                        <a:pt x="1902" y="684"/>
                        <a:pt x="1677" y="195"/>
                        <a:pt x="1228" y="50"/>
                      </a:cubicBezTo>
                      <a:cubicBezTo>
                        <a:pt x="1134" y="16"/>
                        <a:pt x="1038" y="0"/>
                        <a:pt x="945" y="0"/>
                      </a:cubicBezTo>
                      <a:close/>
                    </a:path>
                  </a:pathLst>
                </a:custGeom>
                <a:solidFill>
                  <a:srgbClr val="FFB4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0" name="Google Shape;780;p26"/>
                <p:cNvSpPr/>
                <p:nvPr/>
              </p:nvSpPr>
              <p:spPr>
                <a:xfrm>
                  <a:off x="6907222" y="1538609"/>
                  <a:ext cx="43744" cy="28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498" extrusionOk="0">
                      <a:moveTo>
                        <a:pt x="528" y="1"/>
                      </a:moveTo>
                      <a:cubicBezTo>
                        <a:pt x="450" y="1"/>
                        <a:pt x="361" y="15"/>
                        <a:pt x="278" y="62"/>
                      </a:cubicBezTo>
                      <a:cubicBezTo>
                        <a:pt x="146" y="141"/>
                        <a:pt x="54" y="273"/>
                        <a:pt x="14" y="471"/>
                      </a:cubicBezTo>
                      <a:cubicBezTo>
                        <a:pt x="1" y="484"/>
                        <a:pt x="14" y="497"/>
                        <a:pt x="27" y="497"/>
                      </a:cubicBezTo>
                      <a:cubicBezTo>
                        <a:pt x="40" y="497"/>
                        <a:pt x="54" y="497"/>
                        <a:pt x="54" y="484"/>
                      </a:cubicBezTo>
                      <a:cubicBezTo>
                        <a:pt x="93" y="299"/>
                        <a:pt x="186" y="167"/>
                        <a:pt x="305" y="101"/>
                      </a:cubicBezTo>
                      <a:cubicBezTo>
                        <a:pt x="381" y="60"/>
                        <a:pt x="462" y="47"/>
                        <a:pt x="532" y="47"/>
                      </a:cubicBezTo>
                      <a:cubicBezTo>
                        <a:pt x="643" y="47"/>
                        <a:pt x="727" y="80"/>
                        <a:pt x="727" y="88"/>
                      </a:cubicBezTo>
                      <a:cubicBezTo>
                        <a:pt x="740" y="88"/>
                        <a:pt x="754" y="75"/>
                        <a:pt x="767" y="62"/>
                      </a:cubicBezTo>
                      <a:cubicBezTo>
                        <a:pt x="767" y="62"/>
                        <a:pt x="767" y="48"/>
                        <a:pt x="754" y="35"/>
                      </a:cubicBezTo>
                      <a:cubicBezTo>
                        <a:pt x="745" y="35"/>
                        <a:pt x="649" y="1"/>
                        <a:pt x="528" y="1"/>
                      </a:cubicBezTo>
                      <a:close/>
                    </a:path>
                  </a:pathLst>
                </a:custGeom>
                <a:solidFill>
                  <a:srgbClr val="1B040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1" name="Google Shape;781;p26"/>
                <p:cNvSpPr/>
                <p:nvPr/>
              </p:nvSpPr>
              <p:spPr>
                <a:xfrm>
                  <a:off x="6566056" y="1286925"/>
                  <a:ext cx="244841" cy="147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3" h="2591" extrusionOk="0">
                      <a:moveTo>
                        <a:pt x="2981" y="1"/>
                      </a:moveTo>
                      <a:cubicBezTo>
                        <a:pt x="2291" y="1"/>
                        <a:pt x="1541" y="327"/>
                        <a:pt x="1189" y="988"/>
                      </a:cubicBezTo>
                      <a:cubicBezTo>
                        <a:pt x="740" y="1846"/>
                        <a:pt x="0" y="2282"/>
                        <a:pt x="0" y="2282"/>
                      </a:cubicBezTo>
                      <a:cubicBezTo>
                        <a:pt x="489" y="2503"/>
                        <a:pt x="938" y="2591"/>
                        <a:pt x="1344" y="2591"/>
                      </a:cubicBezTo>
                      <a:cubicBezTo>
                        <a:pt x="2960" y="2591"/>
                        <a:pt x="3896" y="1199"/>
                        <a:pt x="3896" y="1199"/>
                      </a:cubicBezTo>
                      <a:lnTo>
                        <a:pt x="4292" y="618"/>
                      </a:lnTo>
                      <a:cubicBezTo>
                        <a:pt x="4046" y="208"/>
                        <a:pt x="3532" y="1"/>
                        <a:pt x="2981" y="1"/>
                      </a:cubicBezTo>
                      <a:close/>
                    </a:path>
                  </a:pathLst>
                </a:custGeom>
                <a:solidFill>
                  <a:srgbClr val="203B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782" name="Google Shape;782;p26"/>
              <p:cNvSpPr/>
              <p:nvPr/>
            </p:nvSpPr>
            <p:spPr>
              <a:xfrm>
                <a:off x="4848734" y="3644645"/>
                <a:ext cx="1906939" cy="776098"/>
              </a:xfrm>
              <a:custGeom>
                <a:avLst/>
                <a:gdLst/>
                <a:ahLst/>
                <a:cxnLst/>
                <a:rect l="l" t="t" r="r" b="b"/>
                <a:pathLst>
                  <a:path w="33436" h="13608" extrusionOk="0">
                    <a:moveTo>
                      <a:pt x="23129" y="0"/>
                    </a:moveTo>
                    <a:cubicBezTo>
                      <a:pt x="21593" y="0"/>
                      <a:pt x="19695" y="294"/>
                      <a:pt x="17429" y="1154"/>
                    </a:cubicBezTo>
                    <a:cubicBezTo>
                      <a:pt x="15045" y="2065"/>
                      <a:pt x="12849" y="2366"/>
                      <a:pt x="10991" y="2366"/>
                    </a:cubicBezTo>
                    <a:cubicBezTo>
                      <a:pt x="7383" y="2366"/>
                      <a:pt x="5041" y="1233"/>
                      <a:pt x="5041" y="1233"/>
                    </a:cubicBezTo>
                    <a:lnTo>
                      <a:pt x="1938" y="6925"/>
                    </a:lnTo>
                    <a:cubicBezTo>
                      <a:pt x="0" y="9878"/>
                      <a:pt x="1457" y="13462"/>
                      <a:pt x="4969" y="13462"/>
                    </a:cubicBezTo>
                    <a:cubicBezTo>
                      <a:pt x="4976" y="13462"/>
                      <a:pt x="4982" y="13462"/>
                      <a:pt x="4989" y="13462"/>
                    </a:cubicBezTo>
                    <a:lnTo>
                      <a:pt x="27545" y="13607"/>
                    </a:lnTo>
                    <a:cubicBezTo>
                      <a:pt x="31256" y="13594"/>
                      <a:pt x="33436" y="9883"/>
                      <a:pt x="31098" y="6991"/>
                    </a:cubicBezTo>
                    <a:lnTo>
                      <a:pt x="28087" y="1378"/>
                    </a:lnTo>
                    <a:cubicBezTo>
                      <a:pt x="28087" y="1378"/>
                      <a:pt x="26455" y="0"/>
                      <a:pt x="23129" y="0"/>
                    </a:cubicBezTo>
                    <a:close/>
                  </a:path>
                </a:pathLst>
              </a:custGeom>
              <a:solidFill>
                <a:srgbClr val="4D8C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83" name="Google Shape;783;p26"/>
              <p:cNvGrpSpPr/>
              <p:nvPr/>
            </p:nvGrpSpPr>
            <p:grpSpPr>
              <a:xfrm rot="1131465">
                <a:off x="6770117" y="1497502"/>
                <a:ext cx="86195" cy="63022"/>
                <a:chOff x="2659716" y="2883799"/>
                <a:chExt cx="199141" cy="136442"/>
              </a:xfrm>
            </p:grpSpPr>
            <p:sp>
              <p:nvSpPr>
                <p:cNvPr id="784" name="Google Shape;784;p26"/>
                <p:cNvSpPr/>
                <p:nvPr/>
              </p:nvSpPr>
              <p:spPr>
                <a:xfrm>
                  <a:off x="2659716" y="2893028"/>
                  <a:ext cx="199141" cy="118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2" h="7839" extrusionOk="0">
                      <a:moveTo>
                        <a:pt x="7081" y="1"/>
                      </a:moveTo>
                      <a:cubicBezTo>
                        <a:pt x="6601" y="1"/>
                        <a:pt x="6101" y="45"/>
                        <a:pt x="5584" y="143"/>
                      </a:cubicBezTo>
                      <a:cubicBezTo>
                        <a:pt x="1153" y="985"/>
                        <a:pt x="1" y="5904"/>
                        <a:pt x="1" y="5904"/>
                      </a:cubicBezTo>
                      <a:cubicBezTo>
                        <a:pt x="1" y="5904"/>
                        <a:pt x="1321" y="7838"/>
                        <a:pt x="4944" y="7838"/>
                      </a:cubicBezTo>
                      <a:cubicBezTo>
                        <a:pt x="5621" y="7838"/>
                        <a:pt x="6379" y="7771"/>
                        <a:pt x="7224" y="7610"/>
                      </a:cubicBezTo>
                      <a:cubicBezTo>
                        <a:pt x="12585" y="6569"/>
                        <a:pt x="13161" y="2470"/>
                        <a:pt x="13161" y="2470"/>
                      </a:cubicBezTo>
                      <a:cubicBezTo>
                        <a:pt x="13161" y="2470"/>
                        <a:pt x="10693" y="1"/>
                        <a:pt x="70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5" name="Google Shape;785;p26"/>
                <p:cNvSpPr/>
                <p:nvPr/>
              </p:nvSpPr>
              <p:spPr>
                <a:xfrm>
                  <a:off x="2686425" y="2883799"/>
                  <a:ext cx="135777" cy="13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9018" extrusionOk="0">
                      <a:moveTo>
                        <a:pt x="4476" y="0"/>
                      </a:moveTo>
                      <a:cubicBezTo>
                        <a:pt x="1994" y="0"/>
                        <a:pt x="0" y="2016"/>
                        <a:pt x="0" y="4498"/>
                      </a:cubicBezTo>
                      <a:cubicBezTo>
                        <a:pt x="0" y="7001"/>
                        <a:pt x="1994" y="9018"/>
                        <a:pt x="4476" y="9018"/>
                      </a:cubicBezTo>
                      <a:cubicBezTo>
                        <a:pt x="6957" y="9018"/>
                        <a:pt x="8974" y="7001"/>
                        <a:pt x="8974" y="4498"/>
                      </a:cubicBezTo>
                      <a:cubicBezTo>
                        <a:pt x="8974" y="2016"/>
                        <a:pt x="6957" y="0"/>
                        <a:pt x="4476" y="0"/>
                      </a:cubicBezTo>
                      <a:close/>
                    </a:path>
                  </a:pathLst>
                </a:custGeom>
                <a:solidFill>
                  <a:srgbClr val="1C1C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86" name="Google Shape;786;p26"/>
              <p:cNvGrpSpPr/>
              <p:nvPr/>
            </p:nvGrpSpPr>
            <p:grpSpPr>
              <a:xfrm rot="1125989">
                <a:off x="6663757" y="1497722"/>
                <a:ext cx="72919" cy="57409"/>
                <a:chOff x="2659716" y="2883799"/>
                <a:chExt cx="199141" cy="136442"/>
              </a:xfrm>
            </p:grpSpPr>
            <p:sp>
              <p:nvSpPr>
                <p:cNvPr id="787" name="Google Shape;787;p26"/>
                <p:cNvSpPr/>
                <p:nvPr/>
              </p:nvSpPr>
              <p:spPr>
                <a:xfrm>
                  <a:off x="2659716" y="2893028"/>
                  <a:ext cx="199141" cy="118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2" h="7839" extrusionOk="0">
                      <a:moveTo>
                        <a:pt x="7081" y="1"/>
                      </a:moveTo>
                      <a:cubicBezTo>
                        <a:pt x="6601" y="1"/>
                        <a:pt x="6101" y="45"/>
                        <a:pt x="5584" y="143"/>
                      </a:cubicBezTo>
                      <a:cubicBezTo>
                        <a:pt x="1153" y="985"/>
                        <a:pt x="1" y="5904"/>
                        <a:pt x="1" y="5904"/>
                      </a:cubicBezTo>
                      <a:cubicBezTo>
                        <a:pt x="1" y="5904"/>
                        <a:pt x="1321" y="7838"/>
                        <a:pt x="4944" y="7838"/>
                      </a:cubicBezTo>
                      <a:cubicBezTo>
                        <a:pt x="5621" y="7838"/>
                        <a:pt x="6379" y="7771"/>
                        <a:pt x="7224" y="7610"/>
                      </a:cubicBezTo>
                      <a:cubicBezTo>
                        <a:pt x="12585" y="6569"/>
                        <a:pt x="13161" y="2470"/>
                        <a:pt x="13161" y="2470"/>
                      </a:cubicBezTo>
                      <a:cubicBezTo>
                        <a:pt x="13161" y="2470"/>
                        <a:pt x="10693" y="1"/>
                        <a:pt x="70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88" name="Google Shape;788;p26"/>
                <p:cNvSpPr/>
                <p:nvPr/>
              </p:nvSpPr>
              <p:spPr>
                <a:xfrm>
                  <a:off x="2686425" y="2883799"/>
                  <a:ext cx="135777" cy="13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9018" extrusionOk="0">
                      <a:moveTo>
                        <a:pt x="4476" y="0"/>
                      </a:moveTo>
                      <a:cubicBezTo>
                        <a:pt x="1994" y="0"/>
                        <a:pt x="0" y="2016"/>
                        <a:pt x="0" y="4498"/>
                      </a:cubicBezTo>
                      <a:cubicBezTo>
                        <a:pt x="0" y="7001"/>
                        <a:pt x="1994" y="9018"/>
                        <a:pt x="4476" y="9018"/>
                      </a:cubicBezTo>
                      <a:cubicBezTo>
                        <a:pt x="6957" y="9018"/>
                        <a:pt x="8974" y="7001"/>
                        <a:pt x="8974" y="4498"/>
                      </a:cubicBezTo>
                      <a:cubicBezTo>
                        <a:pt x="8974" y="2016"/>
                        <a:pt x="6957" y="0"/>
                        <a:pt x="4476" y="0"/>
                      </a:cubicBezTo>
                      <a:close/>
                    </a:path>
                  </a:pathLst>
                </a:custGeom>
                <a:solidFill>
                  <a:srgbClr val="1C1C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789" name="Google Shape;789;p26"/>
          <p:cNvSpPr txBox="1"/>
          <p:nvPr/>
        </p:nvSpPr>
        <p:spPr>
          <a:xfrm>
            <a:off x="3727524" y="3679735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4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</a:t>
            </a:r>
            <a:endParaRPr sz="1600" b="1">
              <a:solidFill>
                <a:schemeClr val="accent4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790" name="Google Shape;790;p26"/>
          <p:cNvSpPr txBox="1"/>
          <p:nvPr/>
        </p:nvSpPr>
        <p:spPr>
          <a:xfrm>
            <a:off x="3726599" y="3943162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Saturn is composed of hydrogen and helium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791" name="Google Shape;791;p26"/>
          <p:cNvSpPr txBox="1"/>
          <p:nvPr/>
        </p:nvSpPr>
        <p:spPr>
          <a:xfrm>
            <a:off x="3736711" y="1275700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</a:t>
            </a:r>
            <a:endParaRPr sz="1600" b="1">
              <a:solidFill>
                <a:schemeClr val="accent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792" name="Google Shape;792;p26"/>
          <p:cNvSpPr txBox="1"/>
          <p:nvPr/>
        </p:nvSpPr>
        <p:spPr>
          <a:xfrm>
            <a:off x="3732111" y="1539127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Earth is the third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793" name="Google Shape;793;p26"/>
          <p:cNvSpPr txBox="1"/>
          <p:nvPr/>
        </p:nvSpPr>
        <p:spPr>
          <a:xfrm>
            <a:off x="3734874" y="2466636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accent3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</a:t>
            </a:r>
            <a:endParaRPr sz="1600" b="1">
              <a:solidFill>
                <a:schemeClr val="accent3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794" name="Google Shape;794;p26"/>
          <p:cNvSpPr txBox="1"/>
          <p:nvPr/>
        </p:nvSpPr>
        <p:spPr>
          <a:xfrm>
            <a:off x="3730274" y="2730063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Neptune is the farthest planet from the Sun </a:t>
            </a:r>
            <a:endParaRPr sz="1200">
              <a:solidFill>
                <a:schemeClr val="dk2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795" name="Google Shape;795;p26"/>
          <p:cNvSpPr/>
          <p:nvPr/>
        </p:nvSpPr>
        <p:spPr>
          <a:xfrm>
            <a:off x="5954103" y="2626822"/>
            <a:ext cx="2740500" cy="500100"/>
          </a:xfrm>
          <a:prstGeom prst="roundRect">
            <a:avLst>
              <a:gd name="adj" fmla="val 37572"/>
            </a:avLst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6" name="Google Shape;796;p26"/>
          <p:cNvSpPr/>
          <p:nvPr/>
        </p:nvSpPr>
        <p:spPr>
          <a:xfrm>
            <a:off x="5944153" y="3833382"/>
            <a:ext cx="2740500" cy="500100"/>
          </a:xfrm>
          <a:prstGeom prst="roundRect">
            <a:avLst>
              <a:gd name="adj" fmla="val 37572"/>
            </a:avLst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7" name="Google Shape;797;p26"/>
          <p:cNvSpPr/>
          <p:nvPr/>
        </p:nvSpPr>
        <p:spPr>
          <a:xfrm>
            <a:off x="5949128" y="1420275"/>
            <a:ext cx="2740500" cy="500100"/>
          </a:xfrm>
          <a:prstGeom prst="roundRect">
            <a:avLst>
              <a:gd name="adj" fmla="val 37572"/>
            </a:avLst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8" name="Google Shape;798;p26"/>
          <p:cNvSpPr/>
          <p:nvPr/>
        </p:nvSpPr>
        <p:spPr>
          <a:xfrm>
            <a:off x="5944144" y="3833375"/>
            <a:ext cx="1470600" cy="500100"/>
          </a:xfrm>
          <a:prstGeom prst="roundRect">
            <a:avLst>
              <a:gd name="adj" fmla="val 3779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9" name="Google Shape;799;p26"/>
          <p:cNvSpPr/>
          <p:nvPr/>
        </p:nvSpPr>
        <p:spPr>
          <a:xfrm>
            <a:off x="5949125" y="2626825"/>
            <a:ext cx="1673100" cy="500100"/>
          </a:xfrm>
          <a:prstGeom prst="roundRect">
            <a:avLst>
              <a:gd name="adj" fmla="val 37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0" name="Google Shape;800;p26"/>
          <p:cNvSpPr/>
          <p:nvPr/>
        </p:nvSpPr>
        <p:spPr>
          <a:xfrm>
            <a:off x="5944150" y="1420275"/>
            <a:ext cx="1871400" cy="500100"/>
          </a:xfrm>
          <a:prstGeom prst="roundRect">
            <a:avLst>
              <a:gd name="adj" fmla="val 384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1" name="Google Shape;801;p26"/>
          <p:cNvSpPr/>
          <p:nvPr/>
        </p:nvSpPr>
        <p:spPr>
          <a:xfrm>
            <a:off x="5934200" y="3898430"/>
            <a:ext cx="1186500" cy="388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5</a:t>
            </a:r>
            <a:r>
              <a:rPr lang="en-US" sz="20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0%</a:t>
            </a:r>
            <a:endParaRPr sz="20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02" name="Google Shape;802;p26"/>
          <p:cNvSpPr/>
          <p:nvPr/>
        </p:nvSpPr>
        <p:spPr>
          <a:xfrm>
            <a:off x="5944150" y="2685933"/>
            <a:ext cx="1186500" cy="388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6</a:t>
            </a:r>
            <a:r>
              <a:rPr lang="en-US" sz="20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0%</a:t>
            </a:r>
            <a:endParaRPr sz="20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  <p:sp>
        <p:nvSpPr>
          <p:cNvPr id="803" name="Google Shape;803;p26"/>
          <p:cNvSpPr/>
          <p:nvPr/>
        </p:nvSpPr>
        <p:spPr>
          <a:xfrm>
            <a:off x="5939175" y="1478644"/>
            <a:ext cx="1186500" cy="388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7</a:t>
            </a:r>
            <a:r>
              <a:rPr lang="en-US" sz="2000" b="1">
                <a:solidFill>
                  <a:schemeClr val="lt1"/>
                </a:solidFill>
                <a:latin typeface="Ubuntu" panose="020B0504030602030204"/>
                <a:ea typeface="Ubuntu" panose="020B0504030602030204"/>
                <a:cs typeface="Ubuntu" panose="020B0504030602030204"/>
                <a:sym typeface="Ubuntu" panose="020B0504030602030204"/>
              </a:rPr>
              <a:t>0%</a:t>
            </a:r>
            <a:endParaRPr sz="2000" b="1">
              <a:solidFill>
                <a:schemeClr val="lt1"/>
              </a:solidFill>
              <a:latin typeface="Ubuntu" panose="020B0504030602030204"/>
              <a:ea typeface="Ubuntu" panose="020B0504030602030204"/>
              <a:cs typeface="Ubuntu" panose="020B0504030602030204"/>
              <a:sym typeface="Ubuntu" panose="020B0504030602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Learning Planne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595959"/>
      </a:dk2>
      <a:lt2>
        <a:srgbClr val="657E93"/>
      </a:lt2>
      <a:accent1>
        <a:srgbClr val="F3F6F7"/>
      </a:accent1>
      <a:accent2>
        <a:srgbClr val="CBD2D7"/>
      </a:accent2>
      <a:accent3>
        <a:srgbClr val="9BABB9"/>
      </a:accent3>
      <a:accent4>
        <a:srgbClr val="7E8D9D"/>
      </a:accent4>
      <a:accent5>
        <a:srgbClr val="637689"/>
      </a:accent5>
      <a:accent6>
        <a:srgbClr val="445D73"/>
      </a:accent6>
      <a:hlink>
        <a:srgbClr val="0E2A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11003</Words>
  <Application>WPS Presentation</Application>
  <PresentationFormat/>
  <Paragraphs>1074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Arial</vt:lpstr>
      <vt:lpstr>SimSun</vt:lpstr>
      <vt:lpstr>Wingdings</vt:lpstr>
      <vt:lpstr>Arial</vt:lpstr>
      <vt:lpstr>Ubuntu</vt:lpstr>
      <vt:lpstr>Proxima Nova Semibold</vt:lpstr>
      <vt:lpstr>Proxima Nova</vt:lpstr>
      <vt:lpstr>Roboto</vt:lpstr>
      <vt:lpstr>Liberation Mono</vt:lpstr>
      <vt:lpstr>Microsoft YaHei</vt:lpstr>
      <vt:lpstr>Arial Unicode MS</vt:lpstr>
      <vt:lpstr>Online Learning Planner Infographics by Slidesgo</vt:lpstr>
      <vt:lpstr>Slidesgo Final Pages</vt:lpstr>
      <vt:lpstr>Slidesgo Final Pages</vt:lpstr>
      <vt:lpstr>Slidesgo Final Pages</vt:lpstr>
      <vt:lpstr>Online Learning Planner Infographics</vt:lpstr>
      <vt:lpstr>Online learning planner infographics</vt:lpstr>
      <vt:lpstr>Online learning planner infographics</vt:lpstr>
      <vt:lpstr>Berbicara dan Bertindak Berdasarkan Data &amp; Fakta yang Benar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Online learning planner infographics</vt:lpstr>
      <vt:lpstr>Instructions for use (premium users)</vt:lpstr>
      <vt:lpstr>2020</vt:lpstr>
      <vt:lpstr>Premium infographics...</vt:lpstr>
      <vt:lpstr>Premium Icons</vt:lpstr>
      <vt:lpstr>Premium Icons</vt:lpstr>
      <vt:lpstr>Premium Icons</vt:lpstr>
      <vt:lpstr>Premium Icons</vt:lpstr>
      <vt:lpstr>Premium Icons</vt:lpstr>
      <vt:lpstr>Infographics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Berbicara dan Bertindak Berdasarkan Data &amp; Fakta yang Benar</dc:title>
  <dc:creator/>
  <cp:lastModifiedBy>SDR-NEA01H0694</cp:lastModifiedBy>
  <cp:revision>1</cp:revision>
  <dcterms:created xsi:type="dcterms:W3CDTF">2022-12-21T05:42:47Z</dcterms:created>
  <dcterms:modified xsi:type="dcterms:W3CDTF">2022-12-21T05:42:56Z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