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71" r:id="rId5"/>
    <p:sldId id="270" r:id="rId6"/>
    <p:sldId id="257" r:id="rId7"/>
    <p:sldId id="269" r:id="rId8"/>
    <p:sldId id="258" r:id="rId9"/>
    <p:sldId id="262" r:id="rId10"/>
    <p:sldId id="260" r:id="rId11"/>
    <p:sldId id="261" r:id="rId12"/>
  </p:sldIdLst>
  <p:sldSz cx="9144000" cy="5143500" type="screen16x9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65"/>
    <p:restoredTop sz="94694"/>
  </p:normalViewPr>
  <p:slideViewPr>
    <p:cSldViewPr snapToGrid="0" snapToObjects="1">
      <p:cViewPr varScale="1">
        <p:scale>
          <a:sx n="88" d="100"/>
          <a:sy n="88" d="100"/>
        </p:scale>
        <p:origin x="7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 Fought" userId="cc71ec5d-5b4b-4bdb-86c3-afdeab5e707c" providerId="ADAL" clId="{F52B3857-92D4-40C6-A287-0302AAF8FA73}"/>
    <pc:docChg chg="undo custSel addSld delSld modSld sldOrd modMainMaster">
      <pc:chgData name="Nori Fought" userId="cc71ec5d-5b4b-4bdb-86c3-afdeab5e707c" providerId="ADAL" clId="{F52B3857-92D4-40C6-A287-0302AAF8FA73}" dt="2024-01-08T15:54:19.933" v="27"/>
      <pc:docMkLst>
        <pc:docMk/>
      </pc:docMkLst>
      <pc:sldChg chg="ord">
        <pc:chgData name="Nori Fought" userId="cc71ec5d-5b4b-4bdb-86c3-afdeab5e707c" providerId="ADAL" clId="{F52B3857-92D4-40C6-A287-0302AAF8FA73}" dt="2024-01-08T15:54:19.933" v="27"/>
        <pc:sldMkLst>
          <pc:docMk/>
          <pc:sldMk cId="3724227640" sldId="258"/>
        </pc:sldMkLst>
      </pc:sldChg>
      <pc:sldChg chg="ord">
        <pc:chgData name="Nori Fought" userId="cc71ec5d-5b4b-4bdb-86c3-afdeab5e707c" providerId="ADAL" clId="{F52B3857-92D4-40C6-A287-0302AAF8FA73}" dt="2024-01-08T15:54:13.176" v="25"/>
        <pc:sldMkLst>
          <pc:docMk/>
          <pc:sldMk cId="1033395363" sldId="269"/>
        </pc:sldMkLst>
      </pc:sldChg>
      <pc:sldChg chg="new del">
        <pc:chgData name="Nori Fought" userId="cc71ec5d-5b4b-4bdb-86c3-afdeab5e707c" providerId="ADAL" clId="{F52B3857-92D4-40C6-A287-0302AAF8FA73}" dt="2024-01-08T15:54:09.568" v="23" actId="680"/>
        <pc:sldMkLst>
          <pc:docMk/>
          <pc:sldMk cId="1981797916" sldId="272"/>
        </pc:sldMkLst>
      </pc:sldChg>
      <pc:sldMasterChg chg="modSldLayout">
        <pc:chgData name="Nori Fought" userId="cc71ec5d-5b4b-4bdb-86c3-afdeab5e707c" providerId="ADAL" clId="{F52B3857-92D4-40C6-A287-0302AAF8FA73}" dt="2024-01-08T15:53:49.669" v="21" actId="20577"/>
        <pc:sldMasterMkLst>
          <pc:docMk/>
          <pc:sldMasterMk cId="3063865748" sldId="2147483672"/>
        </pc:sldMasterMkLst>
        <pc:sldLayoutChg chg="modSp mod">
          <pc:chgData name="Nori Fought" userId="cc71ec5d-5b4b-4bdb-86c3-afdeab5e707c" providerId="ADAL" clId="{F52B3857-92D4-40C6-A287-0302AAF8FA73}" dt="2024-01-08T15:53:31.486" v="7" actId="20577"/>
          <pc:sldLayoutMkLst>
            <pc:docMk/>
            <pc:sldMasterMk cId="3063865748" sldId="2147483672"/>
            <pc:sldLayoutMk cId="2890821825" sldId="2147483674"/>
          </pc:sldLayoutMkLst>
          <pc:spChg chg="mod">
            <ac:chgData name="Nori Fought" userId="cc71ec5d-5b4b-4bdb-86c3-afdeab5e707c" providerId="ADAL" clId="{F52B3857-92D4-40C6-A287-0302AAF8FA73}" dt="2024-01-08T15:53:31.486" v="7" actId="20577"/>
            <ac:spMkLst>
              <pc:docMk/>
              <pc:sldMasterMk cId="3063865748" sldId="2147483672"/>
              <pc:sldLayoutMk cId="2890821825" sldId="2147483674"/>
              <ac:spMk id="19" creationId="{ACC6C976-D184-464C-9064-1C7F44A31227}"/>
            </ac:spMkLst>
          </pc:spChg>
        </pc:sldLayoutChg>
        <pc:sldLayoutChg chg="modSp mod">
          <pc:chgData name="Nori Fought" userId="cc71ec5d-5b4b-4bdb-86c3-afdeab5e707c" providerId="ADAL" clId="{F52B3857-92D4-40C6-A287-0302AAF8FA73}" dt="2024-01-08T15:53:49.669" v="21" actId="20577"/>
          <pc:sldLayoutMkLst>
            <pc:docMk/>
            <pc:sldMasterMk cId="3063865748" sldId="2147483672"/>
            <pc:sldLayoutMk cId="11537513" sldId="2147483675"/>
          </pc:sldLayoutMkLst>
          <pc:spChg chg="mod">
            <ac:chgData name="Nori Fought" userId="cc71ec5d-5b4b-4bdb-86c3-afdeab5e707c" providerId="ADAL" clId="{F52B3857-92D4-40C6-A287-0302AAF8FA73}" dt="2024-01-08T15:53:49.669" v="21" actId="20577"/>
            <ac:spMkLst>
              <pc:docMk/>
              <pc:sldMasterMk cId="3063865748" sldId="2147483672"/>
              <pc:sldLayoutMk cId="11537513" sldId="2147483675"/>
              <ac:spMk id="19" creationId="{ACC6C976-D184-464C-9064-1C7F44A3122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83EEB-7A87-46E0-8F26-15DF1B4A511E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1513"/>
            <a:ext cx="5486400" cy="3668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84E84-BBC5-4495-8A0F-D4622EB1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1075" y="2724151"/>
            <a:ext cx="5926873" cy="101593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1075" y="3868616"/>
            <a:ext cx="5926873" cy="12748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5A1591A-FDEB-2B47-B0D5-63E9BC3C7A6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38150"/>
            <a:ext cx="9144000" cy="2286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on icon to insert the 1200x300 event banner jpg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A628B42-8455-CB41-8130-60D681F7ABC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97775" y="4140200"/>
            <a:ext cx="1263650" cy="7747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200" b="0" i="0" u="none" strike="noStrike" smtClean="0">
                <a:effectLst/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ProximaNova-Regular"/>
              </a:rPr>
              <a:t>Insert your company's logo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7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273845"/>
            <a:ext cx="8369807" cy="4024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7ED680-4E24-5E42-813F-8D69D70754C3}"/>
              </a:ext>
            </a:extLst>
          </p:cNvPr>
          <p:cNvCxnSpPr>
            <a:cxnSpLocks/>
          </p:cNvCxnSpPr>
          <p:nvPr userDrawn="1"/>
        </p:nvCxnSpPr>
        <p:spPr>
          <a:xfrm>
            <a:off x="381000" y="742950"/>
            <a:ext cx="8369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CC6C976-D184-464C-9064-1C7F44A31227}"/>
              </a:ext>
            </a:extLst>
          </p:cNvPr>
          <p:cNvSpPr/>
          <p:nvPr userDrawn="1"/>
        </p:nvSpPr>
        <p:spPr>
          <a:xfrm>
            <a:off x="271810" y="4692923"/>
            <a:ext cx="2623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SAE International®</a:t>
            </a:r>
          </a:p>
          <a:p>
            <a:r>
              <a:rPr lang="en-US" sz="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WCX 2024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F6B80-AC3E-1349-9B74-9F5DB2D51B95}"/>
              </a:ext>
            </a:extLst>
          </p:cNvPr>
          <p:cNvSpPr/>
          <p:nvPr userDrawn="1"/>
        </p:nvSpPr>
        <p:spPr>
          <a:xfrm>
            <a:off x="3028950" y="4797910"/>
            <a:ext cx="30861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Paper # (if applicable)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42FE0B-CA9C-6D4A-AA86-A90F58A9FAEA}"/>
              </a:ext>
            </a:extLst>
          </p:cNvPr>
          <p:cNvSpPr/>
          <p:nvPr userDrawn="1"/>
        </p:nvSpPr>
        <p:spPr>
          <a:xfrm>
            <a:off x="6886096" y="4797907"/>
            <a:ext cx="19637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D8A4392-6EB1-D247-92EE-538B37AF4DD6}" type="slidenum">
              <a:rPr lang="en-US" sz="800" smtClean="0"/>
              <a:pPr algn="r"/>
              <a:t>‹#›</a:t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7BE11-864B-CF48-B6C8-D8FACF961A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0999" y="931915"/>
            <a:ext cx="8369807" cy="3694307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082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273845"/>
            <a:ext cx="8369807" cy="40241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7ED680-4E24-5E42-813F-8D69D70754C3}"/>
              </a:ext>
            </a:extLst>
          </p:cNvPr>
          <p:cNvCxnSpPr>
            <a:cxnSpLocks/>
          </p:cNvCxnSpPr>
          <p:nvPr userDrawn="1"/>
        </p:nvCxnSpPr>
        <p:spPr>
          <a:xfrm>
            <a:off x="381000" y="742950"/>
            <a:ext cx="83698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CC6C976-D184-464C-9064-1C7F44A31227}"/>
              </a:ext>
            </a:extLst>
          </p:cNvPr>
          <p:cNvSpPr/>
          <p:nvPr userDrawn="1"/>
        </p:nvSpPr>
        <p:spPr>
          <a:xfrm>
            <a:off x="271810" y="4692923"/>
            <a:ext cx="26237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SAE International®</a:t>
            </a:r>
          </a:p>
          <a:p>
            <a:r>
              <a:rPr lang="en-US" sz="8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WCX 2024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8F6B80-AC3E-1349-9B74-9F5DB2D51B95}"/>
              </a:ext>
            </a:extLst>
          </p:cNvPr>
          <p:cNvSpPr/>
          <p:nvPr userDrawn="1"/>
        </p:nvSpPr>
        <p:spPr>
          <a:xfrm>
            <a:off x="3028950" y="4797910"/>
            <a:ext cx="30861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Paper # (if applicable)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42FE0B-CA9C-6D4A-AA86-A90F58A9FAEA}"/>
              </a:ext>
            </a:extLst>
          </p:cNvPr>
          <p:cNvSpPr/>
          <p:nvPr userDrawn="1"/>
        </p:nvSpPr>
        <p:spPr>
          <a:xfrm>
            <a:off x="6886096" y="4797907"/>
            <a:ext cx="196379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D8A4392-6EB1-D247-92EE-538B37AF4DD6}" type="slidenum">
              <a:rPr lang="en-US" sz="800" smtClean="0"/>
              <a:pPr algn="r"/>
              <a:t>‹#›</a:t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F587ECC2-BEA7-CE45-BA8A-9F3D79FAC6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000" y="931915"/>
            <a:ext cx="8382000" cy="369431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 or click on icon to add picture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6686-9B95-6740-8C3B-A758893E953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C9C1D-BC6A-894F-AF34-3C4FA1A2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4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86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ue light on a black surface&#10;&#10;Description automatically generated">
            <a:extLst>
              <a:ext uri="{FF2B5EF4-FFF2-40B4-BE49-F238E27FC236}">
                <a16:creationId xmlns:a16="http://schemas.microsoft.com/office/drawing/2014/main" id="{B21958A9-268D-6AA5-5DF4-077E81FEB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0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72BB2179-A625-1D40-B1B7-35A866AB83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97775" y="4140200"/>
            <a:ext cx="1263650" cy="7747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200" dirty="0"/>
          </a:p>
        </p:txBody>
      </p:sp>
      <p:pic>
        <p:nvPicPr>
          <p:cNvPr id="13" name="Picture Placeholder 12" descr="A close up of a blue object&#10;&#10;Description automatically generated">
            <a:extLst>
              <a:ext uri="{FF2B5EF4-FFF2-40B4-BE49-F238E27FC236}">
                <a16:creationId xmlns:a16="http://schemas.microsoft.com/office/drawing/2014/main" id="{6118D8BF-1ADD-36CC-CE9A-2B0C916266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4212F93-3F25-47E6-C9BE-E3B2B3443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D9B9ED2-0849-D9D5-8607-1E00773FE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68EF4B-F813-8C4E-87D2-9A34765C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D51A5-7C8C-AA47-B5F4-C9FB5296F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/>
              <a:t>Company logo may only be shown on the Cover slide </a:t>
            </a:r>
          </a:p>
          <a:p>
            <a:pPr>
              <a:defRPr/>
            </a:pPr>
            <a:r>
              <a:rPr lang="en-US" sz="1800" dirty="0"/>
              <a:t>Please use font size 16pt or larger </a:t>
            </a:r>
          </a:p>
          <a:p>
            <a:pPr>
              <a:defRPr/>
            </a:pPr>
            <a:r>
              <a:rPr lang="en-US" sz="1800" dirty="0"/>
              <a:t>Slides should not look like an outline. Use of charts, pictures and graphics to tell a story is strongly encouraged </a:t>
            </a:r>
          </a:p>
          <a:p>
            <a:pPr>
              <a:defRPr/>
            </a:pPr>
            <a:r>
              <a:rPr lang="en-US" sz="1800" dirty="0"/>
              <a:t>If bullets must be used, then no more than 3-5 bullets per slide is encouraged </a:t>
            </a:r>
          </a:p>
          <a:p>
            <a:pPr>
              <a:defRPr/>
            </a:pPr>
            <a:r>
              <a:rPr lang="en-US" sz="1800" dirty="0"/>
              <a:t>1-2 slides per minute is standard practice </a:t>
            </a:r>
          </a:p>
          <a:p>
            <a:pPr>
              <a:defRPr/>
            </a:pPr>
            <a:r>
              <a:rPr lang="en-US" sz="1800" dirty="0"/>
              <a:t>Where appropriate, please recognize contributors prior to the “Thank You” slide 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REMEMBER - Science Not Communicated is Science Not Done </a:t>
            </a:r>
            <a:endParaRPr lang="en-US" sz="1800" dirty="0">
              <a:ea typeface="ＭＳ Ｐゴシック" charset="0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6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17D8-DB45-D1CC-A702-825BC2A5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50FCE-4811-6CA0-BD04-039B5ED07E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9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A7BC-2117-AB49-BC87-389D841E4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860BB-E85B-174A-B1A9-B01C702EC230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81000" y="931915"/>
            <a:ext cx="8382000" cy="3694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2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68EF4B-F813-8C4E-87D2-9A34765C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D51A5-7C8C-AA47-B5F4-C9FB5296F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sz="2667" dirty="0">
                <a:cs typeface="Arial"/>
              </a:rPr>
              <a:t>NEXT TO LAST SLIDE</a:t>
            </a:r>
          </a:p>
          <a:p>
            <a:pPr>
              <a:defRPr/>
            </a:pPr>
            <a:r>
              <a:rPr lang="en-US" sz="2667" dirty="0">
                <a:cs typeface="Arial"/>
              </a:rPr>
              <a:t>Thank you</a:t>
            </a:r>
          </a:p>
          <a:p>
            <a:pPr marL="848763" lvl="3" indent="-457189">
              <a:defRPr/>
            </a:pPr>
            <a:r>
              <a:rPr lang="en-US" sz="2133" dirty="0">
                <a:cs typeface="Arial"/>
              </a:rPr>
              <a:t>Name</a:t>
            </a:r>
          </a:p>
          <a:p>
            <a:pPr marL="848763" lvl="3" indent="-457189">
              <a:defRPr/>
            </a:pPr>
            <a:r>
              <a:rPr lang="en-US" sz="2133" dirty="0">
                <a:cs typeface="Arial"/>
              </a:rPr>
              <a:t>Company</a:t>
            </a:r>
          </a:p>
          <a:p>
            <a:pPr marL="848763" lvl="3" indent="-457189">
              <a:defRPr/>
            </a:pPr>
            <a:r>
              <a:rPr lang="en-US" sz="2133" dirty="0">
                <a:cs typeface="Arial"/>
              </a:rPr>
              <a:t>Address </a:t>
            </a:r>
          </a:p>
          <a:p>
            <a:pPr marL="848763" lvl="3" indent="-457189">
              <a:defRPr/>
            </a:pPr>
            <a:r>
              <a:rPr lang="en-US" sz="2133" dirty="0">
                <a:cs typeface="Arial"/>
              </a:rPr>
              <a:t>Phone</a:t>
            </a:r>
          </a:p>
          <a:p>
            <a:pPr marL="848763" lvl="3" indent="-457189">
              <a:defRPr/>
            </a:pPr>
            <a:r>
              <a:rPr lang="en-US" sz="2133" dirty="0">
                <a:cs typeface="Arial"/>
              </a:rPr>
              <a:t>Email</a:t>
            </a:r>
            <a:endParaRPr lang="en-US" sz="2133" dirty="0">
              <a:ea typeface="ＭＳ Ｐゴシック" charset="0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23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6C5F-F7D3-444B-93E2-4AE284D0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an Example of an Image slide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8" descr="A picture containing lotion&#10;&#10;Description automatically generated">
            <a:extLst>
              <a:ext uri="{FF2B5EF4-FFF2-40B4-BE49-F238E27FC236}">
                <a16:creationId xmlns:a16="http://schemas.microsoft.com/office/drawing/2014/main" id="{091A8039-7C1C-4340-9E72-31B844579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200150"/>
            <a:ext cx="8223250" cy="3020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DDDA40-98EE-B24E-AF71-685D73E1F796}"/>
              </a:ext>
            </a:extLst>
          </p:cNvPr>
          <p:cNvSpPr txBox="1"/>
          <p:nvPr/>
        </p:nvSpPr>
        <p:spPr>
          <a:xfrm>
            <a:off x="896558" y="1635026"/>
            <a:ext cx="7563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SAMPLE</a:t>
            </a:r>
          </a:p>
          <a:p>
            <a:pPr algn="ctr"/>
            <a:r>
              <a:rPr lang="en-US" sz="7200" dirty="0">
                <a:solidFill>
                  <a:srgbClr val="FF0000"/>
                </a:solidFill>
              </a:rPr>
              <a:t>CONTENT SLIDE</a:t>
            </a:r>
          </a:p>
        </p:txBody>
      </p:sp>
    </p:spTree>
    <p:extLst>
      <p:ext uri="{BB962C8B-B14F-4D97-AF65-F5344CB8AC3E}">
        <p14:creationId xmlns:p14="http://schemas.microsoft.com/office/powerpoint/2010/main" val="421774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A00B-B994-6549-93E0-73EF892D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an Example of an All text slide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5AA73-EBB7-6148-9C78-081B36EB9B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/>
            <a:r>
              <a:rPr lang="en-US" dirty="0"/>
              <a:t>Souvlaki </a:t>
            </a:r>
            <a:r>
              <a:rPr lang="en-US" dirty="0" err="1"/>
              <a:t>ignitus</a:t>
            </a:r>
            <a:r>
              <a:rPr lang="en-US" dirty="0"/>
              <a:t> </a:t>
            </a:r>
            <a:r>
              <a:rPr lang="en-US" dirty="0" err="1"/>
              <a:t>carborundum</a:t>
            </a:r>
            <a:r>
              <a:rPr lang="en-US" dirty="0"/>
              <a:t> e pluribus </a:t>
            </a:r>
            <a:r>
              <a:rPr lang="en-US" dirty="0" err="1"/>
              <a:t>unum</a:t>
            </a:r>
            <a:r>
              <a:rPr lang="en-US" dirty="0"/>
              <a:t>. </a:t>
            </a:r>
          </a:p>
          <a:p>
            <a:pPr marL="285750" indent="-285750"/>
            <a:r>
              <a:rPr lang="en-US" dirty="0" err="1"/>
              <a:t>Defacto</a:t>
            </a:r>
            <a:r>
              <a:rPr lang="en-US" dirty="0"/>
              <a:t> lingo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igpay</a:t>
            </a:r>
            <a:r>
              <a:rPr lang="en-US" dirty="0"/>
              <a:t> </a:t>
            </a:r>
            <a:r>
              <a:rPr lang="en-US" dirty="0" err="1"/>
              <a:t>atinlay</a:t>
            </a:r>
            <a:r>
              <a:rPr lang="en-US" dirty="0"/>
              <a:t>. Marquee </a:t>
            </a:r>
            <a:r>
              <a:rPr lang="en-US" dirty="0" err="1"/>
              <a:t>selectus</a:t>
            </a:r>
            <a:r>
              <a:rPr lang="en-US" dirty="0"/>
              <a:t> non </a:t>
            </a:r>
            <a:r>
              <a:rPr lang="en-US" dirty="0" err="1"/>
              <a:t>provisio</a:t>
            </a:r>
            <a:r>
              <a:rPr lang="en-US" dirty="0"/>
              <a:t> incongruous feline nolo </a:t>
            </a:r>
            <a:r>
              <a:rPr lang="en-US" dirty="0" err="1"/>
              <a:t>contendre</a:t>
            </a:r>
            <a:r>
              <a:rPr lang="en-US" dirty="0"/>
              <a:t>. </a:t>
            </a:r>
          </a:p>
          <a:p>
            <a:pPr marL="285750" indent="-285750"/>
            <a:r>
              <a:rPr lang="en-US" dirty="0"/>
              <a:t>Quote </a:t>
            </a:r>
            <a:r>
              <a:rPr lang="en-US" dirty="0" err="1"/>
              <a:t>meon</a:t>
            </a:r>
            <a:r>
              <a:rPr lang="en-US" dirty="0"/>
              <a:t> an estimate et non interruptus stadium. </a:t>
            </a:r>
          </a:p>
          <a:p>
            <a:pPr marL="285750" indent="-285750"/>
            <a:r>
              <a:rPr lang="en-US" dirty="0"/>
              <a:t>Sic tempus fugit </a:t>
            </a:r>
            <a:r>
              <a:rPr lang="en-US" dirty="0" err="1"/>
              <a:t>esperanto</a:t>
            </a:r>
            <a:r>
              <a:rPr lang="en-US" dirty="0"/>
              <a:t> hiccup estrogen. Glorious baklava ex </a:t>
            </a:r>
            <a:r>
              <a:rPr lang="en-US" dirty="0" err="1"/>
              <a:t>librus</a:t>
            </a:r>
            <a:r>
              <a:rPr lang="en-US" dirty="0"/>
              <a:t> </a:t>
            </a:r>
            <a:r>
              <a:rPr lang="en-US" dirty="0" err="1"/>
              <a:t>hup</a:t>
            </a:r>
            <a:r>
              <a:rPr lang="en-US" dirty="0"/>
              <a:t> hey ad infinitum. </a:t>
            </a:r>
          </a:p>
          <a:p>
            <a:pPr marL="285750" indent="-285750"/>
            <a:r>
              <a:rPr lang="en-US" dirty="0" err="1"/>
              <a:t>Epsum</a:t>
            </a:r>
            <a:r>
              <a:rPr lang="en-US" dirty="0"/>
              <a:t> factorial non deposit quid pro quo hic </a:t>
            </a:r>
            <a:r>
              <a:rPr lang="en-US" dirty="0" err="1"/>
              <a:t>escorol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1656F-7489-E74D-AF6A-6AE407FA12E7}"/>
              </a:ext>
            </a:extLst>
          </p:cNvPr>
          <p:cNvSpPr txBox="1"/>
          <p:nvPr/>
        </p:nvSpPr>
        <p:spPr>
          <a:xfrm>
            <a:off x="896558" y="1635026"/>
            <a:ext cx="7563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FF0000"/>
                </a:solidFill>
              </a:rPr>
              <a:t>SAMPLE</a:t>
            </a:r>
          </a:p>
          <a:p>
            <a:pPr algn="ctr"/>
            <a:r>
              <a:rPr lang="en-US" sz="7200" dirty="0">
                <a:solidFill>
                  <a:srgbClr val="FF0000"/>
                </a:solidFill>
              </a:rPr>
              <a:t>CONTENT SLIDE</a:t>
            </a:r>
          </a:p>
        </p:txBody>
      </p:sp>
    </p:spTree>
    <p:extLst>
      <p:ext uri="{BB962C8B-B14F-4D97-AF65-F5344CB8AC3E}">
        <p14:creationId xmlns:p14="http://schemas.microsoft.com/office/powerpoint/2010/main" val="284526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d0dfd9-e163-40d0-9023-1c3cb72a959d">
      <Terms xmlns="http://schemas.microsoft.com/office/infopath/2007/PartnerControls"/>
    </lcf76f155ced4ddcb4097134ff3c332f>
    <TaxCatchAll xmlns="c26af9df-e40e-48c2-97cd-ce20f8b28cb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38732F9D0894BB0766A4888251E05" ma:contentTypeVersion="17" ma:contentTypeDescription="Create a new document." ma:contentTypeScope="" ma:versionID="cfcbb7df79fe9ceb795807ef3d0c6ed5">
  <xsd:schema xmlns:xsd="http://www.w3.org/2001/XMLSchema" xmlns:xs="http://www.w3.org/2001/XMLSchema" xmlns:p="http://schemas.microsoft.com/office/2006/metadata/properties" xmlns:ns2="ecd0dfd9-e163-40d0-9023-1c3cb72a959d" xmlns:ns3="c26af9df-e40e-48c2-97cd-ce20f8b28cbd" targetNamespace="http://schemas.microsoft.com/office/2006/metadata/properties" ma:root="true" ma:fieldsID="9299984ffbe3ff095035a78c54ffc3a4" ns2:_="" ns3:_="">
    <xsd:import namespace="ecd0dfd9-e163-40d0-9023-1c3cb72a959d"/>
    <xsd:import namespace="c26af9df-e40e-48c2-97cd-ce20f8b28c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d0dfd9-e163-40d0-9023-1c3cb72a95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a113b2ed-c304-4591-a7c9-eb826bf95b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6af9df-e40e-48c2-97cd-ce20f8b28cb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c4b8c3d-cc63-44ae-ba45-80dc9a0bd481}" ma:internalName="TaxCatchAll" ma:showField="CatchAllData" ma:web="c26af9df-e40e-48c2-97cd-ce20f8b28c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4AB144-C9A1-47B3-B5B0-AAB901AFC2E0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5cdef476-a9e8-4623-96e0-4fdc03975736"/>
    <ds:schemaRef ds:uri="6363affa-6b9e-484a-8db4-0c412fd91626"/>
    <ds:schemaRef ds:uri="http://schemas.microsoft.com/office/2006/metadata/properties"/>
    <ds:schemaRef ds:uri="http://www.w3.org/XML/1998/namespace"/>
    <ds:schemaRef ds:uri="ecd0dfd9-e163-40d0-9023-1c3cb72a959d"/>
    <ds:schemaRef ds:uri="c26af9df-e40e-48c2-97cd-ce20f8b28cbd"/>
  </ds:schemaRefs>
</ds:datastoreItem>
</file>

<file path=customXml/itemProps2.xml><?xml version="1.0" encoding="utf-8"?>
<ds:datastoreItem xmlns:ds="http://schemas.openxmlformats.org/officeDocument/2006/customXml" ds:itemID="{E96062D8-5A4D-484B-A2CC-ED42ACE5A6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C5B7FB-4563-43F6-8A91-6DD671AAF3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d0dfd9-e163-40d0-9023-1c3cb72a959d"/>
    <ds:schemaRef ds:uri="c26af9df-e40e-48c2-97cd-ce20f8b28c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183</Words>
  <Application>Microsoft Office PowerPoint</Application>
  <PresentationFormat>On-screen Show (16:9)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ProximaNova-Regular</vt:lpstr>
      <vt:lpstr>Office Theme</vt:lpstr>
      <vt:lpstr>PowerPoint Presentation</vt:lpstr>
      <vt:lpstr>PowerPoint Presentation</vt:lpstr>
      <vt:lpstr>Guidelines</vt:lpstr>
      <vt:lpstr>PowerPoint Presentation</vt:lpstr>
      <vt:lpstr>PowerPoint Presentation</vt:lpstr>
      <vt:lpstr>Contact Info</vt:lpstr>
      <vt:lpstr>This is an Example of an Image slide </vt:lpstr>
      <vt:lpstr>This is an Example of an All text slide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Schall</dc:creator>
  <cp:lastModifiedBy>Nori Fought</cp:lastModifiedBy>
  <cp:revision>10</cp:revision>
  <cp:lastPrinted>2023-09-11T12:29:33Z</cp:lastPrinted>
  <dcterms:created xsi:type="dcterms:W3CDTF">2019-12-03T15:31:30Z</dcterms:created>
  <dcterms:modified xsi:type="dcterms:W3CDTF">2024-01-08T15:54:25Z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0x01010031838732F9D0894BB0766A4888251E05</vt:lpwstr>
  </property>
  <property fmtid="{D5CDD505-2E9C-101B-9397-08002B2CF9AE}" pid="3" name="MediaServiceImageTags">
    <vt:lpwstr/>
  </property>
</Properties>
</file>