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322" r:id="rId3"/>
    <p:sldId id="257" r:id="rId4"/>
    <p:sldId id="320" r:id="rId5"/>
    <p:sldId id="321" r:id="rId6"/>
    <p:sldId id="32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724762-DFCC-403C-A991-05528A929090}">
  <a:tblStyle styleId="{BB724762-DFCC-403C-A991-05528A929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361472c7d8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361472c7d8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5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361472c7d8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361472c7d8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361472c7d8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361472c7d8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01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361472c7d8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361472c7d8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24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361472c7d8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361472c7d8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06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37100" y="2154550"/>
            <a:ext cx="2883300" cy="2883300"/>
          </a:xfrm>
          <a:prstGeom prst="donut">
            <a:avLst>
              <a:gd name="adj" fmla="val 111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503900" y="-629725"/>
            <a:ext cx="3734400" cy="3734400"/>
          </a:xfrm>
          <a:prstGeom prst="donut">
            <a:avLst>
              <a:gd name="adj" fmla="val 111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56000" y="656500"/>
            <a:ext cx="7032000" cy="23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403000" y="3123926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23425" y="3840050"/>
            <a:ext cx="9177925" cy="1303500"/>
            <a:chOff x="-23425" y="3840050"/>
            <a:chExt cx="9177925" cy="1303500"/>
          </a:xfrm>
        </p:grpSpPr>
        <p:sp>
          <p:nvSpPr>
            <p:cNvPr id="15" name="Google Shape;15;p2"/>
            <p:cNvSpPr/>
            <p:nvPr/>
          </p:nvSpPr>
          <p:spPr>
            <a:xfrm>
              <a:off x="-23425" y="3840050"/>
              <a:ext cx="9177900" cy="130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0" y="4823700"/>
              <a:ext cx="319800" cy="319800"/>
              <a:chOff x="0" y="0"/>
              <a:chExt cx="319800" cy="3198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0" y="0"/>
                <a:ext cx="159900" cy="159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59900" y="159900"/>
                <a:ext cx="159900" cy="159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flipH="1">
              <a:off x="8834700" y="4823700"/>
              <a:ext cx="319800" cy="319800"/>
              <a:chOff x="0" y="0"/>
              <a:chExt cx="319800" cy="3198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0" y="0"/>
                <a:ext cx="159900" cy="159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59900" y="159900"/>
                <a:ext cx="159900" cy="159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2" name="Google Shape;22;p2"/>
            <p:cNvCxnSpPr/>
            <p:nvPr/>
          </p:nvCxnSpPr>
          <p:spPr>
            <a:xfrm>
              <a:off x="-12775" y="3844325"/>
              <a:ext cx="916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" name="Google Shape;23;p2"/>
          <p:cNvGrpSpPr/>
          <p:nvPr/>
        </p:nvGrpSpPr>
        <p:grpSpPr>
          <a:xfrm>
            <a:off x="-224975" y="0"/>
            <a:ext cx="9594000" cy="319800"/>
            <a:chOff x="0" y="0"/>
            <a:chExt cx="9594000" cy="3198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9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9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9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119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39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758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78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98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718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038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57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677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97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17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37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956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76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96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6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236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55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75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195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15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35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54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474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94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114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434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9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59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279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599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18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38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58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878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198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517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37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157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77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97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16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436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756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76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396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5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035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355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675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995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314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634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954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274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/>
          <p:nvPr/>
        </p:nvSpPr>
        <p:spPr>
          <a:xfrm>
            <a:off x="7368263" y="2736300"/>
            <a:ext cx="2883300" cy="2883300"/>
          </a:xfrm>
          <a:prstGeom prst="donut">
            <a:avLst>
              <a:gd name="adj" fmla="val 111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"/>
          <p:cNvSpPr/>
          <p:nvPr/>
        </p:nvSpPr>
        <p:spPr>
          <a:xfrm>
            <a:off x="-1628350" y="-783100"/>
            <a:ext cx="3734400" cy="3734400"/>
          </a:xfrm>
          <a:prstGeom prst="donut">
            <a:avLst>
              <a:gd name="adj" fmla="val 111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6"/>
          <p:cNvGrpSpPr/>
          <p:nvPr/>
        </p:nvGrpSpPr>
        <p:grpSpPr>
          <a:xfrm>
            <a:off x="-225000" y="4823700"/>
            <a:ext cx="9594000" cy="319800"/>
            <a:chOff x="0" y="0"/>
            <a:chExt cx="9594000" cy="319800"/>
          </a:xfrm>
        </p:grpSpPr>
        <p:sp>
          <p:nvSpPr>
            <p:cNvPr id="250" name="Google Shape;250;p6"/>
            <p:cNvSpPr/>
            <p:nvPr/>
          </p:nvSpPr>
          <p:spPr>
            <a:xfrm>
              <a:off x="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59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19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79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799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119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1439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1758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2078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2398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2718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038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357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3677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997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317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637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956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276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596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916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236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6555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875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195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7515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835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154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474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794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9114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9434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9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959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1279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599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918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238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2558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878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3198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3517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837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4157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4477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4797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116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436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756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6076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396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715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035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355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675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995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8314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8634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8954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9274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6"/>
          <p:cNvGrpSpPr/>
          <p:nvPr/>
        </p:nvGrpSpPr>
        <p:grpSpPr>
          <a:xfrm>
            <a:off x="720750" y="194456"/>
            <a:ext cx="7702500" cy="149100"/>
            <a:chOff x="731250" y="817850"/>
            <a:chExt cx="7702500" cy="149100"/>
          </a:xfrm>
        </p:grpSpPr>
        <p:cxnSp>
          <p:nvCxnSpPr>
            <p:cNvPr id="311" name="Google Shape;311;p6"/>
            <p:cNvCxnSpPr>
              <a:stCxn id="312" idx="6"/>
              <a:endCxn id="313" idx="2"/>
            </p:cNvCxnSpPr>
            <p:nvPr/>
          </p:nvCxnSpPr>
          <p:spPr>
            <a:xfrm>
              <a:off x="880350" y="892400"/>
              <a:ext cx="7404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2" name="Google Shape;312;p6"/>
            <p:cNvSpPr/>
            <p:nvPr/>
          </p:nvSpPr>
          <p:spPr>
            <a:xfrm>
              <a:off x="731250" y="817850"/>
              <a:ext cx="149100" cy="149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8284650" y="817850"/>
              <a:ext cx="149100" cy="149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8" name="Google Shape;1738;p29"/>
          <p:cNvSpPr/>
          <p:nvPr/>
        </p:nvSpPr>
        <p:spPr>
          <a:xfrm>
            <a:off x="6834688" y="2528063"/>
            <a:ext cx="2883300" cy="2883300"/>
          </a:xfrm>
          <a:prstGeom prst="donut">
            <a:avLst>
              <a:gd name="adj" fmla="val 111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9"/>
          <p:cNvSpPr/>
          <p:nvPr/>
        </p:nvSpPr>
        <p:spPr>
          <a:xfrm>
            <a:off x="-703175" y="0"/>
            <a:ext cx="3734400" cy="3734400"/>
          </a:xfrm>
          <a:prstGeom prst="donut">
            <a:avLst>
              <a:gd name="adj" fmla="val 111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0" name="Google Shape;1740;p29"/>
          <p:cNvGrpSpPr/>
          <p:nvPr/>
        </p:nvGrpSpPr>
        <p:grpSpPr>
          <a:xfrm>
            <a:off x="-225000" y="4823700"/>
            <a:ext cx="9594000" cy="319800"/>
            <a:chOff x="0" y="0"/>
            <a:chExt cx="9594000" cy="319800"/>
          </a:xfrm>
        </p:grpSpPr>
        <p:sp>
          <p:nvSpPr>
            <p:cNvPr id="1741" name="Google Shape;1741;p29"/>
            <p:cNvSpPr/>
            <p:nvPr/>
          </p:nvSpPr>
          <p:spPr>
            <a:xfrm>
              <a:off x="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159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319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479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799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1119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1439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1758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2078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2398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2718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3038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3357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3677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3997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4317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4637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4956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5276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9"/>
            <p:cNvSpPr/>
            <p:nvPr/>
          </p:nvSpPr>
          <p:spPr>
            <a:xfrm>
              <a:off x="5596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5916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6236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6555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6875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7195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7515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7835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8154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84747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87945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91143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94341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639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959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1279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1599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1918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2238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558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2878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3198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3517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3837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4157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4477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4797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116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436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756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6076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6396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6715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7035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7355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7675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79950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83148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86346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89544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927420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9"/>
          <p:cNvGrpSpPr/>
          <p:nvPr/>
        </p:nvGrpSpPr>
        <p:grpSpPr>
          <a:xfrm>
            <a:off x="-10650" y="0"/>
            <a:ext cx="9165150" cy="1303500"/>
            <a:chOff x="-10650" y="0"/>
            <a:chExt cx="9165150" cy="1303500"/>
          </a:xfrm>
        </p:grpSpPr>
        <p:sp>
          <p:nvSpPr>
            <p:cNvPr id="1802" name="Google Shape;1802;p29"/>
            <p:cNvSpPr/>
            <p:nvPr/>
          </p:nvSpPr>
          <p:spPr>
            <a:xfrm rot="10800000" flipH="1">
              <a:off x="-10650" y="0"/>
              <a:ext cx="9165000" cy="130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3" name="Google Shape;1803;p29"/>
            <p:cNvGrpSpPr/>
            <p:nvPr/>
          </p:nvGrpSpPr>
          <p:grpSpPr>
            <a:xfrm flipH="1">
              <a:off x="0" y="1802"/>
              <a:ext cx="319800" cy="319800"/>
              <a:chOff x="0" y="0"/>
              <a:chExt cx="319800" cy="319800"/>
            </a:xfrm>
          </p:grpSpPr>
          <p:sp>
            <p:nvSpPr>
              <p:cNvPr id="1804" name="Google Shape;1804;p29"/>
              <p:cNvSpPr/>
              <p:nvPr/>
            </p:nvSpPr>
            <p:spPr>
              <a:xfrm>
                <a:off x="0" y="0"/>
                <a:ext cx="159900" cy="159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9"/>
              <p:cNvSpPr/>
              <p:nvPr/>
            </p:nvSpPr>
            <p:spPr>
              <a:xfrm>
                <a:off x="159900" y="159900"/>
                <a:ext cx="159900" cy="159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6" name="Google Shape;1806;p29"/>
            <p:cNvGrpSpPr/>
            <p:nvPr/>
          </p:nvGrpSpPr>
          <p:grpSpPr>
            <a:xfrm>
              <a:off x="8834700" y="1802"/>
              <a:ext cx="319800" cy="319800"/>
              <a:chOff x="0" y="0"/>
              <a:chExt cx="319800" cy="319800"/>
            </a:xfrm>
          </p:grpSpPr>
          <p:sp>
            <p:nvSpPr>
              <p:cNvPr id="1807" name="Google Shape;1807;p29"/>
              <p:cNvSpPr/>
              <p:nvPr/>
            </p:nvSpPr>
            <p:spPr>
              <a:xfrm>
                <a:off x="0" y="0"/>
                <a:ext cx="159900" cy="159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9"/>
              <p:cNvSpPr/>
              <p:nvPr/>
            </p:nvSpPr>
            <p:spPr>
              <a:xfrm>
                <a:off x="159900" y="159900"/>
                <a:ext cx="159900" cy="159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09" name="Google Shape;1809;p29"/>
            <p:cNvCxnSpPr/>
            <p:nvPr/>
          </p:nvCxnSpPr>
          <p:spPr>
            <a:xfrm>
              <a:off x="-10575" y="1299225"/>
              <a:ext cx="9158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30"/>
          <p:cNvSpPr/>
          <p:nvPr/>
        </p:nvSpPr>
        <p:spPr>
          <a:xfrm>
            <a:off x="6168444" y="2874800"/>
            <a:ext cx="3734400" cy="3734400"/>
          </a:xfrm>
          <a:prstGeom prst="donut">
            <a:avLst>
              <a:gd name="adj" fmla="val 111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30"/>
          <p:cNvSpPr/>
          <p:nvPr/>
        </p:nvSpPr>
        <p:spPr>
          <a:xfrm>
            <a:off x="-1173462" y="259850"/>
            <a:ext cx="2883300" cy="2883300"/>
          </a:xfrm>
          <a:prstGeom prst="donut">
            <a:avLst>
              <a:gd name="adj" fmla="val 111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30"/>
          <p:cNvGrpSpPr/>
          <p:nvPr/>
        </p:nvGrpSpPr>
        <p:grpSpPr>
          <a:xfrm>
            <a:off x="0" y="-173550"/>
            <a:ext cx="319800" cy="5596500"/>
            <a:chOff x="0" y="0"/>
            <a:chExt cx="319800" cy="5596500"/>
          </a:xfrm>
        </p:grpSpPr>
        <p:sp>
          <p:nvSpPr>
            <p:cNvPr id="1814" name="Google Shape;1814;p30"/>
            <p:cNvSpPr/>
            <p:nvPr/>
          </p:nvSpPr>
          <p:spPr>
            <a:xfrm>
              <a:off x="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159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0" y="3198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159900" y="4797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159900" y="7995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159900" y="11193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159900" y="14391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159900" y="1758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159900" y="20787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159900" y="23985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159900" y="27183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159900" y="30381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159900" y="3357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159900" y="36777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159900" y="39975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159900" y="43173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159900" y="46371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159900" y="4956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159900" y="52767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0" y="6396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0" y="9594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0" y="12792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0" y="15990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0" y="19188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0" y="22386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0" y="25584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0" y="28782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0" y="31980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0" y="35178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0" y="38376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0" y="41574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0" y="44772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0" y="47970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0" y="51168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0" y="54366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9" name="Google Shape;1849;p30"/>
          <p:cNvGrpSpPr/>
          <p:nvPr/>
        </p:nvGrpSpPr>
        <p:grpSpPr>
          <a:xfrm rot="10800000" flipH="1">
            <a:off x="8824200" y="-173550"/>
            <a:ext cx="319800" cy="5596500"/>
            <a:chOff x="0" y="0"/>
            <a:chExt cx="319800" cy="5596500"/>
          </a:xfrm>
        </p:grpSpPr>
        <p:sp>
          <p:nvSpPr>
            <p:cNvPr id="1850" name="Google Shape;1850;p30"/>
            <p:cNvSpPr/>
            <p:nvPr/>
          </p:nvSpPr>
          <p:spPr>
            <a:xfrm>
              <a:off x="0" y="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159900" y="159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0" y="3198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159900" y="4797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159900" y="7995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159900" y="11193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159900" y="14391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159900" y="1758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159900" y="20787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159900" y="23985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159900" y="27183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159900" y="30381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159900" y="3357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159900" y="36777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159900" y="39975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159900" y="43173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159900" y="46371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159900" y="49569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159900" y="52767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0" y="6396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0" y="9594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0" y="12792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0" y="15990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0" y="19188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0" y="22386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0" y="25584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0" y="28782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0" y="31980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0" y="35178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0" y="38376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0" y="41574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0" y="44772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0" y="47970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0" y="51168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0" y="5436600"/>
              <a:ext cx="159900" cy="15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5" name="Google Shape;1885;p30"/>
          <p:cNvGrpSpPr/>
          <p:nvPr/>
        </p:nvGrpSpPr>
        <p:grpSpPr>
          <a:xfrm>
            <a:off x="720750" y="194456"/>
            <a:ext cx="7702500" cy="149100"/>
            <a:chOff x="731250" y="817850"/>
            <a:chExt cx="7702500" cy="149100"/>
          </a:xfrm>
        </p:grpSpPr>
        <p:cxnSp>
          <p:nvCxnSpPr>
            <p:cNvPr id="1886" name="Google Shape;1886;p30"/>
            <p:cNvCxnSpPr>
              <a:stCxn id="1887" idx="6"/>
              <a:endCxn id="1888" idx="2"/>
            </p:cNvCxnSpPr>
            <p:nvPr/>
          </p:nvCxnSpPr>
          <p:spPr>
            <a:xfrm>
              <a:off x="880350" y="892400"/>
              <a:ext cx="7404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7" name="Google Shape;1887;p30"/>
            <p:cNvSpPr/>
            <p:nvPr/>
          </p:nvSpPr>
          <p:spPr>
            <a:xfrm>
              <a:off x="731250" y="817850"/>
              <a:ext cx="149100" cy="149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8284650" y="817850"/>
              <a:ext cx="149100" cy="149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Condensed"/>
              <a:buNone/>
              <a:defRPr sz="35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34"/>
          <p:cNvSpPr txBox="1">
            <a:spLocks noGrp="1"/>
          </p:cNvSpPr>
          <p:nvPr>
            <p:ph type="ctrTitle"/>
          </p:nvPr>
        </p:nvSpPr>
        <p:spPr>
          <a:xfrm>
            <a:off x="1056000" y="656500"/>
            <a:ext cx="7032000" cy="23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Asinkron 6</a:t>
            </a:r>
            <a:br>
              <a:rPr lang="en" dirty="0"/>
            </a:br>
            <a:r>
              <a:rPr lang="en" dirty="0"/>
              <a:t>Power BI</a:t>
            </a:r>
            <a:endParaRPr dirty="0"/>
          </a:p>
        </p:txBody>
      </p:sp>
      <p:grpSp>
        <p:nvGrpSpPr>
          <p:cNvPr id="1901" name="Google Shape;1901;p34"/>
          <p:cNvGrpSpPr/>
          <p:nvPr/>
        </p:nvGrpSpPr>
        <p:grpSpPr>
          <a:xfrm>
            <a:off x="1281300" y="507400"/>
            <a:ext cx="6602400" cy="149100"/>
            <a:chOff x="1281300" y="817850"/>
            <a:chExt cx="6602400" cy="149100"/>
          </a:xfrm>
        </p:grpSpPr>
        <p:cxnSp>
          <p:nvCxnSpPr>
            <p:cNvPr id="1902" name="Google Shape;1902;p34"/>
            <p:cNvCxnSpPr/>
            <p:nvPr/>
          </p:nvCxnSpPr>
          <p:spPr>
            <a:xfrm>
              <a:off x="1430400" y="892389"/>
              <a:ext cx="6304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3" name="Google Shape;1903;p34"/>
            <p:cNvSpPr/>
            <p:nvPr/>
          </p:nvSpPr>
          <p:spPr>
            <a:xfrm>
              <a:off x="1281300" y="817850"/>
              <a:ext cx="149100" cy="149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7734600" y="817850"/>
              <a:ext cx="149100" cy="149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5" name="Google Shape;1905;p34"/>
          <p:cNvCxnSpPr/>
          <p:nvPr/>
        </p:nvCxnSpPr>
        <p:spPr>
          <a:xfrm>
            <a:off x="4215300" y="3079902"/>
            <a:ext cx="7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06" name="Google Shape;1906;p34"/>
          <p:cNvGrpSpPr/>
          <p:nvPr/>
        </p:nvGrpSpPr>
        <p:grpSpPr>
          <a:xfrm>
            <a:off x="6798088" y="4045395"/>
            <a:ext cx="873300" cy="873300"/>
            <a:chOff x="6798088" y="4045395"/>
            <a:chExt cx="873300" cy="873300"/>
          </a:xfrm>
        </p:grpSpPr>
        <p:sp>
          <p:nvSpPr>
            <p:cNvPr id="1907" name="Google Shape;1907;p34"/>
            <p:cNvSpPr/>
            <p:nvPr/>
          </p:nvSpPr>
          <p:spPr>
            <a:xfrm>
              <a:off x="6798088" y="4045395"/>
              <a:ext cx="873300" cy="8733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51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08" name="Google Shape;190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8451" y="4185770"/>
              <a:ext cx="592550" cy="592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9" name="Google Shape;1909;p34"/>
          <p:cNvGrpSpPr/>
          <p:nvPr/>
        </p:nvGrpSpPr>
        <p:grpSpPr>
          <a:xfrm>
            <a:off x="4140600" y="4046295"/>
            <a:ext cx="873300" cy="873300"/>
            <a:chOff x="4140600" y="4046295"/>
            <a:chExt cx="873300" cy="873300"/>
          </a:xfrm>
        </p:grpSpPr>
        <p:sp>
          <p:nvSpPr>
            <p:cNvPr id="1910" name="Google Shape;1910;p34"/>
            <p:cNvSpPr/>
            <p:nvPr/>
          </p:nvSpPr>
          <p:spPr>
            <a:xfrm>
              <a:off x="4140600" y="4046295"/>
              <a:ext cx="873300" cy="8733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51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11" name="Google Shape;1911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80987" y="4197820"/>
              <a:ext cx="592550" cy="5926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2" name="Google Shape;1912;p34"/>
          <p:cNvGrpSpPr/>
          <p:nvPr/>
        </p:nvGrpSpPr>
        <p:grpSpPr>
          <a:xfrm>
            <a:off x="1483113" y="4045395"/>
            <a:ext cx="873300" cy="873300"/>
            <a:chOff x="1483113" y="4045395"/>
            <a:chExt cx="873300" cy="873300"/>
          </a:xfrm>
        </p:grpSpPr>
        <p:sp>
          <p:nvSpPr>
            <p:cNvPr id="1913" name="Google Shape;1913;p34"/>
            <p:cNvSpPr/>
            <p:nvPr/>
          </p:nvSpPr>
          <p:spPr>
            <a:xfrm>
              <a:off x="1483113" y="4045395"/>
              <a:ext cx="873300" cy="8733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51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14" name="Google Shape;1914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23488" y="4185758"/>
              <a:ext cx="592574" cy="5925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859333F-6B69-F506-E04E-D940B97F0548}"/>
              </a:ext>
            </a:extLst>
          </p:cNvPr>
          <p:cNvSpPr txBox="1"/>
          <p:nvPr/>
        </p:nvSpPr>
        <p:spPr>
          <a:xfrm>
            <a:off x="2029309" y="3151082"/>
            <a:ext cx="5106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Indeks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1800" b="1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Standar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1800" b="1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Pencemaran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Udara di SPKU</a:t>
            </a:r>
            <a:endParaRPr lang="en-US" b="0" i="0" dirty="0">
              <a:solidFill>
                <a:schemeClr val="tx1"/>
              </a:solidFill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/>
            <a:r>
              <a:rPr lang="en-US" sz="1800" b="1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2020</a:t>
            </a:r>
            <a:endParaRPr lang="en-US" b="0" i="0" dirty="0">
              <a:solidFill>
                <a:schemeClr val="tx1"/>
              </a:solidFill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endParaRPr lang="en-US" dirty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5613D-7BD6-9B10-3ED2-0DB15E2DFBFA}"/>
              </a:ext>
            </a:extLst>
          </p:cNvPr>
          <p:cNvSpPr txBox="1"/>
          <p:nvPr/>
        </p:nvSpPr>
        <p:spPr>
          <a:xfrm>
            <a:off x="1221474" y="436728"/>
            <a:ext cx="335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Statistical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72218-B3D2-BD2D-B68F-4DA458B22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3" t="19058" r="25700" b="7538"/>
          <a:stretch/>
        </p:blipFill>
        <p:spPr>
          <a:xfrm>
            <a:off x="1153236" y="836837"/>
            <a:ext cx="6322721" cy="3660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315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CF1FD-BCAE-4E6F-73B5-A0D62C9ADC5F}"/>
              </a:ext>
            </a:extLst>
          </p:cNvPr>
          <p:cNvSpPr txBox="1"/>
          <p:nvPr/>
        </p:nvSpPr>
        <p:spPr>
          <a:xfrm>
            <a:off x="1084997" y="423081"/>
            <a:ext cx="191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Black" panose="020B0A04020102020204" pitchFamily="34" charset="0"/>
              </a:rPr>
              <a:t>Grup</a:t>
            </a:r>
            <a:r>
              <a:rPr lang="en-US" sz="2000" dirty="0">
                <a:latin typeface="Arial Black" panose="020B0A04020102020204" pitchFamily="34" charset="0"/>
              </a:rPr>
              <a:t>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2D9EB5-8C10-A58B-8984-9F8831176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7" t="18726" r="25334" b="5660"/>
          <a:stretch/>
        </p:blipFill>
        <p:spPr>
          <a:xfrm>
            <a:off x="902208" y="831171"/>
            <a:ext cx="6547104" cy="3889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ADE99-EC90-C19D-7DCF-A363E748F38B}"/>
              </a:ext>
            </a:extLst>
          </p:cNvPr>
          <p:cNvSpPr txBox="1"/>
          <p:nvPr/>
        </p:nvSpPr>
        <p:spPr>
          <a:xfrm>
            <a:off x="900752" y="416256"/>
            <a:ext cx="215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Fitur Analyze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0A422C-9FB8-936E-73C7-27FCD94E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3" t="18441" r="25670" b="8093"/>
          <a:stretch/>
        </p:blipFill>
        <p:spPr>
          <a:xfrm>
            <a:off x="1112293" y="873456"/>
            <a:ext cx="6571397" cy="3778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636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B6DB9-C9F3-BB6C-36DF-04262AFD5AFF}"/>
              </a:ext>
            </a:extLst>
          </p:cNvPr>
          <p:cNvSpPr txBox="1"/>
          <p:nvPr/>
        </p:nvSpPr>
        <p:spPr>
          <a:xfrm>
            <a:off x="1166883" y="375313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Key Influencers</a:t>
            </a:r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CF7AC-9D1F-941F-79D4-B04CF295F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4" t="18839" r="25448" b="7297"/>
          <a:stretch/>
        </p:blipFill>
        <p:spPr>
          <a:xfrm>
            <a:off x="1221474" y="775423"/>
            <a:ext cx="6516807" cy="3799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334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A1F78-FF6A-5C3D-5CF7-188B39740A22}"/>
              </a:ext>
            </a:extLst>
          </p:cNvPr>
          <p:cNvSpPr txBox="1"/>
          <p:nvPr/>
        </p:nvSpPr>
        <p:spPr>
          <a:xfrm>
            <a:off x="996287" y="375313"/>
            <a:ext cx="3173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Decomposition Tree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D591E-F214-77EB-869E-E9C28CE6B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7" t="18962" r="25868" b="7296"/>
          <a:stretch/>
        </p:blipFill>
        <p:spPr>
          <a:xfrm>
            <a:off x="1097280" y="775423"/>
            <a:ext cx="6534912" cy="37928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5037457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ed Icons for MK by Slidesgo">
  <a:themeElements>
    <a:clrScheme name="Simple Light">
      <a:dk1>
        <a:srgbClr val="191919"/>
      </a:dk1>
      <a:lt1>
        <a:srgbClr val="90E2D6"/>
      </a:lt1>
      <a:dk2>
        <a:srgbClr val="F3F3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0097ECFCE71A49A0136787905FB545" ma:contentTypeVersion="13" ma:contentTypeDescription="Create a new document." ma:contentTypeScope="" ma:versionID="9f917db51ac4ba79f10d365f5923daf8">
  <xsd:schema xmlns:xsd="http://www.w3.org/2001/XMLSchema" xmlns:xs="http://www.w3.org/2001/XMLSchema" xmlns:p="http://schemas.microsoft.com/office/2006/metadata/properties" xmlns:ns2="8cb5f03f-79e8-4ef9-a9bf-d1dc3a7d6f96" xmlns:ns3="88075807-0401-4123-bf93-8328cf21c16d" targetNamespace="http://schemas.microsoft.com/office/2006/metadata/properties" ma:root="true" ma:fieldsID="7ceb546f80015647bae4d0495ee1d342" ns2:_="" ns3:_="">
    <xsd:import namespace="8cb5f03f-79e8-4ef9-a9bf-d1dc3a7d6f96"/>
    <xsd:import namespace="88075807-0401-4123-bf93-8328cf21c16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b5f03f-79e8-4ef9-a9bf-d1dc3a7d6f9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c67da91-8396-4532-941b-f1329fb268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75807-0401-4123-bf93-8328cf21c16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41ab642-62a8-465e-80ce-c7be73ef488e}" ma:internalName="TaxCatchAll" ma:showField="CatchAllData" ma:web="88075807-0401-4123-bf93-8328cf21c1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b5f03f-79e8-4ef9-a9bf-d1dc3a7d6f96">
      <Terms xmlns="http://schemas.microsoft.com/office/infopath/2007/PartnerControls"/>
    </lcf76f155ced4ddcb4097134ff3c332f>
    <ReferenceId xmlns="8cb5f03f-79e8-4ef9-a9bf-d1dc3a7d6f96" xsi:nil="true"/>
    <TaxCatchAll xmlns="88075807-0401-4123-bf93-8328cf21c16d" xsi:nil="true"/>
  </documentManagement>
</p:properties>
</file>

<file path=customXml/itemProps1.xml><?xml version="1.0" encoding="utf-8"?>
<ds:datastoreItem xmlns:ds="http://schemas.openxmlformats.org/officeDocument/2006/customXml" ds:itemID="{F21A0779-C6EA-430E-814E-98325CB84E5C}"/>
</file>

<file path=customXml/itemProps2.xml><?xml version="1.0" encoding="utf-8"?>
<ds:datastoreItem xmlns:ds="http://schemas.openxmlformats.org/officeDocument/2006/customXml" ds:itemID="{D204A923-9120-45D7-BE9D-61339EA40019}"/>
</file>

<file path=customXml/itemProps3.xml><?xml version="1.0" encoding="utf-8"?>
<ds:datastoreItem xmlns:ds="http://schemas.openxmlformats.org/officeDocument/2006/customXml" ds:itemID="{5AA73A43-25B3-44BC-81E6-3F1738FE4371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On-screen Show (16:9)</PresentationFormat>
  <Paragraphs>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Amatic SC</vt:lpstr>
      <vt:lpstr>Arial</vt:lpstr>
      <vt:lpstr>Arial Black</vt:lpstr>
      <vt:lpstr>Asap</vt:lpstr>
      <vt:lpstr>Bebas Neue</vt:lpstr>
      <vt:lpstr>Fira Sans Condensed</vt:lpstr>
      <vt:lpstr>Animated Icons for MK by Slidesgo</vt:lpstr>
      <vt:lpstr>Tugas Asinkron 6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Asinkron 6 Power BI</dc:title>
  <cp:lastModifiedBy>Hanifah Al Humaira</cp:lastModifiedBy>
  <cp:revision>2</cp:revision>
  <dcterms:modified xsi:type="dcterms:W3CDTF">2022-09-29T11:03:07Z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0x010100AE0097ECFCE71A49A0136787905FB545</vt:lpwstr>
  </property>
</Properties>
</file>