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Abril Fatface" panose="020B0604020202020204" charset="0"/>
      <p:regular r:id="rId21"/>
    </p:embeddedFont>
    <p:embeddedFont>
      <p:font typeface="Calibri" panose="020F0502020204030204" pitchFamily="34" charset="0"/>
      <p:regular r:id="rId22"/>
      <p:bold r:id="rId23"/>
      <p:italic r:id="rId24"/>
      <p:boldItalic r:id="rId25"/>
    </p:embeddedFont>
    <p:embeddedFont>
      <p:font typeface="Englebert" panose="020B0604020202020204" charset="0"/>
      <p:regular r:id="rId26"/>
    </p:embeddedFont>
    <p:embeddedFont>
      <p:font typeface="Epilogue Medium"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24bbcbe1aa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24bbcbe1aa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4bbcbe1a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24bbcbe1a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24bbcbe1aa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24bbcbe1aa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4bbcbe1a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24bbcbe1a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4bbcbe1aa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4bbcbe1aa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4bbcbe1a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4bbcbe1a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4bbcbe1aa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4bbcbe1a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4bbcbe1aa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4bbcbe1aa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4bbcbe1aa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4bbcbe1aa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4bbcbe1aa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24bbcbe1a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4bbcbe1aa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4bbcbe1a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24bbcbe1aa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24bbcbe1aa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24bbcbe1aa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24bbcbe1aa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4bbcbe1aa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24bbcbe1aa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CUSTOM">
    <p:spTree>
      <p:nvGrpSpPr>
        <p:cNvPr id="1" name="Shape 108"/>
        <p:cNvGrpSpPr/>
        <p:nvPr/>
      </p:nvGrpSpPr>
      <p:grpSpPr>
        <a:xfrm>
          <a:off x="0" y="0"/>
          <a:ext cx="0" cy="0"/>
          <a:chOff x="0" y="0"/>
          <a:chExt cx="0" cy="0"/>
        </a:xfrm>
      </p:grpSpPr>
      <p:sp>
        <p:nvSpPr>
          <p:cNvPr id="109" name="Google Shape;109;p2"/>
          <p:cNvSpPr/>
          <p:nvPr/>
        </p:nvSpPr>
        <p:spPr>
          <a:xfrm>
            <a:off x="25" y="-26925"/>
            <a:ext cx="12192000" cy="688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2"/>
          <p:cNvGrpSpPr/>
          <p:nvPr/>
        </p:nvGrpSpPr>
        <p:grpSpPr>
          <a:xfrm>
            <a:off x="0" y="0"/>
            <a:ext cx="12192206" cy="6858033"/>
            <a:chOff x="0" y="0"/>
            <a:chExt cx="12192206" cy="6858033"/>
          </a:xfrm>
        </p:grpSpPr>
        <p:grpSp>
          <p:nvGrpSpPr>
            <p:cNvPr id="111" name="Google Shape;111;p2"/>
            <p:cNvGrpSpPr/>
            <p:nvPr/>
          </p:nvGrpSpPr>
          <p:grpSpPr>
            <a:xfrm>
              <a:off x="0" y="154800"/>
              <a:ext cx="12192206" cy="6643350"/>
              <a:chOff x="0" y="154800"/>
              <a:chExt cx="10896600" cy="6643350"/>
            </a:xfrm>
          </p:grpSpPr>
          <p:cxnSp>
            <p:nvCxnSpPr>
              <p:cNvPr id="112" name="Google Shape;112;p2"/>
              <p:cNvCxnSpPr/>
              <p:nvPr/>
            </p:nvCxnSpPr>
            <p:spPr>
              <a:xfrm rot="10800000">
                <a:off x="0" y="67981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13" name="Google Shape;113;p2"/>
              <p:cNvCxnSpPr/>
              <p:nvPr/>
            </p:nvCxnSpPr>
            <p:spPr>
              <a:xfrm rot="10800000">
                <a:off x="0" y="64818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14" name="Google Shape;114;p2"/>
              <p:cNvCxnSpPr/>
              <p:nvPr/>
            </p:nvCxnSpPr>
            <p:spPr>
              <a:xfrm rot="10800000">
                <a:off x="0" y="61654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15" name="Google Shape;115;p2"/>
              <p:cNvCxnSpPr/>
              <p:nvPr/>
            </p:nvCxnSpPr>
            <p:spPr>
              <a:xfrm rot="10800000">
                <a:off x="0" y="58491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16" name="Google Shape;116;p2"/>
              <p:cNvCxnSpPr/>
              <p:nvPr/>
            </p:nvCxnSpPr>
            <p:spPr>
              <a:xfrm rot="10800000">
                <a:off x="0" y="55327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17" name="Google Shape;117;p2"/>
              <p:cNvCxnSpPr/>
              <p:nvPr/>
            </p:nvCxnSpPr>
            <p:spPr>
              <a:xfrm rot="10800000">
                <a:off x="0" y="52164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18" name="Google Shape;118;p2"/>
              <p:cNvCxnSpPr/>
              <p:nvPr/>
            </p:nvCxnSpPr>
            <p:spPr>
              <a:xfrm rot="10800000">
                <a:off x="0" y="49000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19" name="Google Shape;119;p2"/>
              <p:cNvCxnSpPr/>
              <p:nvPr/>
            </p:nvCxnSpPr>
            <p:spPr>
              <a:xfrm rot="10800000">
                <a:off x="0" y="45837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0" name="Google Shape;120;p2"/>
              <p:cNvCxnSpPr/>
              <p:nvPr/>
            </p:nvCxnSpPr>
            <p:spPr>
              <a:xfrm rot="10800000">
                <a:off x="0" y="42673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1" name="Google Shape;121;p2"/>
              <p:cNvCxnSpPr/>
              <p:nvPr/>
            </p:nvCxnSpPr>
            <p:spPr>
              <a:xfrm rot="10800000">
                <a:off x="0" y="39510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2" name="Google Shape;122;p2"/>
              <p:cNvCxnSpPr/>
              <p:nvPr/>
            </p:nvCxnSpPr>
            <p:spPr>
              <a:xfrm rot="10800000">
                <a:off x="0" y="36346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3" name="Google Shape;123;p2"/>
              <p:cNvCxnSpPr/>
              <p:nvPr/>
            </p:nvCxnSpPr>
            <p:spPr>
              <a:xfrm rot="10800000">
                <a:off x="0" y="33183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4" name="Google Shape;124;p2"/>
              <p:cNvCxnSpPr/>
              <p:nvPr/>
            </p:nvCxnSpPr>
            <p:spPr>
              <a:xfrm rot="10800000">
                <a:off x="0" y="30019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5" name="Google Shape;125;p2"/>
              <p:cNvCxnSpPr/>
              <p:nvPr/>
            </p:nvCxnSpPr>
            <p:spPr>
              <a:xfrm rot="10800000">
                <a:off x="0" y="26856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6" name="Google Shape;126;p2"/>
              <p:cNvCxnSpPr/>
              <p:nvPr/>
            </p:nvCxnSpPr>
            <p:spPr>
              <a:xfrm rot="10800000">
                <a:off x="0" y="23692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7" name="Google Shape;127;p2"/>
              <p:cNvCxnSpPr/>
              <p:nvPr/>
            </p:nvCxnSpPr>
            <p:spPr>
              <a:xfrm rot="10800000">
                <a:off x="0" y="20529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8" name="Google Shape;128;p2"/>
              <p:cNvCxnSpPr/>
              <p:nvPr/>
            </p:nvCxnSpPr>
            <p:spPr>
              <a:xfrm rot="10800000">
                <a:off x="0" y="17365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29" name="Google Shape;129;p2"/>
              <p:cNvCxnSpPr/>
              <p:nvPr/>
            </p:nvCxnSpPr>
            <p:spPr>
              <a:xfrm rot="10800000">
                <a:off x="0" y="14202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30" name="Google Shape;130;p2"/>
              <p:cNvCxnSpPr/>
              <p:nvPr/>
            </p:nvCxnSpPr>
            <p:spPr>
              <a:xfrm rot="10800000">
                <a:off x="0" y="11038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31" name="Google Shape;131;p2"/>
              <p:cNvCxnSpPr/>
              <p:nvPr/>
            </p:nvCxnSpPr>
            <p:spPr>
              <a:xfrm rot="10800000">
                <a:off x="0" y="787500"/>
                <a:ext cx="10896600" cy="0"/>
              </a:xfrm>
              <a:prstGeom prst="straightConnector1">
                <a:avLst/>
              </a:prstGeom>
              <a:noFill/>
              <a:ln w="9525" cap="flat" cmpd="sng">
                <a:solidFill>
                  <a:schemeClr val="lt2"/>
                </a:solidFill>
                <a:prstDash val="solid"/>
                <a:round/>
                <a:headEnd type="none" w="sm" len="sm"/>
                <a:tailEnd type="none" w="sm" len="sm"/>
              </a:ln>
            </p:spPr>
          </p:cxnSp>
          <p:cxnSp>
            <p:nvCxnSpPr>
              <p:cNvPr id="132" name="Google Shape;132;p2"/>
              <p:cNvCxnSpPr/>
              <p:nvPr/>
            </p:nvCxnSpPr>
            <p:spPr>
              <a:xfrm rot="10800000">
                <a:off x="0" y="471150"/>
                <a:ext cx="10896600" cy="0"/>
              </a:xfrm>
              <a:prstGeom prst="straightConnector1">
                <a:avLst/>
              </a:prstGeom>
              <a:noFill/>
              <a:ln w="9525" cap="flat" cmpd="sng">
                <a:solidFill>
                  <a:schemeClr val="lt2"/>
                </a:solidFill>
                <a:prstDash val="solid"/>
                <a:round/>
                <a:headEnd type="none" w="sm" len="sm"/>
                <a:tailEnd type="none" w="sm" len="sm"/>
              </a:ln>
            </p:spPr>
          </p:cxnSp>
          <p:cxnSp>
            <p:nvCxnSpPr>
              <p:cNvPr id="133" name="Google Shape;133;p2"/>
              <p:cNvCxnSpPr/>
              <p:nvPr/>
            </p:nvCxnSpPr>
            <p:spPr>
              <a:xfrm rot="10800000">
                <a:off x="0" y="154800"/>
                <a:ext cx="10896600" cy="0"/>
              </a:xfrm>
              <a:prstGeom prst="straightConnector1">
                <a:avLst/>
              </a:prstGeom>
              <a:noFill/>
              <a:ln w="9525" cap="flat" cmpd="sng">
                <a:solidFill>
                  <a:schemeClr val="lt2"/>
                </a:solidFill>
                <a:prstDash val="solid"/>
                <a:round/>
                <a:headEnd type="none" w="sm" len="sm"/>
                <a:tailEnd type="none" w="sm" len="sm"/>
              </a:ln>
            </p:spPr>
          </p:cxnSp>
        </p:grpSp>
        <p:grpSp>
          <p:nvGrpSpPr>
            <p:cNvPr id="134" name="Google Shape;134;p2"/>
            <p:cNvGrpSpPr/>
            <p:nvPr/>
          </p:nvGrpSpPr>
          <p:grpSpPr>
            <a:xfrm>
              <a:off x="274974" y="0"/>
              <a:ext cx="11700534" cy="6858033"/>
              <a:chOff x="232582" y="0"/>
              <a:chExt cx="11700534" cy="7418100"/>
            </a:xfrm>
          </p:grpSpPr>
          <p:cxnSp>
            <p:nvCxnSpPr>
              <p:cNvPr id="135" name="Google Shape;135;p2"/>
              <p:cNvCxnSpPr/>
              <p:nvPr/>
            </p:nvCxnSpPr>
            <p:spPr>
              <a:xfrm rot="5400000">
                <a:off x="692401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36" name="Google Shape;136;p2"/>
              <p:cNvCxnSpPr/>
              <p:nvPr/>
            </p:nvCxnSpPr>
            <p:spPr>
              <a:xfrm rot="5400000">
                <a:off x="659899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37" name="Google Shape;137;p2"/>
              <p:cNvCxnSpPr/>
              <p:nvPr/>
            </p:nvCxnSpPr>
            <p:spPr>
              <a:xfrm rot="5400000">
                <a:off x="627398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38" name="Google Shape;138;p2"/>
              <p:cNvCxnSpPr/>
              <p:nvPr/>
            </p:nvCxnSpPr>
            <p:spPr>
              <a:xfrm rot="5400000">
                <a:off x="594896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39" name="Google Shape;139;p2"/>
              <p:cNvCxnSpPr/>
              <p:nvPr/>
            </p:nvCxnSpPr>
            <p:spPr>
              <a:xfrm rot="5400000">
                <a:off x="562395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0" name="Google Shape;140;p2"/>
              <p:cNvCxnSpPr/>
              <p:nvPr/>
            </p:nvCxnSpPr>
            <p:spPr>
              <a:xfrm rot="5400000">
                <a:off x="529893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1" name="Google Shape;141;p2"/>
              <p:cNvCxnSpPr/>
              <p:nvPr/>
            </p:nvCxnSpPr>
            <p:spPr>
              <a:xfrm rot="5400000">
                <a:off x="497392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2" name="Google Shape;142;p2"/>
              <p:cNvCxnSpPr/>
              <p:nvPr/>
            </p:nvCxnSpPr>
            <p:spPr>
              <a:xfrm rot="5400000">
                <a:off x="464890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3" name="Google Shape;143;p2"/>
              <p:cNvCxnSpPr/>
              <p:nvPr/>
            </p:nvCxnSpPr>
            <p:spPr>
              <a:xfrm rot="5400000">
                <a:off x="432389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4" name="Google Shape;144;p2"/>
              <p:cNvCxnSpPr/>
              <p:nvPr/>
            </p:nvCxnSpPr>
            <p:spPr>
              <a:xfrm rot="5400000">
                <a:off x="399887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5" name="Google Shape;145;p2"/>
              <p:cNvCxnSpPr/>
              <p:nvPr/>
            </p:nvCxnSpPr>
            <p:spPr>
              <a:xfrm rot="5400000">
                <a:off x="367386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6" name="Google Shape;146;p2"/>
              <p:cNvCxnSpPr/>
              <p:nvPr/>
            </p:nvCxnSpPr>
            <p:spPr>
              <a:xfrm rot="5400000">
                <a:off x="334884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7" name="Google Shape;147;p2"/>
              <p:cNvCxnSpPr/>
              <p:nvPr/>
            </p:nvCxnSpPr>
            <p:spPr>
              <a:xfrm rot="5400000">
                <a:off x="302383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8" name="Google Shape;148;p2"/>
              <p:cNvCxnSpPr/>
              <p:nvPr/>
            </p:nvCxnSpPr>
            <p:spPr>
              <a:xfrm rot="5400000">
                <a:off x="269881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49" name="Google Shape;149;p2"/>
              <p:cNvCxnSpPr/>
              <p:nvPr/>
            </p:nvCxnSpPr>
            <p:spPr>
              <a:xfrm rot="5400000">
                <a:off x="237380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0" name="Google Shape;150;p2"/>
              <p:cNvCxnSpPr/>
              <p:nvPr/>
            </p:nvCxnSpPr>
            <p:spPr>
              <a:xfrm rot="5400000">
                <a:off x="204878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1" name="Google Shape;151;p2"/>
              <p:cNvCxnSpPr/>
              <p:nvPr/>
            </p:nvCxnSpPr>
            <p:spPr>
              <a:xfrm rot="5400000">
                <a:off x="172377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2" name="Google Shape;152;p2"/>
              <p:cNvCxnSpPr/>
              <p:nvPr/>
            </p:nvCxnSpPr>
            <p:spPr>
              <a:xfrm rot="5400000">
                <a:off x="139875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3" name="Google Shape;153;p2"/>
              <p:cNvCxnSpPr/>
              <p:nvPr/>
            </p:nvCxnSpPr>
            <p:spPr>
              <a:xfrm rot="5400000">
                <a:off x="107374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4" name="Google Shape;154;p2"/>
              <p:cNvCxnSpPr/>
              <p:nvPr/>
            </p:nvCxnSpPr>
            <p:spPr>
              <a:xfrm rot="5400000">
                <a:off x="74872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5" name="Google Shape;155;p2"/>
              <p:cNvCxnSpPr/>
              <p:nvPr/>
            </p:nvCxnSpPr>
            <p:spPr>
              <a:xfrm rot="5400000">
                <a:off x="42371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6" name="Google Shape;156;p2"/>
              <p:cNvCxnSpPr/>
              <p:nvPr/>
            </p:nvCxnSpPr>
            <p:spPr>
              <a:xfrm rot="5400000">
                <a:off x="9869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7" name="Google Shape;157;p2"/>
              <p:cNvCxnSpPr/>
              <p:nvPr/>
            </p:nvCxnSpPr>
            <p:spPr>
              <a:xfrm rot="5400000">
                <a:off x="-226318"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8" name="Google Shape;158;p2"/>
              <p:cNvCxnSpPr/>
              <p:nvPr/>
            </p:nvCxnSpPr>
            <p:spPr>
              <a:xfrm rot="5400000">
                <a:off x="-551333"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59" name="Google Shape;159;p2"/>
              <p:cNvCxnSpPr/>
              <p:nvPr/>
            </p:nvCxnSpPr>
            <p:spPr>
              <a:xfrm rot="5400000">
                <a:off x="-876348"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0" name="Google Shape;160;p2"/>
              <p:cNvCxnSpPr/>
              <p:nvPr/>
            </p:nvCxnSpPr>
            <p:spPr>
              <a:xfrm rot="5400000">
                <a:off x="-1201363"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1" name="Google Shape;161;p2"/>
              <p:cNvCxnSpPr/>
              <p:nvPr/>
            </p:nvCxnSpPr>
            <p:spPr>
              <a:xfrm rot="5400000">
                <a:off x="-1526378"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2" name="Google Shape;162;p2"/>
              <p:cNvCxnSpPr/>
              <p:nvPr/>
            </p:nvCxnSpPr>
            <p:spPr>
              <a:xfrm rot="5400000">
                <a:off x="-1851393"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3" name="Google Shape;163;p2"/>
              <p:cNvCxnSpPr/>
              <p:nvPr/>
            </p:nvCxnSpPr>
            <p:spPr>
              <a:xfrm rot="5400000">
                <a:off x="-2176408"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4" name="Google Shape;164;p2"/>
              <p:cNvCxnSpPr/>
              <p:nvPr/>
            </p:nvCxnSpPr>
            <p:spPr>
              <a:xfrm rot="5400000">
                <a:off x="-2501423"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5" name="Google Shape;165;p2"/>
              <p:cNvCxnSpPr/>
              <p:nvPr/>
            </p:nvCxnSpPr>
            <p:spPr>
              <a:xfrm rot="5400000">
                <a:off x="-2826438"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6" name="Google Shape;166;p2"/>
              <p:cNvCxnSpPr/>
              <p:nvPr/>
            </p:nvCxnSpPr>
            <p:spPr>
              <a:xfrm rot="5400000">
                <a:off x="-3151453"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7" name="Google Shape;167;p2"/>
              <p:cNvCxnSpPr/>
              <p:nvPr/>
            </p:nvCxnSpPr>
            <p:spPr>
              <a:xfrm rot="5400000">
                <a:off x="-3476468"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8" name="Google Shape;168;p2"/>
              <p:cNvCxnSpPr/>
              <p:nvPr/>
            </p:nvCxnSpPr>
            <p:spPr>
              <a:xfrm rot="5400000">
                <a:off x="8224066"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69" name="Google Shape;169;p2"/>
              <p:cNvCxnSpPr/>
              <p:nvPr/>
            </p:nvCxnSpPr>
            <p:spPr>
              <a:xfrm rot="5400000">
                <a:off x="7899057"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70" name="Google Shape;170;p2"/>
              <p:cNvCxnSpPr/>
              <p:nvPr/>
            </p:nvCxnSpPr>
            <p:spPr>
              <a:xfrm rot="5400000">
                <a:off x="7574042" y="3709050"/>
                <a:ext cx="7418100" cy="0"/>
              </a:xfrm>
              <a:prstGeom prst="straightConnector1">
                <a:avLst/>
              </a:prstGeom>
              <a:noFill/>
              <a:ln w="9525" cap="flat" cmpd="sng">
                <a:solidFill>
                  <a:schemeClr val="lt2"/>
                </a:solidFill>
                <a:prstDash val="solid"/>
                <a:round/>
                <a:headEnd type="none" w="sm" len="sm"/>
                <a:tailEnd type="none" w="sm" len="sm"/>
              </a:ln>
            </p:spPr>
          </p:cxnSp>
          <p:cxnSp>
            <p:nvCxnSpPr>
              <p:cNvPr id="171" name="Google Shape;171;p2"/>
              <p:cNvCxnSpPr/>
              <p:nvPr/>
            </p:nvCxnSpPr>
            <p:spPr>
              <a:xfrm rot="5400000">
                <a:off x="7249027" y="3709050"/>
                <a:ext cx="7418100" cy="0"/>
              </a:xfrm>
              <a:prstGeom prst="straightConnector1">
                <a:avLst/>
              </a:prstGeom>
              <a:noFill/>
              <a:ln w="9525" cap="flat" cmpd="sng">
                <a:solidFill>
                  <a:schemeClr val="lt2"/>
                </a:solidFill>
                <a:prstDash val="solid"/>
                <a:round/>
                <a:headEnd type="none" w="sm" len="sm"/>
                <a:tailEnd type="none" w="sm" len="sm"/>
              </a:ln>
            </p:spPr>
          </p:cxnSp>
        </p:grpSp>
      </p:grpSp>
      <p:sp>
        <p:nvSpPr>
          <p:cNvPr id="172" name="Google Shape;172;p2"/>
          <p:cNvSpPr/>
          <p:nvPr/>
        </p:nvSpPr>
        <p:spPr>
          <a:xfrm>
            <a:off x="2500975" y="313159"/>
            <a:ext cx="6948954" cy="6070378"/>
          </a:xfrm>
          <a:custGeom>
            <a:avLst/>
            <a:gdLst/>
            <a:ahLst/>
            <a:cxnLst/>
            <a:rect l="l" t="t" r="r" b="b"/>
            <a:pathLst>
              <a:path w="7851925" h="6859184" extrusionOk="0">
                <a:moveTo>
                  <a:pt x="31281" y="5186813"/>
                </a:moveTo>
                <a:cubicBezTo>
                  <a:pt x="-66959" y="4156532"/>
                  <a:pt x="36099" y="3050068"/>
                  <a:pt x="778886" y="2329338"/>
                </a:cubicBezTo>
                <a:cubicBezTo>
                  <a:pt x="1085125" y="2032133"/>
                  <a:pt x="1453770" y="1807648"/>
                  <a:pt x="1779657" y="1532199"/>
                </a:cubicBezTo>
                <a:cubicBezTo>
                  <a:pt x="2134978" y="1231907"/>
                  <a:pt x="2438733" y="871617"/>
                  <a:pt x="2813551" y="596093"/>
                </a:cubicBezTo>
                <a:cubicBezTo>
                  <a:pt x="3359632" y="194700"/>
                  <a:pt x="4042872" y="-8179"/>
                  <a:pt x="4720467" y="252"/>
                </a:cubicBezTo>
                <a:cubicBezTo>
                  <a:pt x="5398062" y="8684"/>
                  <a:pt x="6067676" y="223984"/>
                  <a:pt x="6640029" y="586833"/>
                </a:cubicBezTo>
                <a:cubicBezTo>
                  <a:pt x="7024183" y="830364"/>
                  <a:pt x="7392678" y="1191406"/>
                  <a:pt x="7413531" y="1645796"/>
                </a:cubicBezTo>
                <a:cubicBezTo>
                  <a:pt x="7430092" y="2007892"/>
                  <a:pt x="7221492" y="2340705"/>
                  <a:pt x="7162698" y="2698360"/>
                </a:cubicBezTo>
                <a:cubicBezTo>
                  <a:pt x="7023129" y="3547216"/>
                  <a:pt x="7727825" y="4304908"/>
                  <a:pt x="7839088" y="5157905"/>
                </a:cubicBezTo>
                <a:cubicBezTo>
                  <a:pt x="7871534" y="5406706"/>
                  <a:pt x="7847745" y="5674551"/>
                  <a:pt x="7706595" y="5881948"/>
                </a:cubicBezTo>
                <a:cubicBezTo>
                  <a:pt x="7557541" y="6100861"/>
                  <a:pt x="7296320" y="6222589"/>
                  <a:pt x="7034346" y="6261584"/>
                </a:cubicBezTo>
                <a:cubicBezTo>
                  <a:pt x="6772372" y="6300579"/>
                  <a:pt x="6505655" y="6267004"/>
                  <a:pt x="6242928" y="6233354"/>
                </a:cubicBezTo>
                <a:cubicBezTo>
                  <a:pt x="5949713" y="6195790"/>
                  <a:pt x="5656498" y="6158300"/>
                  <a:pt x="5363358" y="6120735"/>
                </a:cubicBezTo>
                <a:cubicBezTo>
                  <a:pt x="5159650" y="6094688"/>
                  <a:pt x="4954286" y="6068491"/>
                  <a:pt x="4749450" y="6083396"/>
                </a:cubicBezTo>
                <a:cubicBezTo>
                  <a:pt x="4526847" y="6099582"/>
                  <a:pt x="4310945" y="6163720"/>
                  <a:pt x="4097074" y="6227482"/>
                </a:cubicBezTo>
                <a:cubicBezTo>
                  <a:pt x="3704565" y="6344542"/>
                  <a:pt x="3311980" y="6461603"/>
                  <a:pt x="2919470" y="6578663"/>
                </a:cubicBezTo>
                <a:cubicBezTo>
                  <a:pt x="2521014" y="6697455"/>
                  <a:pt x="2113373" y="6773186"/>
                  <a:pt x="1702947" y="6839508"/>
                </a:cubicBezTo>
                <a:cubicBezTo>
                  <a:pt x="430792" y="7045323"/>
                  <a:pt x="68545" y="5577591"/>
                  <a:pt x="31281" y="5186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2"/>
          <p:cNvSpPr txBox="1">
            <a:spLocks noGrp="1"/>
          </p:cNvSpPr>
          <p:nvPr>
            <p:ph type="title"/>
          </p:nvPr>
        </p:nvSpPr>
        <p:spPr>
          <a:xfrm>
            <a:off x="3442475" y="1866150"/>
            <a:ext cx="5146200" cy="3251400"/>
          </a:xfrm>
          <a:prstGeom prst="rect">
            <a:avLst/>
          </a:prstGeom>
        </p:spPr>
        <p:txBody>
          <a:bodyPr spcFirstLastPara="1" wrap="square" lIns="121900" tIns="121900" rIns="121900" bIns="121900" anchor="ctr" anchorCtr="0">
            <a:noAutofit/>
          </a:bodyPr>
          <a:lstStyle>
            <a:lvl1pPr lvl="0" algn="ctr">
              <a:lnSpc>
                <a:spcPct val="65000"/>
              </a:lnSpc>
              <a:spcBef>
                <a:spcPts val="0"/>
              </a:spcBef>
              <a:spcAft>
                <a:spcPts val="0"/>
              </a:spcAft>
              <a:buSzPts val="16000"/>
              <a:buNone/>
              <a:defRPr sz="16000"/>
            </a:lvl1pPr>
            <a:lvl2pPr lvl="1" algn="ctr">
              <a:lnSpc>
                <a:spcPct val="80000"/>
              </a:lnSpc>
              <a:spcBef>
                <a:spcPts val="0"/>
              </a:spcBef>
              <a:spcAft>
                <a:spcPts val="0"/>
              </a:spcAft>
              <a:buSzPts val="10000"/>
              <a:buNone/>
              <a:defRPr sz="10000"/>
            </a:lvl2pPr>
            <a:lvl3pPr lvl="2" algn="ctr">
              <a:lnSpc>
                <a:spcPct val="80000"/>
              </a:lnSpc>
              <a:spcBef>
                <a:spcPts val="0"/>
              </a:spcBef>
              <a:spcAft>
                <a:spcPts val="0"/>
              </a:spcAft>
              <a:buSzPts val="10000"/>
              <a:buNone/>
              <a:defRPr sz="10000"/>
            </a:lvl3pPr>
            <a:lvl4pPr lvl="3" algn="ctr">
              <a:lnSpc>
                <a:spcPct val="80000"/>
              </a:lnSpc>
              <a:spcBef>
                <a:spcPts val="0"/>
              </a:spcBef>
              <a:spcAft>
                <a:spcPts val="0"/>
              </a:spcAft>
              <a:buSzPts val="10000"/>
              <a:buNone/>
              <a:defRPr sz="10000"/>
            </a:lvl4pPr>
            <a:lvl5pPr lvl="4" algn="ctr">
              <a:lnSpc>
                <a:spcPct val="80000"/>
              </a:lnSpc>
              <a:spcBef>
                <a:spcPts val="0"/>
              </a:spcBef>
              <a:spcAft>
                <a:spcPts val="0"/>
              </a:spcAft>
              <a:buSzPts val="10000"/>
              <a:buNone/>
              <a:defRPr sz="10000"/>
            </a:lvl5pPr>
            <a:lvl6pPr lvl="5" algn="ctr">
              <a:lnSpc>
                <a:spcPct val="80000"/>
              </a:lnSpc>
              <a:spcBef>
                <a:spcPts val="0"/>
              </a:spcBef>
              <a:spcAft>
                <a:spcPts val="0"/>
              </a:spcAft>
              <a:buSzPts val="10000"/>
              <a:buNone/>
              <a:defRPr sz="10000"/>
            </a:lvl6pPr>
            <a:lvl7pPr lvl="6" algn="ctr">
              <a:lnSpc>
                <a:spcPct val="80000"/>
              </a:lnSpc>
              <a:spcBef>
                <a:spcPts val="0"/>
              </a:spcBef>
              <a:spcAft>
                <a:spcPts val="0"/>
              </a:spcAft>
              <a:buSzPts val="10000"/>
              <a:buNone/>
              <a:defRPr sz="10000"/>
            </a:lvl7pPr>
            <a:lvl8pPr lvl="7" algn="ctr">
              <a:lnSpc>
                <a:spcPct val="80000"/>
              </a:lnSpc>
              <a:spcBef>
                <a:spcPts val="0"/>
              </a:spcBef>
              <a:spcAft>
                <a:spcPts val="0"/>
              </a:spcAft>
              <a:buSzPts val="10000"/>
              <a:buNone/>
              <a:defRPr sz="10000"/>
            </a:lvl8pPr>
            <a:lvl9pPr lvl="8" algn="ctr">
              <a:lnSpc>
                <a:spcPct val="80000"/>
              </a:lnSpc>
              <a:spcBef>
                <a:spcPts val="0"/>
              </a:spcBef>
              <a:spcAft>
                <a:spcPts val="0"/>
              </a:spcAft>
              <a:buSzPts val="10000"/>
              <a:buNone/>
              <a:defRPr sz="10000"/>
            </a:lvl9pPr>
          </a:lstStyle>
          <a:p>
            <a:endParaRPr/>
          </a:p>
        </p:txBody>
      </p:sp>
      <p:sp>
        <p:nvSpPr>
          <p:cNvPr id="174" name="Google Shape;174;p2"/>
          <p:cNvSpPr txBox="1">
            <a:spLocks noGrp="1"/>
          </p:cNvSpPr>
          <p:nvPr>
            <p:ph type="subTitle" idx="1"/>
          </p:nvPr>
        </p:nvSpPr>
        <p:spPr>
          <a:xfrm>
            <a:off x="456250" y="6037750"/>
            <a:ext cx="11379900" cy="717900"/>
          </a:xfrm>
          <a:prstGeom prst="rect">
            <a:avLst/>
          </a:prstGeom>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lgn="r">
              <a:spcBef>
                <a:spcPts val="0"/>
              </a:spcBef>
              <a:spcAft>
                <a:spcPts val="0"/>
              </a:spcAft>
              <a:buSzPts val="1900"/>
              <a:buNone/>
              <a:defRPr/>
            </a:lvl2pPr>
            <a:lvl3pPr lvl="2" algn="r">
              <a:spcBef>
                <a:spcPts val="2100"/>
              </a:spcBef>
              <a:spcAft>
                <a:spcPts val="0"/>
              </a:spcAft>
              <a:buSzPts val="1900"/>
              <a:buNone/>
              <a:defRPr/>
            </a:lvl3pPr>
            <a:lvl4pPr lvl="3" algn="r">
              <a:spcBef>
                <a:spcPts val="2100"/>
              </a:spcBef>
              <a:spcAft>
                <a:spcPts val="0"/>
              </a:spcAft>
              <a:buSzPts val="1900"/>
              <a:buNone/>
              <a:defRPr/>
            </a:lvl4pPr>
            <a:lvl5pPr lvl="4" algn="r">
              <a:spcBef>
                <a:spcPts val="2100"/>
              </a:spcBef>
              <a:spcAft>
                <a:spcPts val="0"/>
              </a:spcAft>
              <a:buSzPts val="1900"/>
              <a:buNone/>
              <a:defRPr/>
            </a:lvl5pPr>
            <a:lvl6pPr lvl="5" algn="r">
              <a:spcBef>
                <a:spcPts val="2100"/>
              </a:spcBef>
              <a:spcAft>
                <a:spcPts val="0"/>
              </a:spcAft>
              <a:buSzPts val="1900"/>
              <a:buNone/>
              <a:defRPr/>
            </a:lvl6pPr>
            <a:lvl7pPr lvl="6" algn="r">
              <a:spcBef>
                <a:spcPts val="2100"/>
              </a:spcBef>
              <a:spcAft>
                <a:spcPts val="0"/>
              </a:spcAft>
              <a:buSzPts val="1900"/>
              <a:buNone/>
              <a:defRPr/>
            </a:lvl7pPr>
            <a:lvl8pPr lvl="7" algn="r">
              <a:spcBef>
                <a:spcPts val="2100"/>
              </a:spcBef>
              <a:spcAft>
                <a:spcPts val="0"/>
              </a:spcAft>
              <a:buSzPts val="1900"/>
              <a:buNone/>
              <a:defRPr/>
            </a:lvl8pPr>
            <a:lvl9pPr lvl="8" algn="r">
              <a:spcBef>
                <a:spcPts val="2100"/>
              </a:spcBef>
              <a:spcAft>
                <a:spcPts val="2100"/>
              </a:spcAft>
              <a:buSzPts val="1900"/>
              <a:buNone/>
              <a:defRPr/>
            </a:lvl9pPr>
          </a:lstStyle>
          <a:p>
            <a:endParaRPr/>
          </a:p>
        </p:txBody>
      </p:sp>
      <p:grpSp>
        <p:nvGrpSpPr>
          <p:cNvPr id="175" name="Google Shape;175;p2"/>
          <p:cNvGrpSpPr/>
          <p:nvPr/>
        </p:nvGrpSpPr>
        <p:grpSpPr>
          <a:xfrm rot="1411011">
            <a:off x="9159799" y="308792"/>
            <a:ext cx="1342486" cy="1302692"/>
            <a:chOff x="9160253" y="308839"/>
            <a:chExt cx="1342549" cy="1302753"/>
          </a:xfrm>
        </p:grpSpPr>
        <p:sp>
          <p:nvSpPr>
            <p:cNvPr id="176" name="Google Shape;176;p2"/>
            <p:cNvSpPr/>
            <p:nvPr/>
          </p:nvSpPr>
          <p:spPr>
            <a:xfrm>
              <a:off x="9160253" y="308839"/>
              <a:ext cx="301058" cy="858968"/>
            </a:xfrm>
            <a:custGeom>
              <a:avLst/>
              <a:gdLst/>
              <a:ahLst/>
              <a:cxnLst/>
              <a:rect l="l" t="t" r="r" b="b"/>
              <a:pathLst>
                <a:path w="301058" h="858968" extrusionOk="0">
                  <a:moveTo>
                    <a:pt x="99425" y="858969"/>
                  </a:moveTo>
                  <a:cubicBezTo>
                    <a:pt x="94328" y="858969"/>
                    <a:pt x="89231" y="858571"/>
                    <a:pt x="84068" y="857777"/>
                  </a:cubicBezTo>
                  <a:cubicBezTo>
                    <a:pt x="29852" y="849370"/>
                    <a:pt x="-7218" y="798597"/>
                    <a:pt x="1189" y="744448"/>
                  </a:cubicBezTo>
                  <a:lnTo>
                    <a:pt x="103662" y="84068"/>
                  </a:lnTo>
                  <a:cubicBezTo>
                    <a:pt x="112069" y="29852"/>
                    <a:pt x="162842" y="-7218"/>
                    <a:pt x="216991" y="1189"/>
                  </a:cubicBezTo>
                  <a:cubicBezTo>
                    <a:pt x="271207" y="9596"/>
                    <a:pt x="308277" y="60369"/>
                    <a:pt x="299869" y="114518"/>
                  </a:cubicBezTo>
                  <a:lnTo>
                    <a:pt x="197397" y="774899"/>
                  </a:lnTo>
                  <a:cubicBezTo>
                    <a:pt x="189784" y="823950"/>
                    <a:pt x="147484" y="858969"/>
                    <a:pt x="99425" y="8589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2"/>
            <p:cNvSpPr/>
            <p:nvPr/>
          </p:nvSpPr>
          <p:spPr>
            <a:xfrm>
              <a:off x="9453789" y="630178"/>
              <a:ext cx="684433" cy="747474"/>
            </a:xfrm>
            <a:custGeom>
              <a:avLst/>
              <a:gdLst/>
              <a:ahLst/>
              <a:cxnLst/>
              <a:rect l="l" t="t" r="r" b="b"/>
              <a:pathLst>
                <a:path w="684433" h="747474" extrusionOk="0">
                  <a:moveTo>
                    <a:pt x="99274" y="747474"/>
                  </a:moveTo>
                  <a:cubicBezTo>
                    <a:pt x="75907" y="747474"/>
                    <a:pt x="52406" y="739266"/>
                    <a:pt x="33474" y="722518"/>
                  </a:cubicBezTo>
                  <a:cubicBezTo>
                    <a:pt x="-7568" y="686176"/>
                    <a:pt x="-11408" y="623421"/>
                    <a:pt x="24935" y="582379"/>
                  </a:cubicBezTo>
                  <a:lnTo>
                    <a:pt x="510820" y="33474"/>
                  </a:lnTo>
                  <a:cubicBezTo>
                    <a:pt x="547162" y="-7568"/>
                    <a:pt x="609917" y="-11407"/>
                    <a:pt x="650959" y="24935"/>
                  </a:cubicBezTo>
                  <a:cubicBezTo>
                    <a:pt x="692001" y="61277"/>
                    <a:pt x="695841" y="124032"/>
                    <a:pt x="659499" y="165074"/>
                  </a:cubicBezTo>
                  <a:lnTo>
                    <a:pt x="173613" y="713978"/>
                  </a:lnTo>
                  <a:cubicBezTo>
                    <a:pt x="154019" y="736154"/>
                    <a:pt x="126680" y="747474"/>
                    <a:pt x="99208" y="74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
            <p:cNvSpPr/>
            <p:nvPr/>
          </p:nvSpPr>
          <p:spPr>
            <a:xfrm>
              <a:off x="9692263" y="1129468"/>
              <a:ext cx="810539" cy="482124"/>
            </a:xfrm>
            <a:custGeom>
              <a:avLst/>
              <a:gdLst/>
              <a:ahLst/>
              <a:cxnLst/>
              <a:rect l="l" t="t" r="r" b="b"/>
              <a:pathLst>
                <a:path w="810539" h="482124" extrusionOk="0">
                  <a:moveTo>
                    <a:pt x="99373" y="482124"/>
                  </a:moveTo>
                  <a:cubicBezTo>
                    <a:pt x="61907" y="482124"/>
                    <a:pt x="26028" y="460809"/>
                    <a:pt x="9213" y="424533"/>
                  </a:cubicBezTo>
                  <a:cubicBezTo>
                    <a:pt x="-13823" y="374753"/>
                    <a:pt x="7823" y="315771"/>
                    <a:pt x="57604" y="292669"/>
                  </a:cubicBezTo>
                  <a:lnTo>
                    <a:pt x="669461" y="9213"/>
                  </a:lnTo>
                  <a:cubicBezTo>
                    <a:pt x="719241" y="-13823"/>
                    <a:pt x="778223" y="7823"/>
                    <a:pt x="801326" y="57603"/>
                  </a:cubicBezTo>
                  <a:cubicBezTo>
                    <a:pt x="824362" y="107383"/>
                    <a:pt x="802716" y="166365"/>
                    <a:pt x="752936" y="189468"/>
                  </a:cubicBezTo>
                  <a:lnTo>
                    <a:pt x="141078" y="472923"/>
                  </a:lnTo>
                  <a:cubicBezTo>
                    <a:pt x="127573" y="479212"/>
                    <a:pt x="113341" y="482124"/>
                    <a:pt x="99440" y="4821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9" name="Google Shape;179;p2"/>
          <p:cNvSpPr/>
          <p:nvPr/>
        </p:nvSpPr>
        <p:spPr>
          <a:xfrm>
            <a:off x="8469266" y="3046269"/>
            <a:ext cx="721553" cy="1624560"/>
          </a:xfrm>
          <a:custGeom>
            <a:avLst/>
            <a:gdLst/>
            <a:ahLst/>
            <a:cxnLst/>
            <a:rect l="l" t="t" r="r" b="b"/>
            <a:pathLst>
              <a:path w="721553" h="1624560" extrusionOk="0">
                <a:moveTo>
                  <a:pt x="493218" y="1624561"/>
                </a:moveTo>
                <a:cubicBezTo>
                  <a:pt x="466805" y="1624561"/>
                  <a:pt x="440393" y="1614036"/>
                  <a:pt x="420865" y="1593250"/>
                </a:cubicBezTo>
                <a:lnTo>
                  <a:pt x="37386" y="1185344"/>
                </a:lnTo>
                <a:cubicBezTo>
                  <a:pt x="17593" y="1164360"/>
                  <a:pt x="7995" y="1135763"/>
                  <a:pt x="10974" y="1107033"/>
                </a:cubicBezTo>
                <a:cubicBezTo>
                  <a:pt x="13952" y="1078304"/>
                  <a:pt x="29244" y="1052355"/>
                  <a:pt x="52942" y="1035872"/>
                </a:cubicBezTo>
                <a:lnTo>
                  <a:pt x="352351" y="827020"/>
                </a:lnTo>
                <a:lnTo>
                  <a:pt x="41623" y="605459"/>
                </a:lnTo>
                <a:cubicBezTo>
                  <a:pt x="16401" y="587454"/>
                  <a:pt x="978" y="558724"/>
                  <a:pt x="51" y="527744"/>
                </a:cubicBezTo>
                <a:cubicBezTo>
                  <a:pt x="-942" y="496764"/>
                  <a:pt x="12629" y="467108"/>
                  <a:pt x="36658" y="447580"/>
                </a:cubicBezTo>
                <a:lnTo>
                  <a:pt x="559614" y="22264"/>
                </a:lnTo>
                <a:cubicBezTo>
                  <a:pt x="602179" y="-12357"/>
                  <a:pt x="664668" y="-5869"/>
                  <a:pt x="699289" y="36629"/>
                </a:cubicBezTo>
                <a:cubicBezTo>
                  <a:pt x="733910" y="79194"/>
                  <a:pt x="727423" y="141684"/>
                  <a:pt x="684925" y="176305"/>
                </a:cubicBezTo>
                <a:lnTo>
                  <a:pt x="263051" y="519403"/>
                </a:lnTo>
                <a:lnTo>
                  <a:pt x="582320" y="747054"/>
                </a:lnTo>
                <a:cubicBezTo>
                  <a:pt x="608600" y="765788"/>
                  <a:pt x="624156" y="796173"/>
                  <a:pt x="623957" y="828410"/>
                </a:cubicBezTo>
                <a:cubicBezTo>
                  <a:pt x="623758" y="860715"/>
                  <a:pt x="607938" y="890900"/>
                  <a:pt x="581459" y="909369"/>
                </a:cubicBezTo>
                <a:lnTo>
                  <a:pt x="260801" y="1132982"/>
                </a:lnTo>
                <a:lnTo>
                  <a:pt x="565572" y="1457149"/>
                </a:lnTo>
                <a:cubicBezTo>
                  <a:pt x="603105" y="1497132"/>
                  <a:pt x="601186" y="1559952"/>
                  <a:pt x="561269" y="1597486"/>
                </a:cubicBezTo>
                <a:cubicBezTo>
                  <a:pt x="542071" y="1615492"/>
                  <a:pt x="517645" y="1624428"/>
                  <a:pt x="493284" y="16244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
          <p:cNvSpPr/>
          <p:nvPr/>
        </p:nvSpPr>
        <p:spPr>
          <a:xfrm>
            <a:off x="2645941" y="3842983"/>
            <a:ext cx="829757" cy="1053310"/>
          </a:xfrm>
          <a:custGeom>
            <a:avLst/>
            <a:gdLst/>
            <a:ahLst/>
            <a:cxnLst/>
            <a:rect l="l" t="t" r="r" b="b"/>
            <a:pathLst>
              <a:path w="829757" h="1053310" extrusionOk="0">
                <a:moveTo>
                  <a:pt x="145383" y="1053311"/>
                </a:moveTo>
                <a:cubicBezTo>
                  <a:pt x="114999" y="1053311"/>
                  <a:pt x="85012" y="1039410"/>
                  <a:pt x="65550" y="1013129"/>
                </a:cubicBezTo>
                <a:cubicBezTo>
                  <a:pt x="32915" y="969109"/>
                  <a:pt x="42116" y="906883"/>
                  <a:pt x="86137" y="874248"/>
                </a:cubicBezTo>
                <a:lnTo>
                  <a:pt x="557922" y="524398"/>
                </a:lnTo>
                <a:lnTo>
                  <a:pt x="44234" y="181895"/>
                </a:lnTo>
                <a:cubicBezTo>
                  <a:pt x="-1375" y="151444"/>
                  <a:pt x="-13754" y="89815"/>
                  <a:pt x="16696" y="44205"/>
                </a:cubicBezTo>
                <a:cubicBezTo>
                  <a:pt x="47147" y="-1404"/>
                  <a:pt x="108776" y="-13717"/>
                  <a:pt x="154386" y="16667"/>
                </a:cubicBezTo>
                <a:lnTo>
                  <a:pt x="785574" y="437415"/>
                </a:lnTo>
                <a:cubicBezTo>
                  <a:pt x="812450" y="455354"/>
                  <a:pt x="828933" y="485209"/>
                  <a:pt x="829727" y="517579"/>
                </a:cubicBezTo>
                <a:cubicBezTo>
                  <a:pt x="830521" y="549883"/>
                  <a:pt x="815561" y="580599"/>
                  <a:pt x="789612" y="599796"/>
                </a:cubicBezTo>
                <a:lnTo>
                  <a:pt x="204497" y="1033717"/>
                </a:lnTo>
                <a:cubicBezTo>
                  <a:pt x="186690" y="1046890"/>
                  <a:pt x="165971" y="1053245"/>
                  <a:pt x="145449" y="10532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1" name="Google Shape;181;p2"/>
          <p:cNvGrpSpPr/>
          <p:nvPr/>
        </p:nvGrpSpPr>
        <p:grpSpPr>
          <a:xfrm>
            <a:off x="3212653" y="1728233"/>
            <a:ext cx="241353" cy="1062195"/>
            <a:chOff x="3951440" y="1352783"/>
            <a:chExt cx="241353" cy="1062195"/>
          </a:xfrm>
        </p:grpSpPr>
        <p:sp>
          <p:nvSpPr>
            <p:cNvPr id="182" name="Google Shape;182;p2"/>
            <p:cNvSpPr/>
            <p:nvPr/>
          </p:nvSpPr>
          <p:spPr>
            <a:xfrm>
              <a:off x="3951440" y="1352783"/>
              <a:ext cx="241353" cy="241353"/>
            </a:xfrm>
            <a:custGeom>
              <a:avLst/>
              <a:gdLst/>
              <a:ahLst/>
              <a:cxnLst/>
              <a:rect l="l" t="t" r="r" b="b"/>
              <a:pathLst>
                <a:path w="241353" h="241353" extrusionOk="0">
                  <a:moveTo>
                    <a:pt x="241354" y="120677"/>
                  </a:moveTo>
                  <a:cubicBezTo>
                    <a:pt x="241354" y="187325"/>
                    <a:pt x="187325" y="241354"/>
                    <a:pt x="120677" y="241354"/>
                  </a:cubicBezTo>
                  <a:cubicBezTo>
                    <a:pt x="54029" y="241354"/>
                    <a:pt x="0" y="187325"/>
                    <a:pt x="0" y="120677"/>
                  </a:cubicBezTo>
                  <a:cubicBezTo>
                    <a:pt x="0" y="54029"/>
                    <a:pt x="54029" y="0"/>
                    <a:pt x="120677" y="0"/>
                  </a:cubicBezTo>
                  <a:cubicBezTo>
                    <a:pt x="187325" y="0"/>
                    <a:pt x="241354" y="54029"/>
                    <a:pt x="241354" y="12067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
            <p:cNvSpPr/>
            <p:nvPr/>
          </p:nvSpPr>
          <p:spPr>
            <a:xfrm>
              <a:off x="3951440" y="1763204"/>
              <a:ext cx="241353" cy="241353"/>
            </a:xfrm>
            <a:custGeom>
              <a:avLst/>
              <a:gdLst/>
              <a:ahLst/>
              <a:cxnLst/>
              <a:rect l="l" t="t" r="r" b="b"/>
              <a:pathLst>
                <a:path w="241353" h="241353" extrusionOk="0">
                  <a:moveTo>
                    <a:pt x="241354" y="120677"/>
                  </a:moveTo>
                  <a:cubicBezTo>
                    <a:pt x="241354" y="187325"/>
                    <a:pt x="187325" y="241354"/>
                    <a:pt x="120677" y="241354"/>
                  </a:cubicBezTo>
                  <a:cubicBezTo>
                    <a:pt x="54029" y="241354"/>
                    <a:pt x="0" y="187325"/>
                    <a:pt x="0" y="120677"/>
                  </a:cubicBezTo>
                  <a:cubicBezTo>
                    <a:pt x="0" y="54029"/>
                    <a:pt x="54029" y="0"/>
                    <a:pt x="120677" y="0"/>
                  </a:cubicBezTo>
                  <a:cubicBezTo>
                    <a:pt x="187325" y="0"/>
                    <a:pt x="241354" y="54029"/>
                    <a:pt x="241354" y="12067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
            <p:cNvSpPr/>
            <p:nvPr/>
          </p:nvSpPr>
          <p:spPr>
            <a:xfrm>
              <a:off x="3951440" y="2173625"/>
              <a:ext cx="241353" cy="241353"/>
            </a:xfrm>
            <a:custGeom>
              <a:avLst/>
              <a:gdLst/>
              <a:ahLst/>
              <a:cxnLst/>
              <a:rect l="l" t="t" r="r" b="b"/>
              <a:pathLst>
                <a:path w="241353" h="241353" extrusionOk="0">
                  <a:moveTo>
                    <a:pt x="241354" y="120677"/>
                  </a:moveTo>
                  <a:cubicBezTo>
                    <a:pt x="241354" y="187325"/>
                    <a:pt x="187325" y="241354"/>
                    <a:pt x="120677" y="241354"/>
                  </a:cubicBezTo>
                  <a:cubicBezTo>
                    <a:pt x="54029" y="241354"/>
                    <a:pt x="0" y="187325"/>
                    <a:pt x="0" y="120677"/>
                  </a:cubicBezTo>
                  <a:cubicBezTo>
                    <a:pt x="0" y="54029"/>
                    <a:pt x="54029" y="0"/>
                    <a:pt x="120677" y="0"/>
                  </a:cubicBezTo>
                  <a:cubicBezTo>
                    <a:pt x="187325" y="0"/>
                    <a:pt x="241354" y="54029"/>
                    <a:pt x="241354" y="12067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5" name="Google Shape;185;p2"/>
          <p:cNvSpPr/>
          <p:nvPr/>
        </p:nvSpPr>
        <p:spPr>
          <a:xfrm>
            <a:off x="1031987" y="434103"/>
            <a:ext cx="655341" cy="2561885"/>
          </a:xfrm>
          <a:custGeom>
            <a:avLst/>
            <a:gdLst/>
            <a:ahLst/>
            <a:cxnLst/>
            <a:rect l="l" t="t" r="r" b="b"/>
            <a:pathLst>
              <a:path w="655341" h="2561885" extrusionOk="0">
                <a:moveTo>
                  <a:pt x="105621" y="2561886"/>
                </a:moveTo>
                <a:cubicBezTo>
                  <a:pt x="77818" y="2561886"/>
                  <a:pt x="50148" y="2550301"/>
                  <a:pt x="30554" y="2527596"/>
                </a:cubicBezTo>
                <a:cubicBezTo>
                  <a:pt x="-5325" y="2486157"/>
                  <a:pt x="-890" y="2423468"/>
                  <a:pt x="40549" y="2387523"/>
                </a:cubicBezTo>
                <a:lnTo>
                  <a:pt x="396225" y="2079310"/>
                </a:lnTo>
                <a:lnTo>
                  <a:pt x="38299" y="1781954"/>
                </a:lnTo>
                <a:cubicBezTo>
                  <a:pt x="15659" y="1763154"/>
                  <a:pt x="2486" y="1735219"/>
                  <a:pt x="2420" y="1705827"/>
                </a:cubicBezTo>
                <a:cubicBezTo>
                  <a:pt x="2354" y="1676370"/>
                  <a:pt x="15328" y="1648435"/>
                  <a:pt x="37902" y="1629502"/>
                </a:cubicBezTo>
                <a:lnTo>
                  <a:pt x="404963" y="1321620"/>
                </a:lnTo>
                <a:lnTo>
                  <a:pt x="38431" y="989510"/>
                </a:lnTo>
                <a:cubicBezTo>
                  <a:pt x="18704" y="971637"/>
                  <a:pt x="6988" y="946549"/>
                  <a:pt x="5862" y="919937"/>
                </a:cubicBezTo>
                <a:cubicBezTo>
                  <a:pt x="4803" y="893326"/>
                  <a:pt x="14468" y="867377"/>
                  <a:pt x="32738" y="847981"/>
                </a:cubicBezTo>
                <a:lnTo>
                  <a:pt x="401455" y="455500"/>
                </a:lnTo>
                <a:lnTo>
                  <a:pt x="38961" y="178201"/>
                </a:lnTo>
                <a:cubicBezTo>
                  <a:pt x="-4597" y="144904"/>
                  <a:pt x="-12871" y="82546"/>
                  <a:pt x="20426" y="38989"/>
                </a:cubicBezTo>
                <a:cubicBezTo>
                  <a:pt x="53723" y="-4569"/>
                  <a:pt x="116080" y="-12909"/>
                  <a:pt x="159638" y="20454"/>
                </a:cubicBezTo>
                <a:lnTo>
                  <a:pt x="609446" y="364479"/>
                </a:lnTo>
                <a:cubicBezTo>
                  <a:pt x="631754" y="381558"/>
                  <a:pt x="645788" y="407242"/>
                  <a:pt x="648105" y="435244"/>
                </a:cubicBezTo>
                <a:cubicBezTo>
                  <a:pt x="650422" y="463245"/>
                  <a:pt x="640757" y="490915"/>
                  <a:pt x="621494" y="511370"/>
                </a:cubicBezTo>
                <a:lnTo>
                  <a:pt x="246753" y="910273"/>
                </a:lnTo>
                <a:lnTo>
                  <a:pt x="622751" y="1250988"/>
                </a:lnTo>
                <a:cubicBezTo>
                  <a:pt x="644001" y="1270252"/>
                  <a:pt x="655916" y="1297790"/>
                  <a:pt x="655320" y="1326453"/>
                </a:cubicBezTo>
                <a:cubicBezTo>
                  <a:pt x="654791" y="1355116"/>
                  <a:pt x="641816" y="1382191"/>
                  <a:pt x="619839" y="1400659"/>
                </a:cubicBezTo>
                <a:lnTo>
                  <a:pt x="256682" y="1705231"/>
                </a:lnTo>
                <a:lnTo>
                  <a:pt x="613219" y="2001330"/>
                </a:lnTo>
                <a:cubicBezTo>
                  <a:pt x="635660" y="2019932"/>
                  <a:pt x="648767" y="2047536"/>
                  <a:pt x="649098" y="2076662"/>
                </a:cubicBezTo>
                <a:cubicBezTo>
                  <a:pt x="649429" y="2105855"/>
                  <a:pt x="636851" y="2133658"/>
                  <a:pt x="614808" y="2152723"/>
                </a:cubicBezTo>
                <a:lnTo>
                  <a:pt x="170626" y="2537591"/>
                </a:lnTo>
                <a:cubicBezTo>
                  <a:pt x="151826" y="2553876"/>
                  <a:pt x="128658" y="2561820"/>
                  <a:pt x="105621" y="256182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
          <p:cNvSpPr/>
          <p:nvPr/>
        </p:nvSpPr>
        <p:spPr>
          <a:xfrm>
            <a:off x="1104639" y="5206332"/>
            <a:ext cx="1072426" cy="251063"/>
          </a:xfrm>
          <a:custGeom>
            <a:avLst/>
            <a:gdLst/>
            <a:ahLst/>
            <a:cxnLst/>
            <a:rect l="l" t="t" r="r" b="b"/>
            <a:pathLst>
              <a:path w="1072426" h="251063" extrusionOk="0">
                <a:moveTo>
                  <a:pt x="99214" y="250997"/>
                </a:moveTo>
                <a:cubicBezTo>
                  <a:pt x="47117" y="250997"/>
                  <a:pt x="3361" y="210352"/>
                  <a:pt x="184" y="157659"/>
                </a:cubicBezTo>
                <a:cubicBezTo>
                  <a:pt x="-3126" y="102915"/>
                  <a:pt x="38644" y="55849"/>
                  <a:pt x="93389" y="52605"/>
                </a:cubicBezTo>
                <a:lnTo>
                  <a:pt x="967188" y="177"/>
                </a:lnTo>
                <a:cubicBezTo>
                  <a:pt x="1021867" y="-3067"/>
                  <a:pt x="1068999" y="38637"/>
                  <a:pt x="1072243" y="93382"/>
                </a:cubicBezTo>
                <a:cubicBezTo>
                  <a:pt x="1075553" y="148127"/>
                  <a:pt x="1033783" y="195193"/>
                  <a:pt x="979038" y="198437"/>
                </a:cubicBezTo>
                <a:lnTo>
                  <a:pt x="105238" y="250865"/>
                </a:lnTo>
                <a:cubicBezTo>
                  <a:pt x="103186" y="250997"/>
                  <a:pt x="101200" y="251063"/>
                  <a:pt x="99214" y="2510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
          <p:cNvSpPr/>
          <p:nvPr/>
        </p:nvSpPr>
        <p:spPr>
          <a:xfrm>
            <a:off x="1342423" y="5582593"/>
            <a:ext cx="972923" cy="729337"/>
          </a:xfrm>
          <a:custGeom>
            <a:avLst/>
            <a:gdLst/>
            <a:ahLst/>
            <a:cxnLst/>
            <a:rect l="l" t="t" r="r" b="b"/>
            <a:pathLst>
              <a:path w="972923" h="729337" extrusionOk="0">
                <a:moveTo>
                  <a:pt x="99408" y="729338"/>
                </a:moveTo>
                <a:cubicBezTo>
                  <a:pt x="67766" y="729338"/>
                  <a:pt x="36654" y="714245"/>
                  <a:pt x="17390" y="686177"/>
                </a:cubicBezTo>
                <a:cubicBezTo>
                  <a:pt x="-13590" y="640965"/>
                  <a:pt x="-2072" y="579137"/>
                  <a:pt x="43141" y="548157"/>
                </a:cubicBezTo>
                <a:lnTo>
                  <a:pt x="817512" y="17390"/>
                </a:lnTo>
                <a:cubicBezTo>
                  <a:pt x="862725" y="-13590"/>
                  <a:pt x="924553" y="-2072"/>
                  <a:pt x="955533" y="43141"/>
                </a:cubicBezTo>
                <a:cubicBezTo>
                  <a:pt x="986513" y="88353"/>
                  <a:pt x="974995" y="150181"/>
                  <a:pt x="929782" y="181161"/>
                </a:cubicBezTo>
                <a:lnTo>
                  <a:pt x="155411" y="711928"/>
                </a:lnTo>
                <a:cubicBezTo>
                  <a:pt x="138266" y="723711"/>
                  <a:pt x="118671" y="729338"/>
                  <a:pt x="99342" y="72933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
          <p:cNvSpPr/>
          <p:nvPr/>
        </p:nvSpPr>
        <p:spPr>
          <a:xfrm>
            <a:off x="2217739" y="5847904"/>
            <a:ext cx="372661" cy="907744"/>
          </a:xfrm>
          <a:custGeom>
            <a:avLst/>
            <a:gdLst/>
            <a:ahLst/>
            <a:cxnLst/>
            <a:rect l="l" t="t" r="r" b="b"/>
            <a:pathLst>
              <a:path w="372661" h="907744" extrusionOk="0">
                <a:moveTo>
                  <a:pt x="99414" y="907745"/>
                </a:moveTo>
                <a:cubicBezTo>
                  <a:pt x="91603" y="907745"/>
                  <a:pt x="83593" y="906818"/>
                  <a:pt x="75650" y="904832"/>
                </a:cubicBezTo>
                <a:cubicBezTo>
                  <a:pt x="22361" y="891792"/>
                  <a:pt x="-10208" y="837974"/>
                  <a:pt x="2899" y="784751"/>
                </a:cubicBezTo>
                <a:lnTo>
                  <a:pt x="176931" y="75650"/>
                </a:lnTo>
                <a:cubicBezTo>
                  <a:pt x="189972" y="22361"/>
                  <a:pt x="243790" y="-10208"/>
                  <a:pt x="297012" y="2899"/>
                </a:cubicBezTo>
                <a:cubicBezTo>
                  <a:pt x="350301" y="15940"/>
                  <a:pt x="382870" y="69758"/>
                  <a:pt x="369763" y="122980"/>
                </a:cubicBezTo>
                <a:lnTo>
                  <a:pt x="195731" y="832082"/>
                </a:lnTo>
                <a:cubicBezTo>
                  <a:pt x="184610" y="877360"/>
                  <a:pt x="144031" y="907745"/>
                  <a:pt x="99348" y="9077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
          <p:cNvSpPr/>
          <p:nvPr/>
        </p:nvSpPr>
        <p:spPr>
          <a:xfrm flipH="1">
            <a:off x="10914537" y="3933691"/>
            <a:ext cx="655341" cy="2561885"/>
          </a:xfrm>
          <a:custGeom>
            <a:avLst/>
            <a:gdLst/>
            <a:ahLst/>
            <a:cxnLst/>
            <a:rect l="l" t="t" r="r" b="b"/>
            <a:pathLst>
              <a:path w="655341" h="2561885" extrusionOk="0">
                <a:moveTo>
                  <a:pt x="105621" y="2561886"/>
                </a:moveTo>
                <a:cubicBezTo>
                  <a:pt x="77818" y="2561886"/>
                  <a:pt x="50148" y="2550301"/>
                  <a:pt x="30554" y="2527596"/>
                </a:cubicBezTo>
                <a:cubicBezTo>
                  <a:pt x="-5325" y="2486157"/>
                  <a:pt x="-890" y="2423468"/>
                  <a:pt x="40549" y="2387523"/>
                </a:cubicBezTo>
                <a:lnTo>
                  <a:pt x="396225" y="2079310"/>
                </a:lnTo>
                <a:lnTo>
                  <a:pt x="38299" y="1781954"/>
                </a:lnTo>
                <a:cubicBezTo>
                  <a:pt x="15659" y="1763154"/>
                  <a:pt x="2486" y="1735219"/>
                  <a:pt x="2420" y="1705827"/>
                </a:cubicBezTo>
                <a:cubicBezTo>
                  <a:pt x="2354" y="1676370"/>
                  <a:pt x="15328" y="1648435"/>
                  <a:pt x="37902" y="1629502"/>
                </a:cubicBezTo>
                <a:lnTo>
                  <a:pt x="404963" y="1321620"/>
                </a:lnTo>
                <a:lnTo>
                  <a:pt x="38431" y="989510"/>
                </a:lnTo>
                <a:cubicBezTo>
                  <a:pt x="18704" y="971637"/>
                  <a:pt x="6988" y="946549"/>
                  <a:pt x="5862" y="919937"/>
                </a:cubicBezTo>
                <a:cubicBezTo>
                  <a:pt x="4803" y="893326"/>
                  <a:pt x="14468" y="867377"/>
                  <a:pt x="32738" y="847981"/>
                </a:cubicBezTo>
                <a:lnTo>
                  <a:pt x="401455" y="455500"/>
                </a:lnTo>
                <a:lnTo>
                  <a:pt x="38961" y="178201"/>
                </a:lnTo>
                <a:cubicBezTo>
                  <a:pt x="-4597" y="144904"/>
                  <a:pt x="-12871" y="82546"/>
                  <a:pt x="20426" y="38989"/>
                </a:cubicBezTo>
                <a:cubicBezTo>
                  <a:pt x="53723" y="-4569"/>
                  <a:pt x="116080" y="-12909"/>
                  <a:pt x="159638" y="20454"/>
                </a:cubicBezTo>
                <a:lnTo>
                  <a:pt x="609446" y="364479"/>
                </a:lnTo>
                <a:cubicBezTo>
                  <a:pt x="631754" y="381558"/>
                  <a:pt x="645788" y="407242"/>
                  <a:pt x="648105" y="435244"/>
                </a:cubicBezTo>
                <a:cubicBezTo>
                  <a:pt x="650422" y="463245"/>
                  <a:pt x="640757" y="490915"/>
                  <a:pt x="621494" y="511370"/>
                </a:cubicBezTo>
                <a:lnTo>
                  <a:pt x="246753" y="910273"/>
                </a:lnTo>
                <a:lnTo>
                  <a:pt x="622751" y="1250988"/>
                </a:lnTo>
                <a:cubicBezTo>
                  <a:pt x="644001" y="1270252"/>
                  <a:pt x="655916" y="1297790"/>
                  <a:pt x="655320" y="1326453"/>
                </a:cubicBezTo>
                <a:cubicBezTo>
                  <a:pt x="654791" y="1355116"/>
                  <a:pt x="641816" y="1382191"/>
                  <a:pt x="619839" y="1400659"/>
                </a:cubicBezTo>
                <a:lnTo>
                  <a:pt x="256682" y="1705231"/>
                </a:lnTo>
                <a:lnTo>
                  <a:pt x="613219" y="2001330"/>
                </a:lnTo>
                <a:cubicBezTo>
                  <a:pt x="635660" y="2019932"/>
                  <a:pt x="648767" y="2047536"/>
                  <a:pt x="649098" y="2076662"/>
                </a:cubicBezTo>
                <a:cubicBezTo>
                  <a:pt x="649429" y="2105855"/>
                  <a:pt x="636851" y="2133658"/>
                  <a:pt x="614808" y="2152723"/>
                </a:cubicBezTo>
                <a:lnTo>
                  <a:pt x="170626" y="2537591"/>
                </a:lnTo>
                <a:cubicBezTo>
                  <a:pt x="151826" y="2553876"/>
                  <a:pt x="128658" y="2561820"/>
                  <a:pt x="105621" y="256182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2"/>
          <p:cNvSpPr/>
          <p:nvPr/>
        </p:nvSpPr>
        <p:spPr>
          <a:xfrm rot="5400000">
            <a:off x="-465233" y="586080"/>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ront">
  <p:cSld name="CUSTOM_5_1">
    <p:spTree>
      <p:nvGrpSpPr>
        <p:cNvPr id="1" name="Shape 204"/>
        <p:cNvGrpSpPr/>
        <p:nvPr/>
      </p:nvGrpSpPr>
      <p:grpSpPr>
        <a:xfrm>
          <a:off x="0" y="0"/>
          <a:ext cx="0" cy="0"/>
          <a:chOff x="0" y="0"/>
          <a:chExt cx="0" cy="0"/>
        </a:xfrm>
      </p:grpSpPr>
      <p:sp>
        <p:nvSpPr>
          <p:cNvPr id="205" name="Google Shape;205;p4"/>
          <p:cNvSpPr txBox="1">
            <a:spLocks noGrp="1"/>
          </p:cNvSpPr>
          <p:nvPr>
            <p:ph type="title"/>
          </p:nvPr>
        </p:nvSpPr>
        <p:spPr>
          <a:xfrm>
            <a:off x="1453650" y="1074100"/>
            <a:ext cx="9284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06" name="Google Shape;206;p4"/>
          <p:cNvSpPr txBox="1">
            <a:spLocks noGrp="1"/>
          </p:cNvSpPr>
          <p:nvPr>
            <p:ph type="body" idx="1"/>
          </p:nvPr>
        </p:nvSpPr>
        <p:spPr>
          <a:xfrm>
            <a:off x="1453650" y="2103475"/>
            <a:ext cx="9284700" cy="2588100"/>
          </a:xfrm>
          <a:prstGeom prst="rect">
            <a:avLst/>
          </a:prstGeom>
        </p:spPr>
        <p:txBody>
          <a:bodyPr spcFirstLastPara="1" wrap="square" lIns="121900" tIns="121900" rIns="121900" bIns="121900" anchor="ctr" anchorCtr="0">
            <a:noAutofit/>
          </a:bodyPr>
          <a:lstStyle>
            <a:lvl1pPr marL="457200" lvl="0" indent="-349250" algn="ctr" rtl="0">
              <a:lnSpc>
                <a:spcPct val="100000"/>
              </a:lnSpc>
              <a:spcBef>
                <a:spcPts val="0"/>
              </a:spcBef>
              <a:spcAft>
                <a:spcPts val="0"/>
              </a:spcAft>
              <a:buSzPts val="1900"/>
              <a:buChar char="●"/>
              <a:defRPr/>
            </a:lvl1pPr>
            <a:lvl2pPr marL="914400" lvl="1" indent="-349250" algn="ctr" rtl="0">
              <a:lnSpc>
                <a:spcPct val="100000"/>
              </a:lnSpc>
              <a:spcBef>
                <a:spcPts val="1000"/>
              </a:spcBef>
              <a:spcAft>
                <a:spcPts val="0"/>
              </a:spcAft>
              <a:buSzPts val="1900"/>
              <a:buChar char="○"/>
              <a:defRPr/>
            </a:lvl2pPr>
            <a:lvl3pPr marL="1371600" lvl="2" indent="-349250" algn="ctr" rtl="0">
              <a:lnSpc>
                <a:spcPct val="100000"/>
              </a:lnSpc>
              <a:spcBef>
                <a:spcPts val="1000"/>
              </a:spcBef>
              <a:spcAft>
                <a:spcPts val="0"/>
              </a:spcAft>
              <a:buSzPts val="1900"/>
              <a:buChar char="■"/>
              <a:defRPr/>
            </a:lvl3pPr>
            <a:lvl4pPr marL="1828800" lvl="3" indent="-349250" algn="ctr" rtl="0">
              <a:lnSpc>
                <a:spcPct val="100000"/>
              </a:lnSpc>
              <a:spcBef>
                <a:spcPts val="1000"/>
              </a:spcBef>
              <a:spcAft>
                <a:spcPts val="0"/>
              </a:spcAft>
              <a:buSzPts val="1900"/>
              <a:buChar char="●"/>
              <a:defRPr/>
            </a:lvl4pPr>
            <a:lvl5pPr marL="2286000" lvl="4" indent="-349250" algn="ctr" rtl="0">
              <a:lnSpc>
                <a:spcPct val="100000"/>
              </a:lnSpc>
              <a:spcBef>
                <a:spcPts val="1000"/>
              </a:spcBef>
              <a:spcAft>
                <a:spcPts val="0"/>
              </a:spcAft>
              <a:buSzPts val="1900"/>
              <a:buChar char="○"/>
              <a:defRPr/>
            </a:lvl5pPr>
            <a:lvl6pPr marL="2743200" lvl="5" indent="-349250" algn="ctr" rtl="0">
              <a:lnSpc>
                <a:spcPct val="100000"/>
              </a:lnSpc>
              <a:spcBef>
                <a:spcPts val="1000"/>
              </a:spcBef>
              <a:spcAft>
                <a:spcPts val="0"/>
              </a:spcAft>
              <a:buSzPts val="1900"/>
              <a:buChar char="■"/>
              <a:defRPr/>
            </a:lvl6pPr>
            <a:lvl7pPr marL="3200400" lvl="6" indent="-349250" algn="ctr" rtl="0">
              <a:lnSpc>
                <a:spcPct val="100000"/>
              </a:lnSpc>
              <a:spcBef>
                <a:spcPts val="1000"/>
              </a:spcBef>
              <a:spcAft>
                <a:spcPts val="0"/>
              </a:spcAft>
              <a:buSzPts val="1900"/>
              <a:buChar char="●"/>
              <a:defRPr/>
            </a:lvl7pPr>
            <a:lvl8pPr marL="3657600" lvl="7" indent="-349250" algn="ctr" rtl="0">
              <a:lnSpc>
                <a:spcPct val="100000"/>
              </a:lnSpc>
              <a:spcBef>
                <a:spcPts val="1000"/>
              </a:spcBef>
              <a:spcAft>
                <a:spcPts val="0"/>
              </a:spcAft>
              <a:buSzPts val="1900"/>
              <a:buChar char="○"/>
              <a:defRPr/>
            </a:lvl8pPr>
            <a:lvl9pPr marL="4114800" lvl="8" indent="-349250" algn="ctr" rtl="0">
              <a:lnSpc>
                <a:spcPct val="100000"/>
              </a:lnSpc>
              <a:spcBef>
                <a:spcPts val="1000"/>
              </a:spcBef>
              <a:spcAft>
                <a:spcPts val="1000"/>
              </a:spcAft>
              <a:buSzPts val="1900"/>
              <a:buChar char="■"/>
              <a:defRPr/>
            </a:lvl9pPr>
          </a:lstStyle>
          <a:p>
            <a:endParaRPr/>
          </a:p>
        </p:txBody>
      </p:sp>
      <p:sp>
        <p:nvSpPr>
          <p:cNvPr id="207" name="Google Shape;207;p4"/>
          <p:cNvSpPr txBox="1"/>
          <p:nvPr/>
        </p:nvSpPr>
        <p:spPr>
          <a:xfrm>
            <a:off x="1184075" y="234925"/>
            <a:ext cx="22392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chemeClr val="accent3"/>
                </a:solidFill>
                <a:latin typeface="Englebert"/>
                <a:ea typeface="Englebert"/>
                <a:cs typeface="Englebert"/>
                <a:sym typeface="Englebert"/>
              </a:rPr>
              <a:t>front</a:t>
            </a:r>
            <a:endParaRPr sz="5000" b="1">
              <a:solidFill>
                <a:schemeClr val="accent3"/>
              </a:solidFill>
              <a:latin typeface="Englebert"/>
              <a:ea typeface="Englebert"/>
              <a:cs typeface="Englebert"/>
              <a:sym typeface="Englebert"/>
            </a:endParaRPr>
          </a:p>
        </p:txBody>
      </p:sp>
      <p:sp>
        <p:nvSpPr>
          <p:cNvPr id="208" name="Google Shape;208;p4"/>
          <p:cNvSpPr txBox="1"/>
          <p:nvPr/>
        </p:nvSpPr>
        <p:spPr>
          <a:xfrm>
            <a:off x="8745475" y="4361450"/>
            <a:ext cx="22392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chemeClr val="accent3"/>
                </a:solidFill>
                <a:latin typeface="Englebert"/>
                <a:ea typeface="Englebert"/>
                <a:cs typeface="Englebert"/>
                <a:sym typeface="Englebert"/>
              </a:rPr>
              <a:t>flip</a:t>
            </a:r>
            <a:endParaRPr sz="5000" b="1">
              <a:solidFill>
                <a:schemeClr val="accent3"/>
              </a:solidFill>
              <a:latin typeface="Englebert"/>
              <a:ea typeface="Englebert"/>
              <a:cs typeface="Englebert"/>
              <a:sym typeface="Englebert"/>
            </a:endParaRPr>
          </a:p>
        </p:txBody>
      </p:sp>
      <p:grpSp>
        <p:nvGrpSpPr>
          <p:cNvPr id="209" name="Google Shape;209;p4"/>
          <p:cNvGrpSpPr/>
          <p:nvPr/>
        </p:nvGrpSpPr>
        <p:grpSpPr>
          <a:xfrm flipH="1">
            <a:off x="11576822" y="2408608"/>
            <a:ext cx="241353" cy="1062195"/>
            <a:chOff x="3951440" y="1352783"/>
            <a:chExt cx="241353" cy="1062195"/>
          </a:xfrm>
        </p:grpSpPr>
        <p:sp>
          <p:nvSpPr>
            <p:cNvPr id="210" name="Google Shape;210;p4"/>
            <p:cNvSpPr/>
            <p:nvPr/>
          </p:nvSpPr>
          <p:spPr>
            <a:xfrm>
              <a:off x="3951440" y="1352783"/>
              <a:ext cx="241353" cy="241353"/>
            </a:xfrm>
            <a:custGeom>
              <a:avLst/>
              <a:gdLst/>
              <a:ahLst/>
              <a:cxnLst/>
              <a:rect l="l" t="t" r="r" b="b"/>
              <a:pathLst>
                <a:path w="241353" h="241353" extrusionOk="0">
                  <a:moveTo>
                    <a:pt x="241354" y="120677"/>
                  </a:moveTo>
                  <a:cubicBezTo>
                    <a:pt x="241354" y="187325"/>
                    <a:pt x="187325" y="241354"/>
                    <a:pt x="120677" y="241354"/>
                  </a:cubicBezTo>
                  <a:cubicBezTo>
                    <a:pt x="54029" y="241354"/>
                    <a:pt x="0" y="187325"/>
                    <a:pt x="0" y="120677"/>
                  </a:cubicBezTo>
                  <a:cubicBezTo>
                    <a:pt x="0" y="54029"/>
                    <a:pt x="54029" y="0"/>
                    <a:pt x="120677" y="0"/>
                  </a:cubicBezTo>
                  <a:cubicBezTo>
                    <a:pt x="187325" y="0"/>
                    <a:pt x="241354" y="54029"/>
                    <a:pt x="241354" y="1206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4"/>
            <p:cNvSpPr/>
            <p:nvPr/>
          </p:nvSpPr>
          <p:spPr>
            <a:xfrm>
              <a:off x="3951440" y="1763204"/>
              <a:ext cx="241353" cy="241353"/>
            </a:xfrm>
            <a:custGeom>
              <a:avLst/>
              <a:gdLst/>
              <a:ahLst/>
              <a:cxnLst/>
              <a:rect l="l" t="t" r="r" b="b"/>
              <a:pathLst>
                <a:path w="241353" h="241353" extrusionOk="0">
                  <a:moveTo>
                    <a:pt x="241354" y="120677"/>
                  </a:moveTo>
                  <a:cubicBezTo>
                    <a:pt x="241354" y="187325"/>
                    <a:pt x="187325" y="241354"/>
                    <a:pt x="120677" y="241354"/>
                  </a:cubicBezTo>
                  <a:cubicBezTo>
                    <a:pt x="54029" y="241354"/>
                    <a:pt x="0" y="187325"/>
                    <a:pt x="0" y="120677"/>
                  </a:cubicBezTo>
                  <a:cubicBezTo>
                    <a:pt x="0" y="54029"/>
                    <a:pt x="54029" y="0"/>
                    <a:pt x="120677" y="0"/>
                  </a:cubicBezTo>
                  <a:cubicBezTo>
                    <a:pt x="187325" y="0"/>
                    <a:pt x="241354" y="54029"/>
                    <a:pt x="241354" y="1206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4"/>
            <p:cNvSpPr/>
            <p:nvPr/>
          </p:nvSpPr>
          <p:spPr>
            <a:xfrm>
              <a:off x="3951440" y="2173625"/>
              <a:ext cx="241353" cy="241353"/>
            </a:xfrm>
            <a:custGeom>
              <a:avLst/>
              <a:gdLst/>
              <a:ahLst/>
              <a:cxnLst/>
              <a:rect l="l" t="t" r="r" b="b"/>
              <a:pathLst>
                <a:path w="241353" h="241353" extrusionOk="0">
                  <a:moveTo>
                    <a:pt x="241354" y="120677"/>
                  </a:moveTo>
                  <a:cubicBezTo>
                    <a:pt x="241354" y="187325"/>
                    <a:pt x="187325" y="241354"/>
                    <a:pt x="120677" y="241354"/>
                  </a:cubicBezTo>
                  <a:cubicBezTo>
                    <a:pt x="54029" y="241354"/>
                    <a:pt x="0" y="187325"/>
                    <a:pt x="0" y="120677"/>
                  </a:cubicBezTo>
                  <a:cubicBezTo>
                    <a:pt x="0" y="54029"/>
                    <a:pt x="54029" y="0"/>
                    <a:pt x="120677" y="0"/>
                  </a:cubicBezTo>
                  <a:cubicBezTo>
                    <a:pt x="187325" y="0"/>
                    <a:pt x="241354" y="54029"/>
                    <a:pt x="241354" y="1206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 name="Google Shape;213;p4"/>
          <p:cNvGrpSpPr/>
          <p:nvPr/>
        </p:nvGrpSpPr>
        <p:grpSpPr>
          <a:xfrm>
            <a:off x="373825" y="2408608"/>
            <a:ext cx="241353" cy="1062195"/>
            <a:chOff x="3951440" y="1352783"/>
            <a:chExt cx="241353" cy="1062195"/>
          </a:xfrm>
        </p:grpSpPr>
        <p:sp>
          <p:nvSpPr>
            <p:cNvPr id="214" name="Google Shape;214;p4"/>
            <p:cNvSpPr/>
            <p:nvPr/>
          </p:nvSpPr>
          <p:spPr>
            <a:xfrm>
              <a:off x="3951440" y="1352783"/>
              <a:ext cx="241353" cy="241353"/>
            </a:xfrm>
            <a:custGeom>
              <a:avLst/>
              <a:gdLst/>
              <a:ahLst/>
              <a:cxnLst/>
              <a:rect l="l" t="t" r="r" b="b"/>
              <a:pathLst>
                <a:path w="241353" h="241353" extrusionOk="0">
                  <a:moveTo>
                    <a:pt x="241354" y="120677"/>
                  </a:moveTo>
                  <a:cubicBezTo>
                    <a:pt x="241354" y="187325"/>
                    <a:pt x="187325" y="241354"/>
                    <a:pt x="120677" y="241354"/>
                  </a:cubicBezTo>
                  <a:cubicBezTo>
                    <a:pt x="54029" y="241354"/>
                    <a:pt x="0" y="187325"/>
                    <a:pt x="0" y="120677"/>
                  </a:cubicBezTo>
                  <a:cubicBezTo>
                    <a:pt x="0" y="54029"/>
                    <a:pt x="54029" y="0"/>
                    <a:pt x="120677" y="0"/>
                  </a:cubicBezTo>
                  <a:cubicBezTo>
                    <a:pt x="187325" y="0"/>
                    <a:pt x="241354" y="54029"/>
                    <a:pt x="241354" y="1206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4"/>
            <p:cNvSpPr/>
            <p:nvPr/>
          </p:nvSpPr>
          <p:spPr>
            <a:xfrm>
              <a:off x="3951440" y="1763204"/>
              <a:ext cx="241353" cy="241353"/>
            </a:xfrm>
            <a:custGeom>
              <a:avLst/>
              <a:gdLst/>
              <a:ahLst/>
              <a:cxnLst/>
              <a:rect l="l" t="t" r="r" b="b"/>
              <a:pathLst>
                <a:path w="241353" h="241353" extrusionOk="0">
                  <a:moveTo>
                    <a:pt x="241354" y="120677"/>
                  </a:moveTo>
                  <a:cubicBezTo>
                    <a:pt x="241354" y="187325"/>
                    <a:pt x="187325" y="241354"/>
                    <a:pt x="120677" y="241354"/>
                  </a:cubicBezTo>
                  <a:cubicBezTo>
                    <a:pt x="54029" y="241354"/>
                    <a:pt x="0" y="187325"/>
                    <a:pt x="0" y="120677"/>
                  </a:cubicBezTo>
                  <a:cubicBezTo>
                    <a:pt x="0" y="54029"/>
                    <a:pt x="54029" y="0"/>
                    <a:pt x="120677" y="0"/>
                  </a:cubicBezTo>
                  <a:cubicBezTo>
                    <a:pt x="187325" y="0"/>
                    <a:pt x="241354" y="54029"/>
                    <a:pt x="241354" y="1206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3951440" y="2173625"/>
              <a:ext cx="241353" cy="241353"/>
            </a:xfrm>
            <a:custGeom>
              <a:avLst/>
              <a:gdLst/>
              <a:ahLst/>
              <a:cxnLst/>
              <a:rect l="l" t="t" r="r" b="b"/>
              <a:pathLst>
                <a:path w="241353" h="241353" extrusionOk="0">
                  <a:moveTo>
                    <a:pt x="241354" y="120677"/>
                  </a:moveTo>
                  <a:cubicBezTo>
                    <a:pt x="241354" y="187325"/>
                    <a:pt x="187325" y="241354"/>
                    <a:pt x="120677" y="241354"/>
                  </a:cubicBezTo>
                  <a:cubicBezTo>
                    <a:pt x="54029" y="241354"/>
                    <a:pt x="0" y="187325"/>
                    <a:pt x="0" y="120677"/>
                  </a:cubicBezTo>
                  <a:cubicBezTo>
                    <a:pt x="0" y="54029"/>
                    <a:pt x="54029" y="0"/>
                    <a:pt x="120677" y="0"/>
                  </a:cubicBezTo>
                  <a:cubicBezTo>
                    <a:pt x="187325" y="0"/>
                    <a:pt x="241354" y="54029"/>
                    <a:pt x="241354" y="1206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Layout" Target="../slideLayouts/slideLayout2.xml"/><Relationship Id="rId16" Type="http://schemas.openxmlformats.org/officeDocument/2006/relationships/slide" Target="../slides/slide14.xml"/><Relationship Id="rId1" Type="http://schemas.openxmlformats.org/officeDocument/2006/relationships/slideLayout" Target="../slideLayouts/slideLayout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2192206" cy="6858033"/>
            <a:chOff x="0" y="0"/>
            <a:chExt cx="12192206" cy="6858033"/>
          </a:xfrm>
        </p:grpSpPr>
        <p:grpSp>
          <p:nvGrpSpPr>
            <p:cNvPr id="7" name="Google Shape;7;p1"/>
            <p:cNvGrpSpPr/>
            <p:nvPr/>
          </p:nvGrpSpPr>
          <p:grpSpPr>
            <a:xfrm>
              <a:off x="0" y="154800"/>
              <a:ext cx="12192206" cy="6643350"/>
              <a:chOff x="0" y="154800"/>
              <a:chExt cx="10896600" cy="6643350"/>
            </a:xfrm>
          </p:grpSpPr>
          <p:cxnSp>
            <p:nvCxnSpPr>
              <p:cNvPr id="8" name="Google Shape;8;p1"/>
              <p:cNvCxnSpPr/>
              <p:nvPr/>
            </p:nvCxnSpPr>
            <p:spPr>
              <a:xfrm rot="10800000">
                <a:off x="0" y="67981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9" name="Google Shape;9;p1"/>
              <p:cNvCxnSpPr/>
              <p:nvPr/>
            </p:nvCxnSpPr>
            <p:spPr>
              <a:xfrm rot="10800000">
                <a:off x="0" y="64818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0" name="Google Shape;10;p1"/>
              <p:cNvCxnSpPr/>
              <p:nvPr/>
            </p:nvCxnSpPr>
            <p:spPr>
              <a:xfrm rot="10800000">
                <a:off x="0" y="61654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1" name="Google Shape;11;p1"/>
              <p:cNvCxnSpPr/>
              <p:nvPr/>
            </p:nvCxnSpPr>
            <p:spPr>
              <a:xfrm rot="10800000">
                <a:off x="0" y="58491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2" name="Google Shape;12;p1"/>
              <p:cNvCxnSpPr/>
              <p:nvPr/>
            </p:nvCxnSpPr>
            <p:spPr>
              <a:xfrm rot="10800000">
                <a:off x="0" y="55327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3" name="Google Shape;13;p1"/>
              <p:cNvCxnSpPr/>
              <p:nvPr/>
            </p:nvCxnSpPr>
            <p:spPr>
              <a:xfrm rot="10800000">
                <a:off x="0" y="52164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4" name="Google Shape;14;p1"/>
              <p:cNvCxnSpPr/>
              <p:nvPr/>
            </p:nvCxnSpPr>
            <p:spPr>
              <a:xfrm rot="10800000">
                <a:off x="0" y="49000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5" name="Google Shape;15;p1"/>
              <p:cNvCxnSpPr/>
              <p:nvPr/>
            </p:nvCxnSpPr>
            <p:spPr>
              <a:xfrm rot="10800000">
                <a:off x="0" y="45837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6" name="Google Shape;16;p1"/>
              <p:cNvCxnSpPr/>
              <p:nvPr/>
            </p:nvCxnSpPr>
            <p:spPr>
              <a:xfrm rot="10800000">
                <a:off x="0" y="42673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7" name="Google Shape;17;p1"/>
              <p:cNvCxnSpPr/>
              <p:nvPr/>
            </p:nvCxnSpPr>
            <p:spPr>
              <a:xfrm rot="10800000">
                <a:off x="0" y="39510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8" name="Google Shape;18;p1"/>
              <p:cNvCxnSpPr/>
              <p:nvPr/>
            </p:nvCxnSpPr>
            <p:spPr>
              <a:xfrm rot="10800000">
                <a:off x="0" y="36346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19" name="Google Shape;19;p1"/>
              <p:cNvCxnSpPr/>
              <p:nvPr/>
            </p:nvCxnSpPr>
            <p:spPr>
              <a:xfrm rot="10800000">
                <a:off x="0" y="33183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0" name="Google Shape;20;p1"/>
              <p:cNvCxnSpPr/>
              <p:nvPr/>
            </p:nvCxnSpPr>
            <p:spPr>
              <a:xfrm rot="10800000">
                <a:off x="0" y="30019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1" name="Google Shape;21;p1"/>
              <p:cNvCxnSpPr/>
              <p:nvPr/>
            </p:nvCxnSpPr>
            <p:spPr>
              <a:xfrm rot="10800000">
                <a:off x="0" y="26856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2" name="Google Shape;22;p1"/>
              <p:cNvCxnSpPr/>
              <p:nvPr/>
            </p:nvCxnSpPr>
            <p:spPr>
              <a:xfrm rot="10800000">
                <a:off x="0" y="23692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3" name="Google Shape;23;p1"/>
              <p:cNvCxnSpPr/>
              <p:nvPr/>
            </p:nvCxnSpPr>
            <p:spPr>
              <a:xfrm rot="10800000">
                <a:off x="0" y="20529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4" name="Google Shape;24;p1"/>
              <p:cNvCxnSpPr/>
              <p:nvPr/>
            </p:nvCxnSpPr>
            <p:spPr>
              <a:xfrm rot="10800000">
                <a:off x="0" y="17365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5" name="Google Shape;25;p1"/>
              <p:cNvCxnSpPr/>
              <p:nvPr/>
            </p:nvCxnSpPr>
            <p:spPr>
              <a:xfrm rot="10800000">
                <a:off x="0" y="14202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6" name="Google Shape;26;p1"/>
              <p:cNvCxnSpPr/>
              <p:nvPr/>
            </p:nvCxnSpPr>
            <p:spPr>
              <a:xfrm rot="10800000">
                <a:off x="0" y="11038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7" name="Google Shape;27;p1"/>
              <p:cNvCxnSpPr/>
              <p:nvPr/>
            </p:nvCxnSpPr>
            <p:spPr>
              <a:xfrm rot="10800000">
                <a:off x="0" y="78750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8" name="Google Shape;28;p1"/>
              <p:cNvCxnSpPr/>
              <p:nvPr/>
            </p:nvCxnSpPr>
            <p:spPr>
              <a:xfrm rot="10800000">
                <a:off x="0" y="471150"/>
                <a:ext cx="10896600" cy="0"/>
              </a:xfrm>
              <a:prstGeom prst="straightConnector1">
                <a:avLst/>
              </a:prstGeom>
              <a:noFill/>
              <a:ln w="9525" cap="flat" cmpd="sng">
                <a:solidFill>
                  <a:schemeClr val="accent2"/>
                </a:solidFill>
                <a:prstDash val="solid"/>
                <a:round/>
                <a:headEnd type="none" w="sm" len="sm"/>
                <a:tailEnd type="none" w="sm" len="sm"/>
              </a:ln>
            </p:spPr>
          </p:cxnSp>
          <p:cxnSp>
            <p:nvCxnSpPr>
              <p:cNvPr id="29" name="Google Shape;29;p1"/>
              <p:cNvCxnSpPr/>
              <p:nvPr/>
            </p:nvCxnSpPr>
            <p:spPr>
              <a:xfrm rot="10800000">
                <a:off x="0" y="154800"/>
                <a:ext cx="10896600" cy="0"/>
              </a:xfrm>
              <a:prstGeom prst="straightConnector1">
                <a:avLst/>
              </a:prstGeom>
              <a:noFill/>
              <a:ln w="9525" cap="flat" cmpd="sng">
                <a:solidFill>
                  <a:schemeClr val="accent2"/>
                </a:solidFill>
                <a:prstDash val="solid"/>
                <a:round/>
                <a:headEnd type="none" w="sm" len="sm"/>
                <a:tailEnd type="none" w="sm" len="sm"/>
              </a:ln>
            </p:spPr>
          </p:cxnSp>
        </p:grpSp>
        <p:grpSp>
          <p:nvGrpSpPr>
            <p:cNvPr id="30" name="Google Shape;30;p1"/>
            <p:cNvGrpSpPr/>
            <p:nvPr/>
          </p:nvGrpSpPr>
          <p:grpSpPr>
            <a:xfrm>
              <a:off x="274974" y="0"/>
              <a:ext cx="11700534" cy="6858033"/>
              <a:chOff x="232582" y="0"/>
              <a:chExt cx="11700534" cy="7418100"/>
            </a:xfrm>
          </p:grpSpPr>
          <p:cxnSp>
            <p:nvCxnSpPr>
              <p:cNvPr id="31" name="Google Shape;31;p1"/>
              <p:cNvCxnSpPr/>
              <p:nvPr/>
            </p:nvCxnSpPr>
            <p:spPr>
              <a:xfrm rot="5400000">
                <a:off x="692401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32" name="Google Shape;32;p1"/>
              <p:cNvCxnSpPr/>
              <p:nvPr/>
            </p:nvCxnSpPr>
            <p:spPr>
              <a:xfrm rot="5400000">
                <a:off x="659899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33" name="Google Shape;33;p1"/>
              <p:cNvCxnSpPr/>
              <p:nvPr/>
            </p:nvCxnSpPr>
            <p:spPr>
              <a:xfrm rot="5400000">
                <a:off x="627398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34" name="Google Shape;34;p1"/>
              <p:cNvCxnSpPr/>
              <p:nvPr/>
            </p:nvCxnSpPr>
            <p:spPr>
              <a:xfrm rot="5400000">
                <a:off x="594896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35" name="Google Shape;35;p1"/>
              <p:cNvCxnSpPr/>
              <p:nvPr/>
            </p:nvCxnSpPr>
            <p:spPr>
              <a:xfrm rot="5400000">
                <a:off x="562395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36" name="Google Shape;36;p1"/>
              <p:cNvCxnSpPr/>
              <p:nvPr/>
            </p:nvCxnSpPr>
            <p:spPr>
              <a:xfrm rot="5400000">
                <a:off x="529893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37" name="Google Shape;37;p1"/>
              <p:cNvCxnSpPr/>
              <p:nvPr/>
            </p:nvCxnSpPr>
            <p:spPr>
              <a:xfrm rot="5400000">
                <a:off x="497392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38" name="Google Shape;38;p1"/>
              <p:cNvCxnSpPr/>
              <p:nvPr/>
            </p:nvCxnSpPr>
            <p:spPr>
              <a:xfrm rot="5400000">
                <a:off x="464890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39" name="Google Shape;39;p1"/>
              <p:cNvCxnSpPr/>
              <p:nvPr/>
            </p:nvCxnSpPr>
            <p:spPr>
              <a:xfrm rot="5400000">
                <a:off x="432389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0" name="Google Shape;40;p1"/>
              <p:cNvCxnSpPr/>
              <p:nvPr/>
            </p:nvCxnSpPr>
            <p:spPr>
              <a:xfrm rot="5400000">
                <a:off x="399887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1" name="Google Shape;41;p1"/>
              <p:cNvCxnSpPr/>
              <p:nvPr/>
            </p:nvCxnSpPr>
            <p:spPr>
              <a:xfrm rot="5400000">
                <a:off x="367386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2" name="Google Shape;42;p1"/>
              <p:cNvCxnSpPr/>
              <p:nvPr/>
            </p:nvCxnSpPr>
            <p:spPr>
              <a:xfrm rot="5400000">
                <a:off x="334884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3" name="Google Shape;43;p1"/>
              <p:cNvCxnSpPr/>
              <p:nvPr/>
            </p:nvCxnSpPr>
            <p:spPr>
              <a:xfrm rot="5400000">
                <a:off x="302383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4" name="Google Shape;44;p1"/>
              <p:cNvCxnSpPr/>
              <p:nvPr/>
            </p:nvCxnSpPr>
            <p:spPr>
              <a:xfrm rot="5400000">
                <a:off x="269881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5" name="Google Shape;45;p1"/>
              <p:cNvCxnSpPr/>
              <p:nvPr/>
            </p:nvCxnSpPr>
            <p:spPr>
              <a:xfrm rot="5400000">
                <a:off x="237380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6" name="Google Shape;46;p1"/>
              <p:cNvCxnSpPr/>
              <p:nvPr/>
            </p:nvCxnSpPr>
            <p:spPr>
              <a:xfrm rot="5400000">
                <a:off x="204878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7" name="Google Shape;47;p1"/>
              <p:cNvCxnSpPr/>
              <p:nvPr/>
            </p:nvCxnSpPr>
            <p:spPr>
              <a:xfrm rot="5400000">
                <a:off x="172377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8" name="Google Shape;48;p1"/>
              <p:cNvCxnSpPr/>
              <p:nvPr/>
            </p:nvCxnSpPr>
            <p:spPr>
              <a:xfrm rot="5400000">
                <a:off x="139875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49" name="Google Shape;49;p1"/>
              <p:cNvCxnSpPr/>
              <p:nvPr/>
            </p:nvCxnSpPr>
            <p:spPr>
              <a:xfrm rot="5400000">
                <a:off x="107374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0" name="Google Shape;50;p1"/>
              <p:cNvCxnSpPr/>
              <p:nvPr/>
            </p:nvCxnSpPr>
            <p:spPr>
              <a:xfrm rot="5400000">
                <a:off x="74872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1" name="Google Shape;51;p1"/>
              <p:cNvCxnSpPr/>
              <p:nvPr/>
            </p:nvCxnSpPr>
            <p:spPr>
              <a:xfrm rot="5400000">
                <a:off x="42371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2" name="Google Shape;52;p1"/>
              <p:cNvCxnSpPr/>
              <p:nvPr/>
            </p:nvCxnSpPr>
            <p:spPr>
              <a:xfrm rot="5400000">
                <a:off x="9869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3" name="Google Shape;53;p1"/>
              <p:cNvCxnSpPr/>
              <p:nvPr/>
            </p:nvCxnSpPr>
            <p:spPr>
              <a:xfrm rot="5400000">
                <a:off x="-226318"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4" name="Google Shape;54;p1"/>
              <p:cNvCxnSpPr/>
              <p:nvPr/>
            </p:nvCxnSpPr>
            <p:spPr>
              <a:xfrm rot="5400000">
                <a:off x="-551333"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5" name="Google Shape;55;p1"/>
              <p:cNvCxnSpPr/>
              <p:nvPr/>
            </p:nvCxnSpPr>
            <p:spPr>
              <a:xfrm rot="5400000">
                <a:off x="-876348"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6" name="Google Shape;56;p1"/>
              <p:cNvCxnSpPr/>
              <p:nvPr/>
            </p:nvCxnSpPr>
            <p:spPr>
              <a:xfrm rot="5400000">
                <a:off x="-1201363"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7" name="Google Shape;57;p1"/>
              <p:cNvCxnSpPr/>
              <p:nvPr/>
            </p:nvCxnSpPr>
            <p:spPr>
              <a:xfrm rot="5400000">
                <a:off x="-1526378"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8" name="Google Shape;58;p1"/>
              <p:cNvCxnSpPr/>
              <p:nvPr/>
            </p:nvCxnSpPr>
            <p:spPr>
              <a:xfrm rot="5400000">
                <a:off x="-1851393"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59" name="Google Shape;59;p1"/>
              <p:cNvCxnSpPr/>
              <p:nvPr/>
            </p:nvCxnSpPr>
            <p:spPr>
              <a:xfrm rot="5400000">
                <a:off x="-2176408"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60" name="Google Shape;60;p1"/>
              <p:cNvCxnSpPr/>
              <p:nvPr/>
            </p:nvCxnSpPr>
            <p:spPr>
              <a:xfrm rot="5400000">
                <a:off x="-2501423"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61" name="Google Shape;61;p1"/>
              <p:cNvCxnSpPr/>
              <p:nvPr/>
            </p:nvCxnSpPr>
            <p:spPr>
              <a:xfrm rot="5400000">
                <a:off x="-2826438"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62" name="Google Shape;62;p1"/>
              <p:cNvCxnSpPr/>
              <p:nvPr/>
            </p:nvCxnSpPr>
            <p:spPr>
              <a:xfrm rot="5400000">
                <a:off x="-3151453"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63" name="Google Shape;63;p1"/>
              <p:cNvCxnSpPr/>
              <p:nvPr/>
            </p:nvCxnSpPr>
            <p:spPr>
              <a:xfrm rot="5400000">
                <a:off x="-3476468"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64" name="Google Shape;64;p1"/>
              <p:cNvCxnSpPr/>
              <p:nvPr/>
            </p:nvCxnSpPr>
            <p:spPr>
              <a:xfrm rot="5400000">
                <a:off x="8224066"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65" name="Google Shape;65;p1"/>
              <p:cNvCxnSpPr/>
              <p:nvPr/>
            </p:nvCxnSpPr>
            <p:spPr>
              <a:xfrm rot="5400000">
                <a:off x="7899057"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66" name="Google Shape;66;p1"/>
              <p:cNvCxnSpPr/>
              <p:nvPr/>
            </p:nvCxnSpPr>
            <p:spPr>
              <a:xfrm rot="5400000">
                <a:off x="7574042" y="3709050"/>
                <a:ext cx="7418100" cy="0"/>
              </a:xfrm>
              <a:prstGeom prst="straightConnector1">
                <a:avLst/>
              </a:prstGeom>
              <a:noFill/>
              <a:ln w="9525" cap="flat" cmpd="sng">
                <a:solidFill>
                  <a:schemeClr val="accent2"/>
                </a:solidFill>
                <a:prstDash val="solid"/>
                <a:round/>
                <a:headEnd type="none" w="sm" len="sm"/>
                <a:tailEnd type="none" w="sm" len="sm"/>
              </a:ln>
            </p:spPr>
          </p:cxnSp>
          <p:cxnSp>
            <p:nvCxnSpPr>
              <p:cNvPr id="67" name="Google Shape;67;p1"/>
              <p:cNvCxnSpPr/>
              <p:nvPr/>
            </p:nvCxnSpPr>
            <p:spPr>
              <a:xfrm rot="5400000">
                <a:off x="7249027" y="3709050"/>
                <a:ext cx="7418100" cy="0"/>
              </a:xfrm>
              <a:prstGeom prst="straightConnector1">
                <a:avLst/>
              </a:prstGeom>
              <a:noFill/>
              <a:ln w="9525" cap="flat" cmpd="sng">
                <a:solidFill>
                  <a:schemeClr val="accent2"/>
                </a:solidFill>
                <a:prstDash val="solid"/>
                <a:round/>
                <a:headEnd type="none" w="sm" len="sm"/>
                <a:tailEnd type="none" w="sm" len="sm"/>
              </a:ln>
            </p:spPr>
          </p:cxnSp>
        </p:grpSp>
      </p:grpSp>
      <p:sp>
        <p:nvSpPr>
          <p:cNvPr id="68" name="Google Shape;68;p1"/>
          <p:cNvSpPr/>
          <p:nvPr/>
        </p:nvSpPr>
        <p:spPr>
          <a:xfrm>
            <a:off x="1030840" y="445950"/>
            <a:ext cx="10149300" cy="4724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69" name="Google Shape;69;p1"/>
          <p:cNvGrpSpPr/>
          <p:nvPr/>
        </p:nvGrpSpPr>
        <p:grpSpPr>
          <a:xfrm>
            <a:off x="957300" y="357282"/>
            <a:ext cx="10277401" cy="4906054"/>
            <a:chOff x="398663" y="357282"/>
            <a:chExt cx="10277401" cy="4906054"/>
          </a:xfrm>
        </p:grpSpPr>
        <p:sp>
          <p:nvSpPr>
            <p:cNvPr id="70" name="Google Shape;70;p1"/>
            <p:cNvSpPr/>
            <p:nvPr/>
          </p:nvSpPr>
          <p:spPr>
            <a:xfrm>
              <a:off x="2906700" y="357282"/>
              <a:ext cx="7740000" cy="2301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 name="Google Shape;71;p1"/>
            <p:cNvSpPr/>
            <p:nvPr/>
          </p:nvSpPr>
          <p:spPr>
            <a:xfrm>
              <a:off x="418845" y="5033236"/>
              <a:ext cx="7740000" cy="2301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 name="Google Shape;72;p1"/>
            <p:cNvSpPr/>
            <p:nvPr/>
          </p:nvSpPr>
          <p:spPr>
            <a:xfrm rot="-5400000" flipH="1">
              <a:off x="-1934287" y="2699904"/>
              <a:ext cx="4896000" cy="2301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1"/>
            <p:cNvSpPr/>
            <p:nvPr/>
          </p:nvSpPr>
          <p:spPr>
            <a:xfrm rot="-5400000" flipH="1">
              <a:off x="8113014" y="2699904"/>
              <a:ext cx="4896000" cy="2301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74" name="Google Shape;74;p1"/>
          <p:cNvSpPr txBox="1">
            <a:spLocks noGrp="1"/>
          </p:cNvSpPr>
          <p:nvPr>
            <p:ph type="title"/>
          </p:nvPr>
        </p:nvSpPr>
        <p:spPr>
          <a:xfrm>
            <a:off x="1396465" y="821975"/>
            <a:ext cx="94020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Englebert"/>
              <a:buNone/>
              <a:defRPr sz="4000" b="1">
                <a:solidFill>
                  <a:schemeClr val="dk1"/>
                </a:solidFill>
                <a:latin typeface="Englebert"/>
                <a:ea typeface="Englebert"/>
                <a:cs typeface="Englebert"/>
                <a:sym typeface="Englebert"/>
              </a:defRPr>
            </a:lvl1pPr>
            <a:lvl2pPr lvl="1">
              <a:spcBef>
                <a:spcPts val="0"/>
              </a:spcBef>
              <a:spcAft>
                <a:spcPts val="0"/>
              </a:spcAft>
              <a:buClr>
                <a:schemeClr val="dk1"/>
              </a:buClr>
              <a:buSzPts val="4000"/>
              <a:buFont typeface="Englebert"/>
              <a:buNone/>
              <a:defRPr sz="4000" b="1">
                <a:solidFill>
                  <a:schemeClr val="dk1"/>
                </a:solidFill>
                <a:latin typeface="Englebert"/>
                <a:ea typeface="Englebert"/>
                <a:cs typeface="Englebert"/>
                <a:sym typeface="Englebert"/>
              </a:defRPr>
            </a:lvl2pPr>
            <a:lvl3pPr lvl="2">
              <a:spcBef>
                <a:spcPts val="0"/>
              </a:spcBef>
              <a:spcAft>
                <a:spcPts val="0"/>
              </a:spcAft>
              <a:buClr>
                <a:schemeClr val="dk1"/>
              </a:buClr>
              <a:buSzPts val="4000"/>
              <a:buFont typeface="Englebert"/>
              <a:buNone/>
              <a:defRPr sz="4000" b="1">
                <a:solidFill>
                  <a:schemeClr val="dk1"/>
                </a:solidFill>
                <a:latin typeface="Englebert"/>
                <a:ea typeface="Englebert"/>
                <a:cs typeface="Englebert"/>
                <a:sym typeface="Englebert"/>
              </a:defRPr>
            </a:lvl3pPr>
            <a:lvl4pPr lvl="3">
              <a:spcBef>
                <a:spcPts val="0"/>
              </a:spcBef>
              <a:spcAft>
                <a:spcPts val="0"/>
              </a:spcAft>
              <a:buClr>
                <a:schemeClr val="dk1"/>
              </a:buClr>
              <a:buSzPts val="4000"/>
              <a:buFont typeface="Englebert"/>
              <a:buNone/>
              <a:defRPr sz="4000" b="1">
                <a:solidFill>
                  <a:schemeClr val="dk1"/>
                </a:solidFill>
                <a:latin typeface="Englebert"/>
                <a:ea typeface="Englebert"/>
                <a:cs typeface="Englebert"/>
                <a:sym typeface="Englebert"/>
              </a:defRPr>
            </a:lvl4pPr>
            <a:lvl5pPr lvl="4">
              <a:spcBef>
                <a:spcPts val="0"/>
              </a:spcBef>
              <a:spcAft>
                <a:spcPts val="0"/>
              </a:spcAft>
              <a:buClr>
                <a:schemeClr val="dk1"/>
              </a:buClr>
              <a:buSzPts val="4000"/>
              <a:buFont typeface="Englebert"/>
              <a:buNone/>
              <a:defRPr sz="4000" b="1">
                <a:solidFill>
                  <a:schemeClr val="dk1"/>
                </a:solidFill>
                <a:latin typeface="Englebert"/>
                <a:ea typeface="Englebert"/>
                <a:cs typeface="Englebert"/>
                <a:sym typeface="Englebert"/>
              </a:defRPr>
            </a:lvl5pPr>
            <a:lvl6pPr lvl="5">
              <a:spcBef>
                <a:spcPts val="0"/>
              </a:spcBef>
              <a:spcAft>
                <a:spcPts val="0"/>
              </a:spcAft>
              <a:buClr>
                <a:schemeClr val="dk1"/>
              </a:buClr>
              <a:buSzPts val="4000"/>
              <a:buFont typeface="Englebert"/>
              <a:buNone/>
              <a:defRPr sz="4000" b="1">
                <a:solidFill>
                  <a:schemeClr val="dk1"/>
                </a:solidFill>
                <a:latin typeface="Englebert"/>
                <a:ea typeface="Englebert"/>
                <a:cs typeface="Englebert"/>
                <a:sym typeface="Englebert"/>
              </a:defRPr>
            </a:lvl6pPr>
            <a:lvl7pPr lvl="6">
              <a:spcBef>
                <a:spcPts val="0"/>
              </a:spcBef>
              <a:spcAft>
                <a:spcPts val="0"/>
              </a:spcAft>
              <a:buClr>
                <a:schemeClr val="dk1"/>
              </a:buClr>
              <a:buSzPts val="4000"/>
              <a:buFont typeface="Englebert"/>
              <a:buNone/>
              <a:defRPr sz="4000" b="1">
                <a:solidFill>
                  <a:schemeClr val="dk1"/>
                </a:solidFill>
                <a:latin typeface="Englebert"/>
                <a:ea typeface="Englebert"/>
                <a:cs typeface="Englebert"/>
                <a:sym typeface="Englebert"/>
              </a:defRPr>
            </a:lvl7pPr>
            <a:lvl8pPr lvl="7">
              <a:spcBef>
                <a:spcPts val="0"/>
              </a:spcBef>
              <a:spcAft>
                <a:spcPts val="0"/>
              </a:spcAft>
              <a:buClr>
                <a:schemeClr val="dk1"/>
              </a:buClr>
              <a:buSzPts val="4000"/>
              <a:buFont typeface="Englebert"/>
              <a:buNone/>
              <a:defRPr sz="4000" b="1">
                <a:solidFill>
                  <a:schemeClr val="dk1"/>
                </a:solidFill>
                <a:latin typeface="Englebert"/>
                <a:ea typeface="Englebert"/>
                <a:cs typeface="Englebert"/>
                <a:sym typeface="Englebert"/>
              </a:defRPr>
            </a:lvl8pPr>
            <a:lvl9pPr lvl="8">
              <a:spcBef>
                <a:spcPts val="0"/>
              </a:spcBef>
              <a:spcAft>
                <a:spcPts val="0"/>
              </a:spcAft>
              <a:buClr>
                <a:schemeClr val="dk1"/>
              </a:buClr>
              <a:buSzPts val="4000"/>
              <a:buFont typeface="Englebert"/>
              <a:buNone/>
              <a:defRPr sz="4000" b="1">
                <a:solidFill>
                  <a:schemeClr val="dk1"/>
                </a:solidFill>
                <a:latin typeface="Englebert"/>
                <a:ea typeface="Englebert"/>
                <a:cs typeface="Englebert"/>
                <a:sym typeface="Englebert"/>
              </a:defRPr>
            </a:lvl9pPr>
          </a:lstStyle>
          <a:p>
            <a:endParaRPr/>
          </a:p>
        </p:txBody>
      </p:sp>
      <p:sp>
        <p:nvSpPr>
          <p:cNvPr id="75" name="Google Shape;75;p1"/>
          <p:cNvSpPr txBox="1">
            <a:spLocks noGrp="1"/>
          </p:cNvSpPr>
          <p:nvPr>
            <p:ph type="body" idx="1"/>
          </p:nvPr>
        </p:nvSpPr>
        <p:spPr>
          <a:xfrm>
            <a:off x="1396465" y="1765247"/>
            <a:ext cx="9402000" cy="29010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Epilogue Medium"/>
              <a:buChar char="●"/>
              <a:defRPr sz="1900">
                <a:solidFill>
                  <a:schemeClr val="dk2"/>
                </a:solidFill>
                <a:latin typeface="Epilogue Medium"/>
                <a:ea typeface="Epilogue Medium"/>
                <a:cs typeface="Epilogue Medium"/>
                <a:sym typeface="Epilogue Medium"/>
              </a:defRPr>
            </a:lvl1pPr>
            <a:lvl2pPr marL="914400" lvl="1" indent="-349250">
              <a:lnSpc>
                <a:spcPct val="115000"/>
              </a:lnSpc>
              <a:spcBef>
                <a:spcPts val="2100"/>
              </a:spcBef>
              <a:spcAft>
                <a:spcPts val="0"/>
              </a:spcAft>
              <a:buClr>
                <a:schemeClr val="dk2"/>
              </a:buClr>
              <a:buSzPts val="1900"/>
              <a:buFont typeface="Epilogue Medium"/>
              <a:buChar char="○"/>
              <a:defRPr sz="1900">
                <a:solidFill>
                  <a:schemeClr val="dk2"/>
                </a:solidFill>
                <a:latin typeface="Epilogue Medium"/>
                <a:ea typeface="Epilogue Medium"/>
                <a:cs typeface="Epilogue Medium"/>
                <a:sym typeface="Epilogue Medium"/>
              </a:defRPr>
            </a:lvl2pPr>
            <a:lvl3pPr marL="1371600" lvl="2" indent="-349250">
              <a:lnSpc>
                <a:spcPct val="115000"/>
              </a:lnSpc>
              <a:spcBef>
                <a:spcPts val="2100"/>
              </a:spcBef>
              <a:spcAft>
                <a:spcPts val="0"/>
              </a:spcAft>
              <a:buClr>
                <a:schemeClr val="dk2"/>
              </a:buClr>
              <a:buSzPts val="1900"/>
              <a:buFont typeface="Epilogue Medium"/>
              <a:buChar char="■"/>
              <a:defRPr sz="1900">
                <a:solidFill>
                  <a:schemeClr val="dk2"/>
                </a:solidFill>
                <a:latin typeface="Epilogue Medium"/>
                <a:ea typeface="Epilogue Medium"/>
                <a:cs typeface="Epilogue Medium"/>
                <a:sym typeface="Epilogue Medium"/>
              </a:defRPr>
            </a:lvl3pPr>
            <a:lvl4pPr marL="1828800" lvl="3" indent="-349250">
              <a:lnSpc>
                <a:spcPct val="115000"/>
              </a:lnSpc>
              <a:spcBef>
                <a:spcPts val="2100"/>
              </a:spcBef>
              <a:spcAft>
                <a:spcPts val="0"/>
              </a:spcAft>
              <a:buClr>
                <a:schemeClr val="dk2"/>
              </a:buClr>
              <a:buSzPts val="1900"/>
              <a:buFont typeface="Epilogue Medium"/>
              <a:buChar char="●"/>
              <a:defRPr sz="1900">
                <a:solidFill>
                  <a:schemeClr val="dk2"/>
                </a:solidFill>
                <a:latin typeface="Epilogue Medium"/>
                <a:ea typeface="Epilogue Medium"/>
                <a:cs typeface="Epilogue Medium"/>
                <a:sym typeface="Epilogue Medium"/>
              </a:defRPr>
            </a:lvl4pPr>
            <a:lvl5pPr marL="2286000" lvl="4" indent="-349250">
              <a:lnSpc>
                <a:spcPct val="115000"/>
              </a:lnSpc>
              <a:spcBef>
                <a:spcPts val="2100"/>
              </a:spcBef>
              <a:spcAft>
                <a:spcPts val="0"/>
              </a:spcAft>
              <a:buClr>
                <a:schemeClr val="dk2"/>
              </a:buClr>
              <a:buSzPts val="1900"/>
              <a:buFont typeface="Epilogue Medium"/>
              <a:buChar char="○"/>
              <a:defRPr sz="1900">
                <a:solidFill>
                  <a:schemeClr val="dk2"/>
                </a:solidFill>
                <a:latin typeface="Epilogue Medium"/>
                <a:ea typeface="Epilogue Medium"/>
                <a:cs typeface="Epilogue Medium"/>
                <a:sym typeface="Epilogue Medium"/>
              </a:defRPr>
            </a:lvl5pPr>
            <a:lvl6pPr marL="2743200" lvl="5" indent="-349250">
              <a:lnSpc>
                <a:spcPct val="115000"/>
              </a:lnSpc>
              <a:spcBef>
                <a:spcPts val="2100"/>
              </a:spcBef>
              <a:spcAft>
                <a:spcPts val="0"/>
              </a:spcAft>
              <a:buClr>
                <a:schemeClr val="dk2"/>
              </a:buClr>
              <a:buSzPts val="1900"/>
              <a:buFont typeface="Epilogue Medium"/>
              <a:buChar char="■"/>
              <a:defRPr sz="1900">
                <a:solidFill>
                  <a:schemeClr val="dk2"/>
                </a:solidFill>
                <a:latin typeface="Epilogue Medium"/>
                <a:ea typeface="Epilogue Medium"/>
                <a:cs typeface="Epilogue Medium"/>
                <a:sym typeface="Epilogue Medium"/>
              </a:defRPr>
            </a:lvl6pPr>
            <a:lvl7pPr marL="3200400" lvl="6" indent="-349250">
              <a:lnSpc>
                <a:spcPct val="115000"/>
              </a:lnSpc>
              <a:spcBef>
                <a:spcPts val="2100"/>
              </a:spcBef>
              <a:spcAft>
                <a:spcPts val="0"/>
              </a:spcAft>
              <a:buClr>
                <a:schemeClr val="dk2"/>
              </a:buClr>
              <a:buSzPts val="1900"/>
              <a:buFont typeface="Epilogue Medium"/>
              <a:buChar char="●"/>
              <a:defRPr sz="1900">
                <a:solidFill>
                  <a:schemeClr val="dk2"/>
                </a:solidFill>
                <a:latin typeface="Epilogue Medium"/>
                <a:ea typeface="Epilogue Medium"/>
                <a:cs typeface="Epilogue Medium"/>
                <a:sym typeface="Epilogue Medium"/>
              </a:defRPr>
            </a:lvl7pPr>
            <a:lvl8pPr marL="3657600" lvl="7" indent="-349250">
              <a:lnSpc>
                <a:spcPct val="115000"/>
              </a:lnSpc>
              <a:spcBef>
                <a:spcPts val="2100"/>
              </a:spcBef>
              <a:spcAft>
                <a:spcPts val="0"/>
              </a:spcAft>
              <a:buClr>
                <a:schemeClr val="dk2"/>
              </a:buClr>
              <a:buSzPts val="1900"/>
              <a:buFont typeface="Epilogue Medium"/>
              <a:buChar char="○"/>
              <a:defRPr sz="1900">
                <a:solidFill>
                  <a:schemeClr val="dk2"/>
                </a:solidFill>
                <a:latin typeface="Epilogue Medium"/>
                <a:ea typeface="Epilogue Medium"/>
                <a:cs typeface="Epilogue Medium"/>
                <a:sym typeface="Epilogue Medium"/>
              </a:defRPr>
            </a:lvl8pPr>
            <a:lvl9pPr marL="4114800" lvl="8" indent="-349250">
              <a:lnSpc>
                <a:spcPct val="115000"/>
              </a:lnSpc>
              <a:spcBef>
                <a:spcPts val="2100"/>
              </a:spcBef>
              <a:spcAft>
                <a:spcPts val="2100"/>
              </a:spcAft>
              <a:buClr>
                <a:schemeClr val="dk2"/>
              </a:buClr>
              <a:buSzPts val="1900"/>
              <a:buFont typeface="Epilogue Medium"/>
              <a:buChar char="■"/>
              <a:defRPr sz="1900">
                <a:solidFill>
                  <a:schemeClr val="dk2"/>
                </a:solidFill>
                <a:latin typeface="Epilogue Medium"/>
                <a:ea typeface="Epilogue Medium"/>
                <a:cs typeface="Epilogue Medium"/>
                <a:sym typeface="Epilogue Medium"/>
              </a:defRPr>
            </a:lvl9pPr>
          </a:lstStyle>
          <a:p>
            <a:endParaRPr/>
          </a:p>
        </p:txBody>
      </p:sp>
      <p:sp>
        <p:nvSpPr>
          <p:cNvPr id="76" name="Google Shape;76;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b="1">
                <a:solidFill>
                  <a:schemeClr val="dk2"/>
                </a:solidFill>
                <a:latin typeface="Englebert"/>
                <a:ea typeface="Englebert"/>
                <a:cs typeface="Englebert"/>
                <a:sym typeface="Englebert"/>
              </a:defRPr>
            </a:lvl1pPr>
            <a:lvl2pPr lvl="1" algn="r">
              <a:buNone/>
              <a:defRPr sz="1300" b="1">
                <a:solidFill>
                  <a:schemeClr val="dk2"/>
                </a:solidFill>
                <a:latin typeface="Englebert"/>
                <a:ea typeface="Englebert"/>
                <a:cs typeface="Englebert"/>
                <a:sym typeface="Englebert"/>
              </a:defRPr>
            </a:lvl2pPr>
            <a:lvl3pPr lvl="2" algn="r">
              <a:buNone/>
              <a:defRPr sz="1300" b="1">
                <a:solidFill>
                  <a:schemeClr val="dk2"/>
                </a:solidFill>
                <a:latin typeface="Englebert"/>
                <a:ea typeface="Englebert"/>
                <a:cs typeface="Englebert"/>
                <a:sym typeface="Englebert"/>
              </a:defRPr>
            </a:lvl3pPr>
            <a:lvl4pPr lvl="3" algn="r">
              <a:buNone/>
              <a:defRPr sz="1300" b="1">
                <a:solidFill>
                  <a:schemeClr val="dk2"/>
                </a:solidFill>
                <a:latin typeface="Englebert"/>
                <a:ea typeface="Englebert"/>
                <a:cs typeface="Englebert"/>
                <a:sym typeface="Englebert"/>
              </a:defRPr>
            </a:lvl4pPr>
            <a:lvl5pPr lvl="4" algn="r">
              <a:buNone/>
              <a:defRPr sz="1300" b="1">
                <a:solidFill>
                  <a:schemeClr val="dk2"/>
                </a:solidFill>
                <a:latin typeface="Englebert"/>
                <a:ea typeface="Englebert"/>
                <a:cs typeface="Englebert"/>
                <a:sym typeface="Englebert"/>
              </a:defRPr>
            </a:lvl5pPr>
            <a:lvl6pPr lvl="5" algn="r">
              <a:buNone/>
              <a:defRPr sz="1300" b="1">
                <a:solidFill>
                  <a:schemeClr val="dk2"/>
                </a:solidFill>
                <a:latin typeface="Englebert"/>
                <a:ea typeface="Englebert"/>
                <a:cs typeface="Englebert"/>
                <a:sym typeface="Englebert"/>
              </a:defRPr>
            </a:lvl6pPr>
            <a:lvl7pPr lvl="6" algn="r">
              <a:buNone/>
              <a:defRPr sz="1300" b="1">
                <a:solidFill>
                  <a:schemeClr val="dk2"/>
                </a:solidFill>
                <a:latin typeface="Englebert"/>
                <a:ea typeface="Englebert"/>
                <a:cs typeface="Englebert"/>
                <a:sym typeface="Englebert"/>
              </a:defRPr>
            </a:lvl7pPr>
            <a:lvl8pPr lvl="7" algn="r">
              <a:buNone/>
              <a:defRPr sz="1300" b="1">
                <a:solidFill>
                  <a:schemeClr val="dk2"/>
                </a:solidFill>
                <a:latin typeface="Englebert"/>
                <a:ea typeface="Englebert"/>
                <a:cs typeface="Englebert"/>
                <a:sym typeface="Englebert"/>
              </a:defRPr>
            </a:lvl8pPr>
            <a:lvl9pPr lvl="8" algn="r">
              <a:buNone/>
              <a:defRPr sz="1300" b="1">
                <a:solidFill>
                  <a:schemeClr val="dk2"/>
                </a:solidFill>
                <a:latin typeface="Englebert"/>
                <a:ea typeface="Englebert"/>
                <a:cs typeface="Englebert"/>
                <a:sym typeface="Englebert"/>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
          <p:cNvSpPr/>
          <p:nvPr/>
        </p:nvSpPr>
        <p:spPr>
          <a:xfrm rot="5400000">
            <a:off x="-465233" y="586080"/>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a:hlinkClick r:id="rId4" action="ppaction://hlinksldjump"/>
          </p:cNvPr>
          <p:cNvSpPr/>
          <p:nvPr/>
        </p:nvSpPr>
        <p:spPr>
          <a:xfrm>
            <a:off x="264403"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a:t>
            </a:r>
            <a:endParaRPr b="1">
              <a:solidFill>
                <a:schemeClr val="accent3"/>
              </a:solidFill>
              <a:latin typeface="Englebert"/>
              <a:ea typeface="Englebert"/>
              <a:cs typeface="Englebert"/>
              <a:sym typeface="Englebert"/>
            </a:endParaRPr>
          </a:p>
        </p:txBody>
      </p:sp>
      <p:sp>
        <p:nvSpPr>
          <p:cNvPr id="79" name="Google Shape;79;p1">
            <a:hlinkClick r:id="rId5" action="ppaction://hlinksldjump"/>
          </p:cNvPr>
          <p:cNvSpPr/>
          <p:nvPr/>
        </p:nvSpPr>
        <p:spPr>
          <a:xfrm>
            <a:off x="1059576"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a:t>
            </a:r>
            <a:endParaRPr b="1">
              <a:solidFill>
                <a:schemeClr val="accent3"/>
              </a:solidFill>
              <a:latin typeface="Englebert"/>
              <a:ea typeface="Englebert"/>
              <a:cs typeface="Englebert"/>
              <a:sym typeface="Englebert"/>
            </a:endParaRPr>
          </a:p>
        </p:txBody>
      </p:sp>
      <p:sp>
        <p:nvSpPr>
          <p:cNvPr id="80" name="Google Shape;80;p1">
            <a:hlinkClick r:id="rId6" action="ppaction://hlinksldjump"/>
          </p:cNvPr>
          <p:cNvSpPr/>
          <p:nvPr/>
        </p:nvSpPr>
        <p:spPr>
          <a:xfrm>
            <a:off x="1854749"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3</a:t>
            </a:r>
            <a:endParaRPr b="1">
              <a:solidFill>
                <a:schemeClr val="accent3"/>
              </a:solidFill>
              <a:latin typeface="Englebert"/>
              <a:ea typeface="Englebert"/>
              <a:cs typeface="Englebert"/>
              <a:sym typeface="Englebert"/>
            </a:endParaRPr>
          </a:p>
        </p:txBody>
      </p:sp>
      <p:sp>
        <p:nvSpPr>
          <p:cNvPr id="81" name="Google Shape;81;p1">
            <a:hlinkClick r:id="rId7" action="ppaction://hlinksldjump"/>
          </p:cNvPr>
          <p:cNvSpPr/>
          <p:nvPr/>
        </p:nvSpPr>
        <p:spPr>
          <a:xfrm>
            <a:off x="2649922"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4</a:t>
            </a:r>
            <a:endParaRPr b="1">
              <a:solidFill>
                <a:schemeClr val="accent3"/>
              </a:solidFill>
              <a:latin typeface="Englebert"/>
              <a:ea typeface="Englebert"/>
              <a:cs typeface="Englebert"/>
              <a:sym typeface="Englebert"/>
            </a:endParaRPr>
          </a:p>
        </p:txBody>
      </p:sp>
      <p:sp>
        <p:nvSpPr>
          <p:cNvPr id="82" name="Google Shape;82;p1">
            <a:hlinkClick r:id="rId8" action="ppaction://hlinksldjump"/>
          </p:cNvPr>
          <p:cNvSpPr/>
          <p:nvPr/>
        </p:nvSpPr>
        <p:spPr>
          <a:xfrm>
            <a:off x="3445095"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5</a:t>
            </a:r>
            <a:endParaRPr b="1">
              <a:solidFill>
                <a:schemeClr val="accent3"/>
              </a:solidFill>
              <a:latin typeface="Englebert"/>
              <a:ea typeface="Englebert"/>
              <a:cs typeface="Englebert"/>
              <a:sym typeface="Englebert"/>
            </a:endParaRPr>
          </a:p>
        </p:txBody>
      </p:sp>
      <p:sp>
        <p:nvSpPr>
          <p:cNvPr id="83" name="Google Shape;83;p1">
            <a:hlinkClick r:id="rId9" action="ppaction://hlinksldjump"/>
          </p:cNvPr>
          <p:cNvSpPr/>
          <p:nvPr/>
        </p:nvSpPr>
        <p:spPr>
          <a:xfrm>
            <a:off x="4240268"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6</a:t>
            </a:r>
            <a:endParaRPr b="1">
              <a:solidFill>
                <a:schemeClr val="accent3"/>
              </a:solidFill>
              <a:latin typeface="Englebert"/>
              <a:ea typeface="Englebert"/>
              <a:cs typeface="Englebert"/>
              <a:sym typeface="Englebert"/>
            </a:endParaRPr>
          </a:p>
        </p:txBody>
      </p:sp>
      <p:sp>
        <p:nvSpPr>
          <p:cNvPr id="84" name="Google Shape;84;p1">
            <a:hlinkClick r:id="rId10" action="ppaction://hlinksldjump"/>
          </p:cNvPr>
          <p:cNvSpPr/>
          <p:nvPr/>
        </p:nvSpPr>
        <p:spPr>
          <a:xfrm>
            <a:off x="5035441"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7</a:t>
            </a:r>
            <a:endParaRPr b="1">
              <a:solidFill>
                <a:schemeClr val="accent3"/>
              </a:solidFill>
              <a:latin typeface="Englebert"/>
              <a:ea typeface="Englebert"/>
              <a:cs typeface="Englebert"/>
              <a:sym typeface="Englebert"/>
            </a:endParaRPr>
          </a:p>
        </p:txBody>
      </p:sp>
      <p:sp>
        <p:nvSpPr>
          <p:cNvPr id="85" name="Google Shape;85;p1">
            <a:hlinkClick r:id="rId11" action="ppaction://hlinksldjump"/>
          </p:cNvPr>
          <p:cNvSpPr/>
          <p:nvPr/>
        </p:nvSpPr>
        <p:spPr>
          <a:xfrm>
            <a:off x="5830614"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8</a:t>
            </a:r>
            <a:endParaRPr b="1">
              <a:solidFill>
                <a:schemeClr val="accent3"/>
              </a:solidFill>
              <a:latin typeface="Englebert"/>
              <a:ea typeface="Englebert"/>
              <a:cs typeface="Englebert"/>
              <a:sym typeface="Englebert"/>
            </a:endParaRPr>
          </a:p>
        </p:txBody>
      </p:sp>
      <p:sp>
        <p:nvSpPr>
          <p:cNvPr id="86" name="Google Shape;86;p1">
            <a:hlinkClick r:id="rId12" action="ppaction://hlinksldjump"/>
          </p:cNvPr>
          <p:cNvSpPr/>
          <p:nvPr/>
        </p:nvSpPr>
        <p:spPr>
          <a:xfrm>
            <a:off x="6625787"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9</a:t>
            </a:r>
            <a:endParaRPr b="1">
              <a:solidFill>
                <a:schemeClr val="accent3"/>
              </a:solidFill>
              <a:latin typeface="Englebert"/>
              <a:ea typeface="Englebert"/>
              <a:cs typeface="Englebert"/>
              <a:sym typeface="Englebert"/>
            </a:endParaRPr>
          </a:p>
        </p:txBody>
      </p:sp>
      <p:sp>
        <p:nvSpPr>
          <p:cNvPr id="87" name="Google Shape;87;p1">
            <a:hlinkClick r:id="rId13" action="ppaction://hlinksldjump"/>
          </p:cNvPr>
          <p:cNvSpPr/>
          <p:nvPr/>
        </p:nvSpPr>
        <p:spPr>
          <a:xfrm>
            <a:off x="7420960"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10</a:t>
            </a:r>
            <a:endParaRPr b="1">
              <a:solidFill>
                <a:schemeClr val="accent3"/>
              </a:solidFill>
              <a:latin typeface="Englebert"/>
              <a:ea typeface="Englebert"/>
              <a:cs typeface="Englebert"/>
              <a:sym typeface="Englebert"/>
            </a:endParaRPr>
          </a:p>
        </p:txBody>
      </p:sp>
      <p:sp>
        <p:nvSpPr>
          <p:cNvPr id="88" name="Google Shape;88;p1">
            <a:hlinkClick r:id="rId14" action="ppaction://hlinksldjump"/>
          </p:cNvPr>
          <p:cNvSpPr/>
          <p:nvPr/>
        </p:nvSpPr>
        <p:spPr>
          <a:xfrm>
            <a:off x="8216133"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11</a:t>
            </a:r>
            <a:endParaRPr b="1">
              <a:solidFill>
                <a:schemeClr val="accent3"/>
              </a:solidFill>
              <a:latin typeface="Englebert"/>
              <a:ea typeface="Englebert"/>
              <a:cs typeface="Englebert"/>
              <a:sym typeface="Englebert"/>
            </a:endParaRPr>
          </a:p>
        </p:txBody>
      </p:sp>
      <p:sp>
        <p:nvSpPr>
          <p:cNvPr id="89" name="Google Shape;89;p1">
            <a:hlinkClick r:id="rId15" action="ppaction://hlinksldjump"/>
          </p:cNvPr>
          <p:cNvSpPr/>
          <p:nvPr/>
        </p:nvSpPr>
        <p:spPr>
          <a:xfrm>
            <a:off x="9011306"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12</a:t>
            </a:r>
            <a:endParaRPr b="1">
              <a:solidFill>
                <a:schemeClr val="accent3"/>
              </a:solidFill>
              <a:latin typeface="Englebert"/>
              <a:ea typeface="Englebert"/>
              <a:cs typeface="Englebert"/>
              <a:sym typeface="Englebert"/>
            </a:endParaRPr>
          </a:p>
        </p:txBody>
      </p:sp>
      <p:sp>
        <p:nvSpPr>
          <p:cNvPr id="90" name="Google Shape;90;p1">
            <a:hlinkClick r:id="rId16" action="ppaction://hlinksldjump"/>
          </p:cNvPr>
          <p:cNvSpPr/>
          <p:nvPr/>
        </p:nvSpPr>
        <p:spPr>
          <a:xfrm>
            <a:off x="9806479"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13</a:t>
            </a:r>
            <a:endParaRPr b="1">
              <a:solidFill>
                <a:schemeClr val="accent3"/>
              </a:solidFill>
              <a:latin typeface="Englebert"/>
              <a:ea typeface="Englebert"/>
              <a:cs typeface="Englebert"/>
              <a:sym typeface="Englebert"/>
            </a:endParaRPr>
          </a:p>
        </p:txBody>
      </p:sp>
      <p:sp>
        <p:nvSpPr>
          <p:cNvPr id="91" name="Google Shape;91;p1">
            <a:hlinkClick r:id="rId17" action="ppaction://hlinksldjump"/>
          </p:cNvPr>
          <p:cNvSpPr/>
          <p:nvPr/>
        </p:nvSpPr>
        <p:spPr>
          <a:xfrm>
            <a:off x="10601652"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14</a:t>
            </a:r>
            <a:endParaRPr b="1">
              <a:solidFill>
                <a:schemeClr val="accent3"/>
              </a:solidFill>
              <a:latin typeface="Englebert"/>
              <a:ea typeface="Englebert"/>
              <a:cs typeface="Englebert"/>
              <a:sym typeface="Englebert"/>
            </a:endParaRPr>
          </a:p>
        </p:txBody>
      </p:sp>
      <p:sp>
        <p:nvSpPr>
          <p:cNvPr id="92" name="Google Shape;92;p1">
            <a:hlinkClick r:id="" action="ppaction://noaction"/>
          </p:cNvPr>
          <p:cNvSpPr/>
          <p:nvPr/>
        </p:nvSpPr>
        <p:spPr>
          <a:xfrm>
            <a:off x="11396825" y="5488419"/>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15</a:t>
            </a:r>
            <a:endParaRPr b="1">
              <a:solidFill>
                <a:schemeClr val="accent3"/>
              </a:solidFill>
              <a:latin typeface="Englebert"/>
              <a:ea typeface="Englebert"/>
              <a:cs typeface="Englebert"/>
              <a:sym typeface="Englebert"/>
            </a:endParaRPr>
          </a:p>
        </p:txBody>
      </p:sp>
      <p:sp>
        <p:nvSpPr>
          <p:cNvPr id="93" name="Google Shape;93;p1">
            <a:hlinkClick r:id="" action="ppaction://noaction"/>
          </p:cNvPr>
          <p:cNvSpPr/>
          <p:nvPr/>
        </p:nvSpPr>
        <p:spPr>
          <a:xfrm>
            <a:off x="264403"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16</a:t>
            </a:r>
            <a:endParaRPr b="1">
              <a:solidFill>
                <a:schemeClr val="accent3"/>
              </a:solidFill>
              <a:latin typeface="Englebert"/>
              <a:ea typeface="Englebert"/>
              <a:cs typeface="Englebert"/>
              <a:sym typeface="Englebert"/>
            </a:endParaRPr>
          </a:p>
        </p:txBody>
      </p:sp>
      <p:sp>
        <p:nvSpPr>
          <p:cNvPr id="94" name="Google Shape;94;p1">
            <a:hlinkClick r:id="" action="ppaction://noaction"/>
          </p:cNvPr>
          <p:cNvSpPr/>
          <p:nvPr/>
        </p:nvSpPr>
        <p:spPr>
          <a:xfrm>
            <a:off x="1059576"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17</a:t>
            </a:r>
            <a:endParaRPr b="1">
              <a:solidFill>
                <a:schemeClr val="accent3"/>
              </a:solidFill>
              <a:latin typeface="Englebert"/>
              <a:ea typeface="Englebert"/>
              <a:cs typeface="Englebert"/>
              <a:sym typeface="Englebert"/>
            </a:endParaRPr>
          </a:p>
        </p:txBody>
      </p:sp>
      <p:sp>
        <p:nvSpPr>
          <p:cNvPr id="95" name="Google Shape;95;p1">
            <a:hlinkClick r:id="" action="ppaction://noaction"/>
          </p:cNvPr>
          <p:cNvSpPr/>
          <p:nvPr/>
        </p:nvSpPr>
        <p:spPr>
          <a:xfrm>
            <a:off x="1854749"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18</a:t>
            </a:r>
            <a:endParaRPr b="1">
              <a:solidFill>
                <a:schemeClr val="accent3"/>
              </a:solidFill>
              <a:latin typeface="Englebert"/>
              <a:ea typeface="Englebert"/>
              <a:cs typeface="Englebert"/>
              <a:sym typeface="Englebert"/>
            </a:endParaRPr>
          </a:p>
        </p:txBody>
      </p:sp>
      <p:sp>
        <p:nvSpPr>
          <p:cNvPr id="96" name="Google Shape;96;p1">
            <a:hlinkClick r:id="" action="ppaction://noaction"/>
          </p:cNvPr>
          <p:cNvSpPr/>
          <p:nvPr/>
        </p:nvSpPr>
        <p:spPr>
          <a:xfrm>
            <a:off x="2649922"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19</a:t>
            </a:r>
            <a:endParaRPr b="1">
              <a:solidFill>
                <a:schemeClr val="accent3"/>
              </a:solidFill>
              <a:latin typeface="Englebert"/>
              <a:ea typeface="Englebert"/>
              <a:cs typeface="Englebert"/>
              <a:sym typeface="Englebert"/>
            </a:endParaRPr>
          </a:p>
        </p:txBody>
      </p:sp>
      <p:sp>
        <p:nvSpPr>
          <p:cNvPr id="97" name="Google Shape;97;p1">
            <a:hlinkClick r:id="" action="ppaction://noaction"/>
          </p:cNvPr>
          <p:cNvSpPr/>
          <p:nvPr/>
        </p:nvSpPr>
        <p:spPr>
          <a:xfrm>
            <a:off x="3445095"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20</a:t>
            </a:r>
            <a:endParaRPr b="1">
              <a:solidFill>
                <a:schemeClr val="accent3"/>
              </a:solidFill>
              <a:latin typeface="Englebert"/>
              <a:ea typeface="Englebert"/>
              <a:cs typeface="Englebert"/>
              <a:sym typeface="Englebert"/>
            </a:endParaRPr>
          </a:p>
        </p:txBody>
      </p:sp>
      <p:sp>
        <p:nvSpPr>
          <p:cNvPr id="98" name="Google Shape;98;p1">
            <a:hlinkClick r:id="" action="ppaction://noaction"/>
          </p:cNvPr>
          <p:cNvSpPr/>
          <p:nvPr/>
        </p:nvSpPr>
        <p:spPr>
          <a:xfrm>
            <a:off x="4240268"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21</a:t>
            </a:r>
            <a:endParaRPr b="1">
              <a:solidFill>
                <a:schemeClr val="accent3"/>
              </a:solidFill>
              <a:latin typeface="Englebert"/>
              <a:ea typeface="Englebert"/>
              <a:cs typeface="Englebert"/>
              <a:sym typeface="Englebert"/>
            </a:endParaRPr>
          </a:p>
        </p:txBody>
      </p:sp>
      <p:sp>
        <p:nvSpPr>
          <p:cNvPr id="99" name="Google Shape;99;p1">
            <a:hlinkClick r:id="" action="ppaction://noaction"/>
          </p:cNvPr>
          <p:cNvSpPr/>
          <p:nvPr/>
        </p:nvSpPr>
        <p:spPr>
          <a:xfrm>
            <a:off x="5035441"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22</a:t>
            </a:r>
            <a:endParaRPr b="1">
              <a:solidFill>
                <a:schemeClr val="accent3"/>
              </a:solidFill>
              <a:latin typeface="Englebert"/>
              <a:ea typeface="Englebert"/>
              <a:cs typeface="Englebert"/>
              <a:sym typeface="Englebert"/>
            </a:endParaRPr>
          </a:p>
        </p:txBody>
      </p:sp>
      <p:sp>
        <p:nvSpPr>
          <p:cNvPr id="100" name="Google Shape;100;p1">
            <a:hlinkClick r:id="" action="ppaction://noaction"/>
          </p:cNvPr>
          <p:cNvSpPr/>
          <p:nvPr/>
        </p:nvSpPr>
        <p:spPr>
          <a:xfrm>
            <a:off x="5830614"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23</a:t>
            </a:r>
            <a:endParaRPr b="1">
              <a:solidFill>
                <a:schemeClr val="accent3"/>
              </a:solidFill>
              <a:latin typeface="Englebert"/>
              <a:ea typeface="Englebert"/>
              <a:cs typeface="Englebert"/>
              <a:sym typeface="Englebert"/>
            </a:endParaRPr>
          </a:p>
        </p:txBody>
      </p:sp>
      <p:sp>
        <p:nvSpPr>
          <p:cNvPr id="101" name="Google Shape;101;p1">
            <a:hlinkClick r:id="" action="ppaction://noaction"/>
          </p:cNvPr>
          <p:cNvSpPr/>
          <p:nvPr/>
        </p:nvSpPr>
        <p:spPr>
          <a:xfrm>
            <a:off x="6625787"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24</a:t>
            </a:r>
            <a:endParaRPr b="1">
              <a:solidFill>
                <a:schemeClr val="accent3"/>
              </a:solidFill>
              <a:latin typeface="Englebert"/>
              <a:ea typeface="Englebert"/>
              <a:cs typeface="Englebert"/>
              <a:sym typeface="Englebert"/>
            </a:endParaRPr>
          </a:p>
        </p:txBody>
      </p:sp>
      <p:sp>
        <p:nvSpPr>
          <p:cNvPr id="102" name="Google Shape;102;p1">
            <a:hlinkClick r:id="" action="ppaction://noaction"/>
          </p:cNvPr>
          <p:cNvSpPr/>
          <p:nvPr/>
        </p:nvSpPr>
        <p:spPr>
          <a:xfrm>
            <a:off x="7420960"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25</a:t>
            </a:r>
            <a:endParaRPr b="1">
              <a:solidFill>
                <a:schemeClr val="accent3"/>
              </a:solidFill>
              <a:latin typeface="Englebert"/>
              <a:ea typeface="Englebert"/>
              <a:cs typeface="Englebert"/>
              <a:sym typeface="Englebert"/>
            </a:endParaRPr>
          </a:p>
        </p:txBody>
      </p:sp>
      <p:sp>
        <p:nvSpPr>
          <p:cNvPr id="103" name="Google Shape;103;p1">
            <a:hlinkClick r:id="" action="ppaction://noaction"/>
          </p:cNvPr>
          <p:cNvSpPr/>
          <p:nvPr/>
        </p:nvSpPr>
        <p:spPr>
          <a:xfrm>
            <a:off x="8216133"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26</a:t>
            </a:r>
            <a:endParaRPr b="1">
              <a:solidFill>
                <a:schemeClr val="accent3"/>
              </a:solidFill>
              <a:latin typeface="Englebert"/>
              <a:ea typeface="Englebert"/>
              <a:cs typeface="Englebert"/>
              <a:sym typeface="Englebert"/>
            </a:endParaRPr>
          </a:p>
        </p:txBody>
      </p:sp>
      <p:sp>
        <p:nvSpPr>
          <p:cNvPr id="104" name="Google Shape;104;p1">
            <a:hlinkClick r:id="" action="ppaction://noaction"/>
          </p:cNvPr>
          <p:cNvSpPr/>
          <p:nvPr/>
        </p:nvSpPr>
        <p:spPr>
          <a:xfrm>
            <a:off x="9011306"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27</a:t>
            </a:r>
            <a:endParaRPr b="1">
              <a:solidFill>
                <a:schemeClr val="accent3"/>
              </a:solidFill>
              <a:latin typeface="Englebert"/>
              <a:ea typeface="Englebert"/>
              <a:cs typeface="Englebert"/>
              <a:sym typeface="Englebert"/>
            </a:endParaRPr>
          </a:p>
        </p:txBody>
      </p:sp>
      <p:sp>
        <p:nvSpPr>
          <p:cNvPr id="105" name="Google Shape;105;p1">
            <a:hlinkClick r:id="" action="ppaction://noaction"/>
          </p:cNvPr>
          <p:cNvSpPr/>
          <p:nvPr/>
        </p:nvSpPr>
        <p:spPr>
          <a:xfrm>
            <a:off x="9806479"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28</a:t>
            </a:r>
            <a:endParaRPr b="1">
              <a:solidFill>
                <a:schemeClr val="accent3"/>
              </a:solidFill>
              <a:latin typeface="Englebert"/>
              <a:ea typeface="Englebert"/>
              <a:cs typeface="Englebert"/>
              <a:sym typeface="Englebert"/>
            </a:endParaRPr>
          </a:p>
        </p:txBody>
      </p:sp>
      <p:sp>
        <p:nvSpPr>
          <p:cNvPr id="106" name="Google Shape;106;p1">
            <a:hlinkClick r:id="" action="ppaction://noaction"/>
          </p:cNvPr>
          <p:cNvSpPr/>
          <p:nvPr/>
        </p:nvSpPr>
        <p:spPr>
          <a:xfrm>
            <a:off x="10601652"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29</a:t>
            </a:r>
            <a:endParaRPr b="1">
              <a:solidFill>
                <a:schemeClr val="accent3"/>
              </a:solidFill>
              <a:latin typeface="Englebert"/>
              <a:ea typeface="Englebert"/>
              <a:cs typeface="Englebert"/>
              <a:sym typeface="Englebert"/>
            </a:endParaRPr>
          </a:p>
        </p:txBody>
      </p:sp>
      <p:sp>
        <p:nvSpPr>
          <p:cNvPr id="107" name="Google Shape;107;p1">
            <a:hlinkClick r:id="" action="ppaction://noaction"/>
          </p:cNvPr>
          <p:cNvSpPr/>
          <p:nvPr/>
        </p:nvSpPr>
        <p:spPr>
          <a:xfrm>
            <a:off x="11396825" y="6120686"/>
            <a:ext cx="530700" cy="53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accent3"/>
                </a:solidFill>
                <a:latin typeface="Englebert"/>
                <a:ea typeface="Englebert"/>
                <a:cs typeface="Englebert"/>
                <a:sym typeface="Englebert"/>
              </a:rPr>
              <a:t>30</a:t>
            </a:r>
            <a:endParaRPr b="1">
              <a:solidFill>
                <a:schemeClr val="accent3"/>
              </a:solidFill>
              <a:latin typeface="Englebert"/>
              <a:ea typeface="Englebert"/>
              <a:cs typeface="Englebert"/>
              <a:sym typeface="Englebert"/>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2105754" y="1501447"/>
            <a:ext cx="7530325" cy="5155729"/>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10000" dirty="0"/>
              <a:t>ARSIT</a:t>
            </a:r>
            <a:r>
              <a:rPr lang="en-ID" sz="10000" dirty="0"/>
              <a:t>EKTUR </a:t>
            </a:r>
            <a:br>
              <a:rPr lang="en-ID" sz="10000" dirty="0"/>
            </a:br>
            <a:r>
              <a:rPr lang="en-ID" sz="10000" dirty="0"/>
              <a:t>ARM</a:t>
            </a:r>
            <a:endParaRPr sz="10000" dirty="0"/>
          </a:p>
        </p:txBody>
      </p:sp>
      <p:sp>
        <p:nvSpPr>
          <p:cNvPr id="233" name="Google Shape;233;p6"/>
          <p:cNvSpPr txBox="1">
            <a:spLocks noGrp="1"/>
          </p:cNvSpPr>
          <p:nvPr>
            <p:ph type="subTitle" idx="1"/>
          </p:nvPr>
        </p:nvSpPr>
        <p:spPr>
          <a:xfrm>
            <a:off x="456250" y="6037750"/>
            <a:ext cx="11379900" cy="717900"/>
          </a:xfrm>
          <a:prstGeom prst="rect">
            <a:avLst/>
          </a:prstGeom>
        </p:spPr>
        <p:txBody>
          <a:bodyPr spcFirstLastPara="1" wrap="square" lIns="121900" tIns="121900" rIns="121900" bIns="121900" anchor="ctr" anchorCtr="0">
            <a:noAutofit/>
          </a:bodyPr>
          <a:lstStyle/>
          <a:p>
            <a:pPr>
              <a:lnSpc>
                <a:spcPct val="115000"/>
              </a:lnSpc>
              <a:spcAft>
                <a:spcPts val="800"/>
              </a:spcAft>
            </a:pPr>
            <a:r>
              <a:rPr lang="en-ID" sz="2000" b="1" dirty="0" err="1">
                <a:latin typeface="Times New Roman" panose="02020603050405020304" pitchFamily="18" charset="0"/>
                <a:ea typeface="Calibri" panose="020F0502020204030204" pitchFamily="34" charset="0"/>
                <a:cs typeface="Times New Roman" panose="02020603050405020304" pitchFamily="18" charset="0"/>
              </a:rPr>
              <a:t>Dosen</a:t>
            </a:r>
            <a:r>
              <a:rPr lang="en-ID" sz="2000" b="1" dirty="0">
                <a:latin typeface="Times New Roman" panose="02020603050405020304" pitchFamily="18" charset="0"/>
                <a:ea typeface="Calibri" panose="020F0502020204030204" pitchFamily="34" charset="0"/>
                <a:cs typeface="Times New Roman" panose="02020603050405020304" pitchFamily="18" charset="0"/>
              </a:rPr>
              <a:t> </a:t>
            </a:r>
            <a:r>
              <a:rPr lang="en-ID" sz="2000" b="1" dirty="0" err="1">
                <a:latin typeface="Times New Roman" panose="02020603050405020304" pitchFamily="18" charset="0"/>
                <a:ea typeface="Calibri" panose="020F0502020204030204" pitchFamily="34" charset="0"/>
                <a:cs typeface="Times New Roman" panose="02020603050405020304" pitchFamily="18" charset="0"/>
              </a:rPr>
              <a:t>Pengampu</a:t>
            </a:r>
            <a:endParaRPr lang="en-ID"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D" sz="2000" b="1" dirty="0" err="1">
                <a:latin typeface="Times New Roman" panose="02020603050405020304" pitchFamily="18" charset="0"/>
                <a:ea typeface="Calibri" panose="020F0502020204030204" pitchFamily="34" charset="0"/>
                <a:cs typeface="Times New Roman" panose="02020603050405020304" pitchFamily="18" charset="0"/>
              </a:rPr>
              <a:t>Fathoni</a:t>
            </a:r>
            <a:r>
              <a:rPr lang="en-ID" sz="2000" b="1" dirty="0">
                <a:latin typeface="Times New Roman" panose="02020603050405020304" pitchFamily="18" charset="0"/>
                <a:ea typeface="Calibri" panose="020F0502020204030204" pitchFamily="34" charset="0"/>
                <a:cs typeface="Times New Roman" panose="02020603050405020304" pitchFamily="18" charset="0"/>
              </a:rPr>
              <a:t> </a:t>
            </a:r>
            <a:r>
              <a:rPr lang="en-ID" sz="2000" b="1" dirty="0" err="1">
                <a:latin typeface="Times New Roman" panose="02020603050405020304" pitchFamily="18" charset="0"/>
                <a:ea typeface="Calibri" panose="020F0502020204030204" pitchFamily="34" charset="0"/>
                <a:cs typeface="Times New Roman" panose="02020603050405020304" pitchFamily="18" charset="0"/>
              </a:rPr>
              <a:t>Mahardika</a:t>
            </a:r>
            <a:r>
              <a:rPr lang="en-ID" sz="2000" b="1" dirty="0">
                <a:latin typeface="Times New Roman" panose="02020603050405020304" pitchFamily="18" charset="0"/>
                <a:ea typeface="Calibri" panose="020F0502020204030204" pitchFamily="34" charset="0"/>
                <a:cs typeface="Times New Roman" panose="02020603050405020304" pitchFamily="18" charset="0"/>
              </a:rPr>
              <a:t>, S.</a:t>
            </a:r>
            <a:r>
              <a:rPr lang="en-ID" sz="2000" b="1" dirty="0" err="1">
                <a:latin typeface="Times New Roman" panose="02020603050405020304" pitchFamily="18" charset="0"/>
                <a:ea typeface="Calibri" panose="020F0502020204030204" pitchFamily="34" charset="0"/>
                <a:cs typeface="Times New Roman" panose="02020603050405020304" pitchFamily="18" charset="0"/>
              </a:rPr>
              <a:t>kom</a:t>
            </a:r>
            <a:r>
              <a:rPr lang="en-ID" sz="2000" b="1" dirty="0">
                <a:latin typeface="Times New Roman" panose="02020603050405020304" pitchFamily="18" charset="0"/>
                <a:ea typeface="Calibri" panose="020F0502020204030204" pitchFamily="34" charset="0"/>
                <a:cs typeface="Times New Roman" panose="02020603050405020304" pitchFamily="18" charset="0"/>
              </a:rPr>
              <a:t>.,M.T.</a:t>
            </a:r>
            <a:endParaRPr lang="en-ID" sz="1600" dirty="0">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32"/>
                                        </p:tgtEl>
                                        <p:attrNameLst>
                                          <p:attrName>r</p:attrName>
                                        </p:attrNameLst>
                                      </p:cBhvr>
                                    </p:animRot>
                                    <p:animRot by="-240000">
                                      <p:cBhvr>
                                        <p:cTn id="7" dur="200" fill="hold">
                                          <p:stCondLst>
                                            <p:cond delay="200"/>
                                          </p:stCondLst>
                                        </p:cTn>
                                        <p:tgtEl>
                                          <p:spTgt spid="232"/>
                                        </p:tgtEl>
                                        <p:attrNameLst>
                                          <p:attrName>r</p:attrName>
                                        </p:attrNameLst>
                                      </p:cBhvr>
                                    </p:animRot>
                                    <p:animRot by="240000">
                                      <p:cBhvr>
                                        <p:cTn id="8" dur="200" fill="hold">
                                          <p:stCondLst>
                                            <p:cond delay="400"/>
                                          </p:stCondLst>
                                        </p:cTn>
                                        <p:tgtEl>
                                          <p:spTgt spid="232"/>
                                        </p:tgtEl>
                                        <p:attrNameLst>
                                          <p:attrName>r</p:attrName>
                                        </p:attrNameLst>
                                      </p:cBhvr>
                                    </p:animRot>
                                    <p:animRot by="-240000">
                                      <p:cBhvr>
                                        <p:cTn id="9" dur="200" fill="hold">
                                          <p:stCondLst>
                                            <p:cond delay="600"/>
                                          </p:stCondLst>
                                        </p:cTn>
                                        <p:tgtEl>
                                          <p:spTgt spid="232"/>
                                        </p:tgtEl>
                                        <p:attrNameLst>
                                          <p:attrName>r</p:attrName>
                                        </p:attrNameLst>
                                      </p:cBhvr>
                                    </p:animRot>
                                    <p:animRot by="120000">
                                      <p:cBhvr>
                                        <p:cTn id="10" dur="200" fill="hold">
                                          <p:stCondLst>
                                            <p:cond delay="800"/>
                                          </p:stCondLst>
                                        </p:cTn>
                                        <p:tgtEl>
                                          <p:spTgt spid="2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5"/>
          <p:cNvSpPr txBox="1">
            <a:spLocks noGrp="1"/>
          </p:cNvSpPr>
          <p:nvPr>
            <p:ph type="title"/>
          </p:nvPr>
        </p:nvSpPr>
        <p:spPr>
          <a:xfrm>
            <a:off x="1453650" y="924881"/>
            <a:ext cx="928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a:t>R</a:t>
            </a:r>
            <a:r>
              <a:rPr lang="en-ID" dirty="0" err="1"/>
              <a:t>egister</a:t>
            </a:r>
            <a:r>
              <a:rPr lang="en-ID" dirty="0"/>
              <a:t>-register Pada Processor ARM</a:t>
            </a:r>
            <a:endParaRPr dirty="0"/>
          </a:p>
        </p:txBody>
      </p:sp>
      <p:sp>
        <p:nvSpPr>
          <p:cNvPr id="303" name="Google Shape;303;p15"/>
          <p:cNvSpPr txBox="1">
            <a:spLocks noGrp="1"/>
          </p:cNvSpPr>
          <p:nvPr>
            <p:ph type="body" idx="1"/>
          </p:nvPr>
        </p:nvSpPr>
        <p:spPr>
          <a:xfrm>
            <a:off x="1453650" y="2010775"/>
            <a:ext cx="9284700" cy="2588100"/>
          </a:xfrm>
          <a:prstGeom prst="rect">
            <a:avLst/>
          </a:prstGeom>
        </p:spPr>
        <p:txBody>
          <a:bodyPr spcFirstLastPara="1" wrap="square" lIns="121900" tIns="121900" rIns="121900" bIns="121900" anchor="ctr" anchorCtr="0">
            <a:noAutofit/>
          </a:bodyPr>
          <a:lstStyle/>
          <a:p>
            <a:pPr marL="285750" indent="-285750" algn="l">
              <a:spcAft>
                <a:spcPts val="1000"/>
              </a:spcAft>
              <a:buFont typeface="Wingdings" panose="05000000000000000000" pitchFamily="2" charset="2"/>
              <a:buChar char="§"/>
            </a:pPr>
            <a:r>
              <a:rPr lang="en-US" sz="1800" dirty="0"/>
              <a:t>General </a:t>
            </a:r>
            <a:r>
              <a:rPr lang="en-US" sz="1800" dirty="0" err="1"/>
              <a:t>Porpose</a:t>
            </a:r>
            <a:r>
              <a:rPr lang="en-US" sz="1800" dirty="0"/>
              <a:t> Register (GPR)</a:t>
            </a:r>
          </a:p>
          <a:p>
            <a:pPr marL="457200" lvl="1" indent="0" algn="l">
              <a:spcAft>
                <a:spcPts val="1000"/>
              </a:spcAft>
              <a:buNone/>
            </a:pPr>
            <a:r>
              <a:rPr lang="en-US" sz="1800" dirty="0"/>
              <a:t>Pada ARM. R0-R12 </a:t>
            </a:r>
            <a:r>
              <a:rPr lang="en-US" sz="1800" dirty="0" err="1"/>
              <a:t>digunakan</a:t>
            </a:r>
            <a:r>
              <a:rPr lang="en-US" sz="1800" dirty="0"/>
              <a:t> </a:t>
            </a:r>
            <a:r>
              <a:rPr lang="en-US" sz="1800" dirty="0" err="1"/>
              <a:t>sebagai</a:t>
            </a:r>
            <a:r>
              <a:rPr lang="en-US" sz="1800" dirty="0"/>
              <a:t> General Purpose Register, </a:t>
            </a:r>
            <a:r>
              <a:rPr lang="en-US" sz="1800" dirty="0" err="1"/>
              <a:t>sedangkan</a:t>
            </a:r>
            <a:r>
              <a:rPr lang="en-US" sz="1800" dirty="0"/>
              <a:t> R13 </a:t>
            </a:r>
            <a:r>
              <a:rPr lang="en-US" sz="1800" dirty="0" err="1"/>
              <a:t>adalah</a:t>
            </a:r>
            <a:r>
              <a:rPr lang="en-US" sz="1800" dirty="0"/>
              <a:t> stack pointer, stack pointer </a:t>
            </a:r>
            <a:r>
              <a:rPr lang="en-US" sz="1800" dirty="0" err="1"/>
              <a:t>terdapat</a:t>
            </a:r>
            <a:r>
              <a:rPr lang="en-US" sz="1800" dirty="0"/>
              <a:t> pada </a:t>
            </a:r>
            <a:r>
              <a:rPr lang="en-US" sz="1800" dirty="0" err="1"/>
              <a:t>tiap-tiap</a:t>
            </a:r>
            <a:r>
              <a:rPr lang="en-US" sz="1800" dirty="0"/>
              <a:t> mode. R14 </a:t>
            </a:r>
            <a:r>
              <a:rPr lang="en-US" sz="1800" dirty="0" err="1"/>
              <a:t>adalah</a:t>
            </a:r>
            <a:r>
              <a:rPr lang="en-US" sz="1800" dirty="0"/>
              <a:t> Link register, yang </a:t>
            </a:r>
            <a:r>
              <a:rPr lang="en-US" sz="1800" dirty="0" err="1"/>
              <a:t>digunakan</a:t>
            </a:r>
            <a:r>
              <a:rPr lang="en-US" sz="1800" dirty="0"/>
              <a:t> </a:t>
            </a:r>
            <a:r>
              <a:rPr lang="en-US" sz="1800" dirty="0" err="1"/>
              <a:t>sebagai</a:t>
            </a:r>
            <a:r>
              <a:rPr lang="en-US" sz="1800" dirty="0"/>
              <a:t> media </a:t>
            </a:r>
            <a:r>
              <a:rPr lang="en-US" sz="1800" dirty="0" err="1"/>
              <a:t>penyimpanan</a:t>
            </a:r>
            <a:r>
              <a:rPr lang="en-US" sz="1800" dirty="0"/>
              <a:t> dan </a:t>
            </a:r>
            <a:r>
              <a:rPr lang="en-US" sz="1800" dirty="0" err="1"/>
              <a:t>pengembali</a:t>
            </a:r>
            <a:r>
              <a:rPr lang="en-US" sz="1800" dirty="0"/>
              <a:t> exception address, Yang </a:t>
            </a:r>
            <a:r>
              <a:rPr lang="en-US" sz="1800" dirty="0" err="1"/>
              <a:t>terakhir</a:t>
            </a:r>
            <a:r>
              <a:rPr lang="en-US" sz="1800" dirty="0"/>
              <a:t> </a:t>
            </a:r>
            <a:r>
              <a:rPr lang="en-US" sz="1800" dirty="0" err="1"/>
              <a:t>adalah</a:t>
            </a:r>
            <a:r>
              <a:rPr lang="en-US" sz="1800" dirty="0"/>
              <a:t> R15, yang </a:t>
            </a:r>
            <a:r>
              <a:rPr lang="en-US" sz="1800" dirty="0" err="1"/>
              <a:t>merupakan</a:t>
            </a:r>
            <a:r>
              <a:rPr lang="en-US" sz="1800" dirty="0"/>
              <a:t> program counter</a:t>
            </a:r>
          </a:p>
        </p:txBody>
      </p:sp>
      <p:sp>
        <p:nvSpPr>
          <p:cNvPr id="304" name="Google Shape;304;p15">
            <a:hlinkClick r:id="rId3" action="ppaction://hlinksldjump"/>
          </p:cNvPr>
          <p:cNvSpPr/>
          <p:nvPr/>
        </p:nvSpPr>
        <p:spPr>
          <a:xfrm>
            <a:off x="6625787"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9</a:t>
            </a:r>
            <a:endParaRPr b="1">
              <a:solidFill>
                <a:schemeClr val="lt1"/>
              </a:solidFill>
              <a:latin typeface="Englebert"/>
              <a:ea typeface="Englebert"/>
              <a:cs typeface="Englebert"/>
              <a:sym typeface="Englebert"/>
            </a:endParaRPr>
          </a:p>
        </p:txBody>
      </p:sp>
      <p:sp>
        <p:nvSpPr>
          <p:cNvPr id="305" name="Google Shape;305;p15">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p16"/>
          <p:cNvSpPr txBox="1">
            <a:spLocks noGrp="1"/>
          </p:cNvSpPr>
          <p:nvPr>
            <p:ph type="body" idx="1"/>
          </p:nvPr>
        </p:nvSpPr>
        <p:spPr>
          <a:xfrm>
            <a:off x="1453650" y="1076533"/>
            <a:ext cx="9284700" cy="3710620"/>
          </a:xfrm>
          <a:prstGeom prst="rect">
            <a:avLst/>
          </a:prstGeom>
        </p:spPr>
        <p:txBody>
          <a:bodyPr spcFirstLastPara="1" wrap="square" lIns="121900" tIns="121900" rIns="121900" bIns="121900" anchor="ctr" anchorCtr="0">
            <a:noAutofit/>
          </a:bodyPr>
          <a:lstStyle/>
          <a:p>
            <a:pPr marL="285750" lvl="0" indent="-285750" algn="l">
              <a:spcAft>
                <a:spcPts val="1000"/>
              </a:spcAft>
              <a:buClr>
                <a:srgbClr val="434343"/>
              </a:buClr>
              <a:buFont typeface="Wingdings" panose="05000000000000000000" pitchFamily="2" charset="2"/>
              <a:buChar char="§"/>
            </a:pPr>
            <a:r>
              <a:rPr lang="en-ID" sz="1800" dirty="0" err="1">
                <a:solidFill>
                  <a:srgbClr val="434343"/>
                </a:solidFill>
              </a:rPr>
              <a:t>Organisasi</a:t>
            </a:r>
            <a:r>
              <a:rPr lang="en-ID" sz="1800" dirty="0">
                <a:solidFill>
                  <a:srgbClr val="434343"/>
                </a:solidFill>
              </a:rPr>
              <a:t> Register </a:t>
            </a:r>
          </a:p>
          <a:p>
            <a:pPr marL="800100" lvl="1" indent="-342900" algn="l">
              <a:spcAft>
                <a:spcPts val="1000"/>
              </a:spcAft>
              <a:buClr>
                <a:srgbClr val="434343"/>
              </a:buClr>
              <a:buFont typeface="+mj-lt"/>
              <a:buAutoNum type="alphaLcParenR"/>
            </a:pPr>
            <a:r>
              <a:rPr lang="en-US" sz="1800" dirty="0">
                <a:solidFill>
                  <a:srgbClr val="434343"/>
                </a:solidFill>
              </a:rPr>
              <a:t>Pada register </a:t>
            </a:r>
            <a:r>
              <a:rPr lang="en-US" sz="1800" dirty="0" err="1">
                <a:solidFill>
                  <a:srgbClr val="434343"/>
                </a:solidFill>
              </a:rPr>
              <a:t>ini</a:t>
            </a:r>
            <a:r>
              <a:rPr lang="en-US" sz="1800" dirty="0">
                <a:solidFill>
                  <a:srgbClr val="434343"/>
                </a:solidFill>
              </a:rPr>
              <a:t> </a:t>
            </a:r>
            <a:r>
              <a:rPr lang="en-US" sz="1800" dirty="0" err="1">
                <a:solidFill>
                  <a:srgbClr val="434343"/>
                </a:solidFill>
              </a:rPr>
              <a:t>terdapat</a:t>
            </a:r>
            <a:r>
              <a:rPr lang="en-US" sz="1800" dirty="0">
                <a:solidFill>
                  <a:srgbClr val="434343"/>
                </a:solidFill>
              </a:rPr>
              <a:t> 37 </a:t>
            </a:r>
            <a:r>
              <a:rPr lang="en-US" sz="1800" dirty="0" err="1">
                <a:solidFill>
                  <a:srgbClr val="434343"/>
                </a:solidFill>
              </a:rPr>
              <a:t>buah</a:t>
            </a:r>
            <a:r>
              <a:rPr lang="en-US" sz="1800" dirty="0">
                <a:solidFill>
                  <a:srgbClr val="434343"/>
                </a:solidFill>
              </a:rPr>
              <a:t> register 32-bit</a:t>
            </a:r>
          </a:p>
          <a:p>
            <a:pPr marL="800100" lvl="1" indent="-342900" algn="l">
              <a:spcAft>
                <a:spcPts val="1000"/>
              </a:spcAft>
              <a:buClr>
                <a:srgbClr val="434343"/>
              </a:buClr>
              <a:buFont typeface="+mj-lt"/>
              <a:buAutoNum type="alphaLcParenR"/>
            </a:pPr>
            <a:r>
              <a:rPr lang="en-US" sz="1800" dirty="0">
                <a:solidFill>
                  <a:srgbClr val="434343"/>
                </a:solidFill>
              </a:rPr>
              <a:t>31 </a:t>
            </a:r>
            <a:r>
              <a:rPr lang="en-US" sz="1800" dirty="0" err="1">
                <a:solidFill>
                  <a:srgbClr val="434343"/>
                </a:solidFill>
              </a:rPr>
              <a:t>buah</a:t>
            </a:r>
            <a:r>
              <a:rPr lang="en-US" sz="1800" dirty="0">
                <a:solidFill>
                  <a:srgbClr val="434343"/>
                </a:solidFill>
              </a:rPr>
              <a:t> </a:t>
            </a:r>
            <a:r>
              <a:rPr lang="en-US" sz="1800" dirty="0" err="1">
                <a:solidFill>
                  <a:srgbClr val="434343"/>
                </a:solidFill>
              </a:rPr>
              <a:t>digunakan</a:t>
            </a:r>
            <a:r>
              <a:rPr lang="en-US" sz="1800" dirty="0">
                <a:solidFill>
                  <a:srgbClr val="434343"/>
                </a:solidFill>
              </a:rPr>
              <a:t> </a:t>
            </a:r>
            <a:r>
              <a:rPr lang="en-US" sz="1800" dirty="0" err="1">
                <a:solidFill>
                  <a:srgbClr val="434343"/>
                </a:solidFill>
              </a:rPr>
              <a:t>sebagai</a:t>
            </a:r>
            <a:r>
              <a:rPr lang="en-US" sz="1800" dirty="0">
                <a:solidFill>
                  <a:srgbClr val="434343"/>
                </a:solidFill>
              </a:rPr>
              <a:t> register general purpose (</a:t>
            </a:r>
            <a:r>
              <a:rPr lang="en-US" sz="1800" dirty="0" err="1">
                <a:solidFill>
                  <a:srgbClr val="434343"/>
                </a:solidFill>
              </a:rPr>
              <a:t>umum</a:t>
            </a:r>
            <a:r>
              <a:rPr lang="en-US" sz="1800" dirty="0">
                <a:solidFill>
                  <a:srgbClr val="434343"/>
                </a:solidFill>
              </a:rPr>
              <a:t>), </a:t>
            </a:r>
            <a:r>
              <a:rPr lang="en-US" sz="1800" dirty="0" err="1">
                <a:solidFill>
                  <a:srgbClr val="434343"/>
                </a:solidFill>
              </a:rPr>
              <a:t>namun</a:t>
            </a:r>
            <a:r>
              <a:rPr lang="en-US" sz="1800" dirty="0">
                <a:solidFill>
                  <a:srgbClr val="434343"/>
                </a:solidFill>
              </a:rPr>
              <a:t> pada R15 (PC) </a:t>
            </a:r>
            <a:r>
              <a:rPr lang="en-US" sz="1800" dirty="0" err="1">
                <a:solidFill>
                  <a:srgbClr val="434343"/>
                </a:solidFill>
              </a:rPr>
              <a:t>digunakan</a:t>
            </a:r>
            <a:r>
              <a:rPr lang="en-US" sz="1800" dirty="0">
                <a:solidFill>
                  <a:srgbClr val="434343"/>
                </a:solidFill>
              </a:rPr>
              <a:t> </a:t>
            </a:r>
            <a:r>
              <a:rPr lang="en-US" sz="1800" dirty="0" err="1">
                <a:solidFill>
                  <a:srgbClr val="434343"/>
                </a:solidFill>
              </a:rPr>
              <a:t>sebagai</a:t>
            </a:r>
            <a:r>
              <a:rPr lang="en-US" sz="1800" dirty="0">
                <a:solidFill>
                  <a:srgbClr val="434343"/>
                </a:solidFill>
              </a:rPr>
              <a:t> register </a:t>
            </a:r>
            <a:r>
              <a:rPr lang="en-US" sz="1800" dirty="0" err="1">
                <a:solidFill>
                  <a:srgbClr val="434343"/>
                </a:solidFill>
              </a:rPr>
              <a:t>khusus</a:t>
            </a:r>
            <a:r>
              <a:rPr lang="en-US" sz="1800" dirty="0">
                <a:solidFill>
                  <a:srgbClr val="434343"/>
                </a:solidFill>
              </a:rPr>
              <a:t>.</a:t>
            </a:r>
          </a:p>
          <a:p>
            <a:pPr marL="800100" lvl="1" indent="-342900" algn="l">
              <a:spcAft>
                <a:spcPts val="1000"/>
              </a:spcAft>
              <a:buClr>
                <a:srgbClr val="434343"/>
              </a:buClr>
              <a:buFont typeface="+mj-lt"/>
              <a:buAutoNum type="alphaLcParenR"/>
            </a:pPr>
            <a:r>
              <a:rPr lang="en-US" sz="1800" dirty="0">
                <a:solidFill>
                  <a:srgbClr val="434343"/>
                </a:solidFill>
              </a:rPr>
              <a:t>6 </a:t>
            </a:r>
            <a:r>
              <a:rPr lang="en-US" sz="1800" dirty="0" err="1">
                <a:solidFill>
                  <a:srgbClr val="434343"/>
                </a:solidFill>
              </a:rPr>
              <a:t>lainnya</a:t>
            </a:r>
            <a:r>
              <a:rPr lang="en-US" sz="1800" dirty="0">
                <a:solidFill>
                  <a:srgbClr val="434343"/>
                </a:solidFill>
              </a:rPr>
              <a:t>  </a:t>
            </a:r>
            <a:r>
              <a:rPr lang="en-US" sz="1800" dirty="0" err="1">
                <a:solidFill>
                  <a:srgbClr val="434343"/>
                </a:solidFill>
              </a:rPr>
              <a:t>adalah</a:t>
            </a:r>
            <a:r>
              <a:rPr lang="en-US" sz="1800" dirty="0">
                <a:solidFill>
                  <a:srgbClr val="434343"/>
                </a:solidFill>
              </a:rPr>
              <a:t> register status</a:t>
            </a:r>
          </a:p>
          <a:p>
            <a:pPr marL="800100" lvl="1" indent="-342900" algn="l">
              <a:spcAft>
                <a:spcPts val="1000"/>
              </a:spcAft>
              <a:buClr>
                <a:srgbClr val="434343"/>
              </a:buClr>
              <a:buFont typeface="+mj-lt"/>
              <a:buAutoNum type="alphaLcParenR"/>
            </a:pPr>
            <a:r>
              <a:rPr lang="en-US" sz="1800" dirty="0" err="1">
                <a:solidFill>
                  <a:srgbClr val="434343"/>
                </a:solidFill>
              </a:rPr>
              <a:t>Setiap</a:t>
            </a:r>
            <a:r>
              <a:rPr lang="en-US" sz="1800" dirty="0">
                <a:solidFill>
                  <a:srgbClr val="434343"/>
                </a:solidFill>
              </a:rPr>
              <a:t> </a:t>
            </a:r>
            <a:r>
              <a:rPr lang="en-US" sz="1800" dirty="0" err="1">
                <a:solidFill>
                  <a:srgbClr val="434343"/>
                </a:solidFill>
              </a:rPr>
              <a:t>waktu</a:t>
            </a:r>
            <a:r>
              <a:rPr lang="en-US" sz="1800" dirty="0">
                <a:solidFill>
                  <a:srgbClr val="434343"/>
                </a:solidFill>
              </a:rPr>
              <a:t> 16 register yang </a:t>
            </a:r>
            <a:r>
              <a:rPr lang="en-US" sz="1800" dirty="0" err="1">
                <a:solidFill>
                  <a:srgbClr val="434343"/>
                </a:solidFill>
              </a:rPr>
              <a:t>memilki</a:t>
            </a:r>
            <a:r>
              <a:rPr lang="en-US" sz="1800" dirty="0">
                <a:solidFill>
                  <a:srgbClr val="434343"/>
                </a:solidFill>
              </a:rPr>
              <a:t> </a:t>
            </a:r>
            <a:r>
              <a:rPr lang="en-US" sz="1800" dirty="0" err="1">
                <a:solidFill>
                  <a:srgbClr val="434343"/>
                </a:solidFill>
              </a:rPr>
              <a:t>nomor</a:t>
            </a:r>
            <a:r>
              <a:rPr lang="en-US" sz="1800" dirty="0">
                <a:solidFill>
                  <a:srgbClr val="434343"/>
                </a:solidFill>
              </a:rPr>
              <a:t> </a:t>
            </a:r>
            <a:r>
              <a:rPr lang="en-US" sz="1800" dirty="0" err="1">
                <a:solidFill>
                  <a:srgbClr val="434343"/>
                </a:solidFill>
              </a:rPr>
              <a:t>dari</a:t>
            </a:r>
            <a:r>
              <a:rPr lang="en-US" sz="1800" dirty="0">
                <a:solidFill>
                  <a:srgbClr val="434343"/>
                </a:solidFill>
              </a:rPr>
              <a:t> R0-R15 dan register status </a:t>
            </a:r>
            <a:r>
              <a:rPr lang="en-US" sz="1800" dirty="0" err="1">
                <a:solidFill>
                  <a:srgbClr val="434343"/>
                </a:solidFill>
              </a:rPr>
              <a:t>akan</a:t>
            </a:r>
            <a:r>
              <a:rPr lang="en-US" sz="1800" dirty="0">
                <a:solidFill>
                  <a:srgbClr val="434343"/>
                </a:solidFill>
              </a:rPr>
              <a:t> </a:t>
            </a:r>
            <a:r>
              <a:rPr lang="en-US" sz="1800" dirty="0" err="1">
                <a:solidFill>
                  <a:srgbClr val="434343"/>
                </a:solidFill>
              </a:rPr>
              <a:t>muncul</a:t>
            </a:r>
            <a:r>
              <a:rPr lang="en-US" sz="1800" dirty="0">
                <a:solidFill>
                  <a:srgbClr val="434343"/>
                </a:solidFill>
              </a:rPr>
              <a:t> </a:t>
            </a:r>
            <a:r>
              <a:rPr lang="en-US" sz="1800" dirty="0" err="1">
                <a:solidFill>
                  <a:srgbClr val="434343"/>
                </a:solidFill>
              </a:rPr>
              <a:t>sebagai</a:t>
            </a:r>
            <a:r>
              <a:rPr lang="en-US" sz="1800" dirty="0">
                <a:solidFill>
                  <a:srgbClr val="434343"/>
                </a:solidFill>
              </a:rPr>
              <a:t> 16 </a:t>
            </a:r>
            <a:r>
              <a:rPr lang="en-US" sz="1800" dirty="0" err="1">
                <a:solidFill>
                  <a:srgbClr val="434343"/>
                </a:solidFill>
              </a:rPr>
              <a:t>atau</a:t>
            </a:r>
            <a:r>
              <a:rPr lang="en-US" sz="1800" dirty="0">
                <a:solidFill>
                  <a:srgbClr val="434343"/>
                </a:solidFill>
              </a:rPr>
              <a:t> 17 visible register </a:t>
            </a:r>
          </a:p>
          <a:p>
            <a:pPr marL="800100" lvl="1" indent="-342900" algn="l">
              <a:spcAft>
                <a:spcPts val="1000"/>
              </a:spcAft>
              <a:buClr>
                <a:srgbClr val="434343"/>
              </a:buClr>
              <a:buFont typeface="+mj-lt"/>
              <a:buAutoNum type="alphaLcParenR"/>
            </a:pPr>
            <a:r>
              <a:rPr lang="en-US" sz="1800" dirty="0">
                <a:solidFill>
                  <a:srgbClr val="434343"/>
                </a:solidFill>
              </a:rPr>
              <a:t>Register </a:t>
            </a:r>
            <a:r>
              <a:rPr lang="en-US" sz="1800" dirty="0" err="1">
                <a:solidFill>
                  <a:srgbClr val="434343"/>
                </a:solidFill>
              </a:rPr>
              <a:t>disusun</a:t>
            </a:r>
            <a:r>
              <a:rPr lang="en-US" sz="1800" dirty="0">
                <a:solidFill>
                  <a:srgbClr val="434343"/>
                </a:solidFill>
              </a:rPr>
              <a:t> </a:t>
            </a:r>
            <a:r>
              <a:rPr lang="en-US" sz="1800" dirty="0" err="1">
                <a:solidFill>
                  <a:srgbClr val="434343"/>
                </a:solidFill>
              </a:rPr>
              <a:t>dalam</a:t>
            </a:r>
            <a:r>
              <a:rPr lang="en-US" sz="1800" dirty="0">
                <a:solidFill>
                  <a:srgbClr val="434343"/>
                </a:solidFill>
              </a:rPr>
              <a:t> </a:t>
            </a:r>
            <a:r>
              <a:rPr lang="en-US" sz="1800" dirty="0" err="1">
                <a:solidFill>
                  <a:srgbClr val="434343"/>
                </a:solidFill>
              </a:rPr>
              <a:t>tumpukan</a:t>
            </a:r>
            <a:r>
              <a:rPr lang="en-US" sz="1800" dirty="0">
                <a:solidFill>
                  <a:srgbClr val="434343"/>
                </a:solidFill>
              </a:rPr>
              <a:t> </a:t>
            </a:r>
            <a:r>
              <a:rPr lang="en-US" sz="1800" dirty="0" err="1">
                <a:solidFill>
                  <a:srgbClr val="434343"/>
                </a:solidFill>
              </a:rPr>
              <a:t>terpisah</a:t>
            </a:r>
            <a:r>
              <a:rPr lang="en-US" sz="1800" dirty="0">
                <a:solidFill>
                  <a:srgbClr val="434343"/>
                </a:solidFill>
              </a:rPr>
              <a:t> </a:t>
            </a:r>
            <a:r>
              <a:rPr lang="en-US" sz="1800" dirty="0" err="1">
                <a:solidFill>
                  <a:srgbClr val="434343"/>
                </a:solidFill>
              </a:rPr>
              <a:t>untuk</a:t>
            </a:r>
            <a:r>
              <a:rPr lang="en-US" sz="1800" dirty="0">
                <a:solidFill>
                  <a:srgbClr val="434343"/>
                </a:solidFill>
              </a:rPr>
              <a:t> </a:t>
            </a:r>
            <a:r>
              <a:rPr lang="en-US" sz="1800" dirty="0" err="1">
                <a:solidFill>
                  <a:srgbClr val="434343"/>
                </a:solidFill>
              </a:rPr>
              <a:t>masing-masing</a:t>
            </a:r>
            <a:r>
              <a:rPr lang="en-US" sz="1800" dirty="0">
                <a:solidFill>
                  <a:srgbClr val="434343"/>
                </a:solidFill>
              </a:rPr>
              <a:t> mode yang </a:t>
            </a:r>
            <a:r>
              <a:rPr lang="en-US" sz="1800" dirty="0" err="1">
                <a:solidFill>
                  <a:srgbClr val="434343"/>
                </a:solidFill>
              </a:rPr>
              <a:t>digunakan</a:t>
            </a:r>
            <a:r>
              <a:rPr lang="en-US" sz="1800" dirty="0">
                <a:solidFill>
                  <a:srgbClr val="434343"/>
                </a:solidFill>
              </a:rPr>
              <a:t> </a:t>
            </a:r>
            <a:r>
              <a:rPr lang="en-US" sz="1800" dirty="0" err="1">
                <a:solidFill>
                  <a:srgbClr val="434343"/>
                </a:solidFill>
              </a:rPr>
              <a:t>dalam</a:t>
            </a:r>
            <a:r>
              <a:rPr lang="en-US" sz="1800" dirty="0">
                <a:solidFill>
                  <a:srgbClr val="434343"/>
                </a:solidFill>
              </a:rPr>
              <a:t>  ARM</a:t>
            </a:r>
          </a:p>
        </p:txBody>
      </p:sp>
      <p:sp>
        <p:nvSpPr>
          <p:cNvPr id="312" name="Google Shape;312;p16">
            <a:hlinkClick r:id="rId3" action="ppaction://hlinksldjump"/>
          </p:cNvPr>
          <p:cNvSpPr/>
          <p:nvPr/>
        </p:nvSpPr>
        <p:spPr>
          <a:xfrm>
            <a:off x="7420960"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10</a:t>
            </a:r>
            <a:endParaRPr b="1">
              <a:solidFill>
                <a:schemeClr val="lt1"/>
              </a:solidFill>
              <a:latin typeface="Englebert"/>
              <a:ea typeface="Englebert"/>
              <a:cs typeface="Englebert"/>
              <a:sym typeface="Englebert"/>
            </a:endParaRPr>
          </a:p>
        </p:txBody>
      </p:sp>
      <p:sp>
        <p:nvSpPr>
          <p:cNvPr id="313" name="Google Shape;313;p16">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17"/>
          <p:cNvSpPr txBox="1">
            <a:spLocks noGrp="1"/>
          </p:cNvSpPr>
          <p:nvPr>
            <p:ph type="body" idx="1"/>
          </p:nvPr>
        </p:nvSpPr>
        <p:spPr>
          <a:xfrm>
            <a:off x="1453650" y="1048871"/>
            <a:ext cx="9284700" cy="3642704"/>
          </a:xfrm>
          <a:prstGeom prst="rect">
            <a:avLst/>
          </a:prstGeom>
        </p:spPr>
        <p:txBody>
          <a:bodyPr spcFirstLastPara="1" wrap="square" lIns="121900" tIns="121900" rIns="121900" bIns="121900" anchor="ctr" anchorCtr="0">
            <a:noAutofit/>
          </a:bodyPr>
          <a:lstStyle/>
          <a:p>
            <a:pPr marL="285750" lvl="0" indent="-285750" algn="l" rtl="0">
              <a:spcBef>
                <a:spcPts val="0"/>
              </a:spcBef>
              <a:spcAft>
                <a:spcPts val="1000"/>
              </a:spcAft>
              <a:buFont typeface="Wingdings" panose="05000000000000000000" pitchFamily="2" charset="2"/>
              <a:buChar char="§"/>
            </a:pPr>
            <a:r>
              <a:rPr lang="en-ID" sz="1800" dirty="0"/>
              <a:t>Program Status Register</a:t>
            </a:r>
          </a:p>
          <a:p>
            <a:pPr marL="800100" lvl="1" indent="-342900" algn="l">
              <a:spcBef>
                <a:spcPts val="0"/>
              </a:spcBef>
              <a:spcAft>
                <a:spcPts val="1000"/>
              </a:spcAft>
              <a:buFont typeface="+mj-lt"/>
              <a:buAutoNum type="alphaLcParenR"/>
            </a:pPr>
            <a:r>
              <a:rPr lang="en-US" sz="1800" dirty="0"/>
              <a:t>C</a:t>
            </a:r>
            <a:r>
              <a:rPr lang="en-ID" sz="1800" dirty="0"/>
              <a:t>PSR </a:t>
            </a:r>
            <a:r>
              <a:rPr lang="en-ID" sz="1800" dirty="0" err="1"/>
              <a:t>digunakan</a:t>
            </a:r>
            <a:r>
              <a:rPr lang="en-ID" sz="1800" dirty="0"/>
              <a:t> oleh </a:t>
            </a:r>
            <a:r>
              <a:rPr lang="en-ID" sz="1800" dirty="0" err="1"/>
              <a:t>tiap-tiap</a:t>
            </a:r>
            <a:r>
              <a:rPr lang="en-ID" sz="1800" dirty="0"/>
              <a:t> mode</a:t>
            </a:r>
          </a:p>
          <a:p>
            <a:pPr marL="800100" lvl="1" indent="-342900" algn="l">
              <a:spcBef>
                <a:spcPts val="0"/>
              </a:spcBef>
              <a:spcAft>
                <a:spcPts val="1000"/>
              </a:spcAft>
              <a:buFont typeface="+mj-lt"/>
              <a:buAutoNum type="alphaLcParenR"/>
            </a:pPr>
            <a:r>
              <a:rPr lang="en-US" sz="1800" dirty="0"/>
              <a:t>P</a:t>
            </a:r>
            <a:r>
              <a:rPr lang="en-ID" sz="1800" dirty="0" err="1"/>
              <a:t>ada</a:t>
            </a:r>
            <a:r>
              <a:rPr lang="en-ID" sz="1800" dirty="0"/>
              <a:t> exception mode CPSR </a:t>
            </a:r>
            <a:r>
              <a:rPr lang="en-ID" sz="1800" dirty="0" err="1"/>
              <a:t>akan</a:t>
            </a:r>
            <a:r>
              <a:rPr lang="en-ID" sz="1800" dirty="0"/>
              <a:t> </a:t>
            </a:r>
            <a:r>
              <a:rPr lang="en-ID" sz="1800" dirty="0" err="1"/>
              <a:t>ditambahkan</a:t>
            </a:r>
            <a:r>
              <a:rPr lang="en-ID" sz="1800" dirty="0"/>
              <a:t> SPSR</a:t>
            </a:r>
          </a:p>
          <a:p>
            <a:pPr marL="800100" lvl="1" indent="-342900" algn="l">
              <a:spcBef>
                <a:spcPts val="0"/>
              </a:spcBef>
              <a:spcAft>
                <a:spcPts val="1000"/>
              </a:spcAft>
              <a:buFont typeface="+mj-lt"/>
              <a:buAutoNum type="alphaLcParenR"/>
            </a:pPr>
            <a:r>
              <a:rPr lang="en-US" sz="1800" dirty="0"/>
              <a:t>P</a:t>
            </a:r>
            <a:r>
              <a:rPr lang="en-ID" sz="1800" dirty="0" err="1"/>
              <a:t>ada</a:t>
            </a:r>
            <a:r>
              <a:rPr lang="en-ID" sz="1800" dirty="0"/>
              <a:t> 32-bit CPSR </a:t>
            </a:r>
            <a:r>
              <a:rPr lang="en-ID" sz="1800" dirty="0" err="1"/>
              <a:t>dibagi</a:t>
            </a:r>
            <a:r>
              <a:rPr lang="en-ID" sz="1800" dirty="0"/>
              <a:t> </a:t>
            </a:r>
            <a:r>
              <a:rPr lang="en-ID" sz="1800" dirty="0" err="1"/>
              <a:t>menjadi</a:t>
            </a:r>
            <a:r>
              <a:rPr lang="en-ID" sz="1800" dirty="0"/>
              <a:t> </a:t>
            </a:r>
            <a:r>
              <a:rPr lang="en-ID" sz="1800" dirty="0" err="1"/>
              <a:t>dua</a:t>
            </a:r>
            <a:r>
              <a:rPr lang="en-ID" sz="1800" dirty="0"/>
              <a:t> </a:t>
            </a:r>
            <a:r>
              <a:rPr lang="en-ID" sz="1800" dirty="0" err="1"/>
              <a:t>yakni</a:t>
            </a:r>
            <a:r>
              <a:rPr lang="en-ID" sz="1800" dirty="0"/>
              <a:t>, User Flag pada 16 bit </a:t>
            </a:r>
            <a:r>
              <a:rPr lang="en-ID" sz="1800" dirty="0" err="1"/>
              <a:t>atas</a:t>
            </a:r>
            <a:r>
              <a:rPr lang="en-ID" sz="1800" dirty="0"/>
              <a:t> dan system control flags pada 16 bit </a:t>
            </a:r>
            <a:r>
              <a:rPr lang="en-ID" sz="1800" dirty="0" err="1"/>
              <a:t>lainnya</a:t>
            </a:r>
            <a:r>
              <a:rPr lang="en-ID" sz="1800" dirty="0"/>
              <a:t>.</a:t>
            </a:r>
          </a:p>
        </p:txBody>
      </p:sp>
      <p:sp>
        <p:nvSpPr>
          <p:cNvPr id="320" name="Google Shape;320;p17">
            <a:hlinkClick r:id="rId3" action="ppaction://hlinksldjump"/>
          </p:cNvPr>
          <p:cNvSpPr/>
          <p:nvPr/>
        </p:nvSpPr>
        <p:spPr>
          <a:xfrm>
            <a:off x="8216133"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11</a:t>
            </a:r>
            <a:endParaRPr b="1">
              <a:solidFill>
                <a:schemeClr val="lt1"/>
              </a:solidFill>
              <a:latin typeface="Englebert"/>
              <a:ea typeface="Englebert"/>
              <a:cs typeface="Englebert"/>
              <a:sym typeface="Englebert"/>
            </a:endParaRPr>
          </a:p>
        </p:txBody>
      </p:sp>
      <p:sp>
        <p:nvSpPr>
          <p:cNvPr id="321" name="Google Shape;321;p17">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8"/>
          <p:cNvSpPr txBox="1">
            <a:spLocks noGrp="1"/>
          </p:cNvSpPr>
          <p:nvPr>
            <p:ph type="title"/>
          </p:nvPr>
        </p:nvSpPr>
        <p:spPr>
          <a:xfrm>
            <a:off x="1453650" y="1074100"/>
            <a:ext cx="928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D" sz="3600" dirty="0"/>
              <a:t>Mode-mode yang </a:t>
            </a:r>
            <a:r>
              <a:rPr lang="en-ID" sz="3600" dirty="0" err="1"/>
              <a:t>digunakan</a:t>
            </a:r>
            <a:r>
              <a:rPr lang="en-ID" sz="3600" dirty="0"/>
              <a:t> Pada Processor ARM</a:t>
            </a:r>
            <a:endParaRPr sz="3600" dirty="0"/>
          </a:p>
        </p:txBody>
      </p:sp>
      <p:sp>
        <p:nvSpPr>
          <p:cNvPr id="327" name="Google Shape;327;p18"/>
          <p:cNvSpPr txBox="1">
            <a:spLocks noGrp="1"/>
          </p:cNvSpPr>
          <p:nvPr>
            <p:ph type="body" idx="1"/>
          </p:nvPr>
        </p:nvSpPr>
        <p:spPr>
          <a:xfrm>
            <a:off x="1453650" y="2031744"/>
            <a:ext cx="9284700" cy="2659831"/>
          </a:xfrm>
          <a:prstGeom prst="rect">
            <a:avLst/>
          </a:prstGeom>
        </p:spPr>
        <p:txBody>
          <a:bodyPr spcFirstLastPara="1" wrap="square" lIns="121900" tIns="121900" rIns="121900" bIns="121900" anchor="ctr" anchorCtr="0">
            <a:noAutofit/>
          </a:bodyPr>
          <a:lstStyle/>
          <a:p>
            <a:pPr marL="0" lvl="0" indent="0" algn="l" rtl="0">
              <a:spcBef>
                <a:spcPts val="0"/>
              </a:spcBef>
              <a:spcAft>
                <a:spcPts val="1000"/>
              </a:spcAft>
              <a:buNone/>
            </a:pPr>
            <a:r>
              <a:rPr lang="en-ID" sz="1800" dirty="0"/>
              <a:t>Pada processor ARM </a:t>
            </a:r>
            <a:r>
              <a:rPr lang="en-ID" sz="1800" dirty="0" err="1"/>
              <a:t>terdapat</a:t>
            </a:r>
            <a:r>
              <a:rPr lang="en-ID" sz="1800" dirty="0"/>
              <a:t> 7 mode yang </a:t>
            </a:r>
            <a:r>
              <a:rPr lang="en-ID" sz="1800" dirty="0" err="1"/>
              <a:t>digunakan</a:t>
            </a:r>
            <a:r>
              <a:rPr lang="en-ID" sz="1800" dirty="0"/>
              <a:t>, 2 mode </a:t>
            </a:r>
            <a:r>
              <a:rPr lang="en-ID" sz="1800" dirty="0" err="1"/>
              <a:t>adalah</a:t>
            </a:r>
            <a:r>
              <a:rPr lang="en-ID" sz="1800" dirty="0"/>
              <a:t> mode </a:t>
            </a:r>
            <a:r>
              <a:rPr lang="en-ID" sz="1800" dirty="0" err="1"/>
              <a:t>umum</a:t>
            </a:r>
            <a:r>
              <a:rPr lang="en-ID" sz="1800" dirty="0"/>
              <a:t> yang </a:t>
            </a:r>
            <a:r>
              <a:rPr lang="en-ID" sz="1800" dirty="0" err="1"/>
              <a:t>digunakan</a:t>
            </a:r>
            <a:r>
              <a:rPr lang="en-ID" sz="1800" dirty="0"/>
              <a:t> </a:t>
            </a:r>
            <a:r>
              <a:rPr lang="en-ID" sz="1800" dirty="0" err="1"/>
              <a:t>yaitu</a:t>
            </a:r>
            <a:r>
              <a:rPr lang="en-ID" sz="1800" dirty="0"/>
              <a:t> : </a:t>
            </a:r>
          </a:p>
          <a:p>
            <a:pPr marL="342900" lvl="0" indent="-342900" algn="l" rtl="0">
              <a:spcBef>
                <a:spcPts val="0"/>
              </a:spcBef>
              <a:spcAft>
                <a:spcPts val="1000"/>
              </a:spcAft>
              <a:buFont typeface="+mj-lt"/>
              <a:buAutoNum type="arabicPeriod"/>
            </a:pPr>
            <a:r>
              <a:rPr lang="en-US" sz="1800" dirty="0"/>
              <a:t>User Mode : Mode yang paling </a:t>
            </a:r>
            <a:r>
              <a:rPr lang="en-US" sz="1800" dirty="0" err="1"/>
              <a:t>banyak</a:t>
            </a:r>
            <a:r>
              <a:rPr lang="en-US" sz="1800" dirty="0"/>
              <a:t> </a:t>
            </a:r>
            <a:r>
              <a:rPr lang="en-US" sz="1800" dirty="0" err="1"/>
              <a:t>digunakan</a:t>
            </a:r>
            <a:r>
              <a:rPr lang="en-US" sz="1800" dirty="0"/>
              <a:t>, </a:t>
            </a:r>
            <a:r>
              <a:rPr lang="en-US" sz="1800" dirty="0" err="1"/>
              <a:t>namun</a:t>
            </a:r>
            <a:r>
              <a:rPr lang="en-US" sz="1800" dirty="0"/>
              <a:t> pada </a:t>
            </a:r>
            <a:r>
              <a:rPr lang="en-US" sz="1800" dirty="0" err="1"/>
              <a:t>penerapannya</a:t>
            </a:r>
            <a:r>
              <a:rPr lang="en-US" sz="1800" dirty="0"/>
              <a:t> program yang </a:t>
            </a:r>
            <a:r>
              <a:rPr lang="en-US" sz="1800" dirty="0" err="1"/>
              <a:t>dieksekusi</a:t>
            </a:r>
            <a:r>
              <a:rPr lang="en-US" sz="1800" dirty="0"/>
              <a:t> </a:t>
            </a:r>
            <a:r>
              <a:rPr lang="en-US" sz="1800" dirty="0" err="1"/>
              <a:t>tidak</a:t>
            </a:r>
            <a:r>
              <a:rPr lang="en-US" sz="1800" dirty="0"/>
              <a:t> </a:t>
            </a:r>
            <a:r>
              <a:rPr lang="en-US" sz="1800" dirty="0" err="1"/>
              <a:t>dapat</a:t>
            </a:r>
            <a:r>
              <a:rPr lang="en-US" sz="1800" dirty="0"/>
              <a:t> </a:t>
            </a:r>
            <a:r>
              <a:rPr lang="en-US" sz="1800" dirty="0" err="1"/>
              <a:t>melakukan</a:t>
            </a:r>
            <a:r>
              <a:rPr lang="en-US" sz="1800" dirty="0"/>
              <a:t> </a:t>
            </a:r>
            <a:r>
              <a:rPr lang="en-US" sz="1800" dirty="0" err="1"/>
              <a:t>akses</a:t>
            </a:r>
            <a:r>
              <a:rPr lang="en-US" sz="1800" dirty="0"/>
              <a:t> </a:t>
            </a:r>
            <a:r>
              <a:rPr lang="en-US" sz="1800" dirty="0" err="1"/>
              <a:t>terhadap</a:t>
            </a:r>
            <a:r>
              <a:rPr lang="en-US" sz="1800" dirty="0"/>
              <a:t> system resources yang </a:t>
            </a:r>
            <a:r>
              <a:rPr lang="en-US" sz="1800" dirty="0" err="1"/>
              <a:t>dilindungi</a:t>
            </a:r>
            <a:r>
              <a:rPr lang="en-US" sz="1800" dirty="0"/>
              <a:t>, </a:t>
            </a:r>
            <a:r>
              <a:rPr lang="en-US" sz="1800" dirty="0" err="1"/>
              <a:t>kecuali</a:t>
            </a:r>
            <a:r>
              <a:rPr lang="en-US" sz="1800" dirty="0"/>
              <a:t> </a:t>
            </a:r>
            <a:r>
              <a:rPr lang="en-US" sz="1800" dirty="0" err="1"/>
              <a:t>menggunakan</a:t>
            </a:r>
            <a:r>
              <a:rPr lang="en-US" sz="1800" dirty="0"/>
              <a:t> exception.</a:t>
            </a:r>
          </a:p>
          <a:p>
            <a:pPr marL="342900" lvl="0" indent="-342900" algn="l" rtl="0">
              <a:spcBef>
                <a:spcPts val="0"/>
              </a:spcBef>
              <a:spcAft>
                <a:spcPts val="1000"/>
              </a:spcAft>
              <a:buFont typeface="+mj-lt"/>
              <a:buAutoNum type="arabicPeriod"/>
            </a:pPr>
            <a:r>
              <a:rPr lang="en-US" sz="1800" dirty="0" err="1"/>
              <a:t>Sistem</a:t>
            </a:r>
            <a:r>
              <a:rPr lang="en-US" sz="1800" dirty="0"/>
              <a:t> Mode : Mode </a:t>
            </a:r>
            <a:r>
              <a:rPr lang="en-US" sz="1800" dirty="0" err="1"/>
              <a:t>ini</a:t>
            </a:r>
            <a:r>
              <a:rPr lang="en-US" sz="1800" dirty="0"/>
              <a:t> </a:t>
            </a:r>
            <a:r>
              <a:rPr lang="en-US" sz="1800" dirty="0" err="1"/>
              <a:t>menggunakan</a:t>
            </a:r>
            <a:r>
              <a:rPr lang="en-US" sz="1800" dirty="0"/>
              <a:t> Register yang </a:t>
            </a:r>
            <a:r>
              <a:rPr lang="en-US" sz="1800" dirty="0" err="1"/>
              <a:t>sama</a:t>
            </a:r>
            <a:r>
              <a:rPr lang="en-US" sz="1800" dirty="0"/>
              <a:t> </a:t>
            </a:r>
            <a:r>
              <a:rPr lang="en-US" sz="1800" dirty="0" err="1"/>
              <a:t>dengan</a:t>
            </a:r>
            <a:r>
              <a:rPr lang="en-US" sz="1800" dirty="0"/>
              <a:t> user mode. Mode </a:t>
            </a:r>
            <a:r>
              <a:rPr lang="en-US" sz="1800" dirty="0" err="1"/>
              <a:t>ini</a:t>
            </a:r>
            <a:r>
              <a:rPr lang="en-US" sz="1800" dirty="0"/>
              <a:t> </a:t>
            </a:r>
            <a:r>
              <a:rPr lang="en-US" sz="1800" dirty="0" err="1"/>
              <a:t>digunakan</a:t>
            </a:r>
            <a:r>
              <a:rPr lang="en-US" sz="1800" dirty="0"/>
              <a:t> </a:t>
            </a:r>
            <a:r>
              <a:rPr lang="en-US" sz="1800" dirty="0" err="1"/>
              <a:t>untuk</a:t>
            </a:r>
            <a:r>
              <a:rPr lang="en-US" sz="1800" dirty="0"/>
              <a:t> </a:t>
            </a:r>
            <a:r>
              <a:rPr lang="en-US" sz="1800" dirty="0" err="1"/>
              <a:t>menjalankan</a:t>
            </a:r>
            <a:r>
              <a:rPr lang="en-US" sz="1800" dirty="0"/>
              <a:t> </a:t>
            </a:r>
            <a:r>
              <a:rPr lang="en-US" sz="1800" dirty="0" err="1"/>
              <a:t>tugas-tugas</a:t>
            </a:r>
            <a:r>
              <a:rPr lang="en-US" sz="1800" dirty="0"/>
              <a:t> </a:t>
            </a:r>
            <a:r>
              <a:rPr lang="en-US" sz="1800" dirty="0" err="1"/>
              <a:t>dari</a:t>
            </a:r>
            <a:r>
              <a:rPr lang="en-US" sz="1800" dirty="0"/>
              <a:t> OS.</a:t>
            </a:r>
          </a:p>
        </p:txBody>
      </p:sp>
      <p:sp>
        <p:nvSpPr>
          <p:cNvPr id="328" name="Google Shape;328;p18">
            <a:hlinkClick r:id="rId3" action="ppaction://hlinksldjump"/>
          </p:cNvPr>
          <p:cNvSpPr/>
          <p:nvPr/>
        </p:nvSpPr>
        <p:spPr>
          <a:xfrm>
            <a:off x="9011306"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12</a:t>
            </a:r>
            <a:endParaRPr b="1">
              <a:solidFill>
                <a:schemeClr val="lt1"/>
              </a:solidFill>
              <a:latin typeface="Englebert"/>
              <a:ea typeface="Englebert"/>
              <a:cs typeface="Englebert"/>
              <a:sym typeface="Englebert"/>
            </a:endParaRPr>
          </a:p>
        </p:txBody>
      </p:sp>
      <p:sp>
        <p:nvSpPr>
          <p:cNvPr id="329" name="Google Shape;329;p18">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19"/>
          <p:cNvSpPr txBox="1">
            <a:spLocks noGrp="1"/>
          </p:cNvSpPr>
          <p:nvPr>
            <p:ph type="body" idx="1"/>
          </p:nvPr>
        </p:nvSpPr>
        <p:spPr>
          <a:xfrm>
            <a:off x="1453650" y="1191276"/>
            <a:ext cx="9284700" cy="3439656"/>
          </a:xfrm>
          <a:prstGeom prst="rect">
            <a:avLst/>
          </a:prstGeom>
        </p:spPr>
        <p:txBody>
          <a:bodyPr spcFirstLastPara="1" wrap="square" lIns="121900" tIns="121900" rIns="121900" bIns="121900" anchor="ctr" anchorCtr="0">
            <a:noAutofit/>
          </a:bodyPr>
          <a:lstStyle/>
          <a:p>
            <a:pPr marL="0" lvl="0" indent="0" algn="l" rtl="0">
              <a:spcBef>
                <a:spcPts val="0"/>
              </a:spcBef>
              <a:spcAft>
                <a:spcPts val="1000"/>
              </a:spcAft>
              <a:buNone/>
            </a:pPr>
            <a:r>
              <a:rPr lang="en-US" sz="1800" dirty="0" err="1"/>
              <a:t>Sedangkan</a:t>
            </a:r>
            <a:r>
              <a:rPr lang="en-US" sz="1800" dirty="0"/>
              <a:t> 5 </a:t>
            </a:r>
            <a:r>
              <a:rPr lang="en-US" sz="1800" dirty="0" err="1"/>
              <a:t>lainnya</a:t>
            </a:r>
            <a:r>
              <a:rPr lang="en-US" sz="1800" dirty="0"/>
              <a:t> </a:t>
            </a:r>
            <a:r>
              <a:rPr lang="en-US" sz="1800" dirty="0" err="1"/>
              <a:t>adalah</a:t>
            </a:r>
            <a:r>
              <a:rPr lang="en-US" sz="1800" dirty="0"/>
              <a:t> exception mode </a:t>
            </a:r>
            <a:r>
              <a:rPr lang="en-US" sz="1800" dirty="0" err="1"/>
              <a:t>yakni</a:t>
            </a:r>
            <a:r>
              <a:rPr lang="en-US" sz="1800" dirty="0"/>
              <a:t> :</a:t>
            </a:r>
          </a:p>
          <a:p>
            <a:pPr marL="342900" lvl="0" indent="-342900" algn="l" rtl="0">
              <a:spcBef>
                <a:spcPts val="0"/>
              </a:spcBef>
              <a:spcAft>
                <a:spcPts val="1000"/>
              </a:spcAft>
              <a:buFont typeface="+mj-lt"/>
              <a:buAutoNum type="arabicPeriod"/>
            </a:pPr>
            <a:r>
              <a:rPr lang="en-US" sz="1800" dirty="0"/>
              <a:t>Supervisor Mode : Mode yang </a:t>
            </a:r>
            <a:r>
              <a:rPr lang="en-US" sz="1800" dirty="0" err="1"/>
              <a:t>biasa</a:t>
            </a:r>
            <a:r>
              <a:rPr lang="en-US" sz="1800" dirty="0"/>
              <a:t> </a:t>
            </a:r>
            <a:r>
              <a:rPr lang="en-US" sz="1800" dirty="0" err="1"/>
              <a:t>digunakan</a:t>
            </a:r>
            <a:r>
              <a:rPr lang="en-US" sz="1800" dirty="0"/>
              <a:t> OS, Mode </a:t>
            </a:r>
            <a:r>
              <a:rPr lang="en-US" sz="1800" dirty="0" err="1"/>
              <a:t>ini</a:t>
            </a:r>
            <a:r>
              <a:rPr lang="en-US" sz="1800" dirty="0"/>
              <a:t> </a:t>
            </a:r>
            <a:r>
              <a:rPr lang="en-US" sz="1800" dirty="0" err="1"/>
              <a:t>diterapkan</a:t>
            </a:r>
            <a:r>
              <a:rPr lang="en-US" sz="1800" dirty="0"/>
              <a:t> </a:t>
            </a:r>
            <a:r>
              <a:rPr lang="en-US" sz="1800" dirty="0" err="1"/>
              <a:t>saat</a:t>
            </a:r>
            <a:r>
              <a:rPr lang="en-US" sz="1800" dirty="0"/>
              <a:t> processor </a:t>
            </a:r>
            <a:r>
              <a:rPr lang="en-US" sz="1800" dirty="0" err="1"/>
              <a:t>mendapatkan</a:t>
            </a:r>
            <a:r>
              <a:rPr lang="en-US" sz="1800" dirty="0"/>
              <a:t> </a:t>
            </a:r>
            <a:r>
              <a:rPr lang="en-US" sz="1800" dirty="0" err="1"/>
              <a:t>adanya</a:t>
            </a:r>
            <a:r>
              <a:rPr lang="en-US" sz="1800" dirty="0"/>
              <a:t> </a:t>
            </a:r>
            <a:r>
              <a:rPr lang="en-US" sz="1800" dirty="0" err="1"/>
              <a:t>intruksi</a:t>
            </a:r>
            <a:r>
              <a:rPr lang="en-US" sz="1800" dirty="0"/>
              <a:t> interrupt </a:t>
            </a:r>
            <a:r>
              <a:rPr lang="en-US" sz="1800" dirty="0" err="1"/>
              <a:t>dari</a:t>
            </a:r>
            <a:r>
              <a:rPr lang="en-US" sz="1800" dirty="0"/>
              <a:t> software.</a:t>
            </a:r>
          </a:p>
          <a:p>
            <a:pPr marL="342900" lvl="0" indent="-342900" algn="l" rtl="0">
              <a:spcBef>
                <a:spcPts val="0"/>
              </a:spcBef>
              <a:spcAft>
                <a:spcPts val="1000"/>
              </a:spcAft>
              <a:buFont typeface="+mj-lt"/>
              <a:buAutoNum type="arabicPeriod"/>
            </a:pPr>
            <a:r>
              <a:rPr lang="en-US" sz="1800" dirty="0"/>
              <a:t>Abort Mode : Mode yang </a:t>
            </a:r>
            <a:r>
              <a:rPr lang="en-US" sz="1800" dirty="0" err="1"/>
              <a:t>digunakan</a:t>
            </a:r>
            <a:r>
              <a:rPr lang="en-US" sz="1800" dirty="0"/>
              <a:t> </a:t>
            </a:r>
            <a:r>
              <a:rPr lang="en-US" sz="1800" dirty="0" err="1"/>
              <a:t>apabila</a:t>
            </a:r>
            <a:r>
              <a:rPr lang="en-US" sz="1800" dirty="0"/>
              <a:t> </a:t>
            </a:r>
            <a:r>
              <a:rPr lang="en-US" sz="1800" dirty="0" err="1"/>
              <a:t>terjadi</a:t>
            </a:r>
            <a:r>
              <a:rPr lang="en-US" sz="1800" dirty="0"/>
              <a:t> </a:t>
            </a:r>
            <a:r>
              <a:rPr lang="en-US" sz="1800" dirty="0" err="1"/>
              <a:t>kesalahan</a:t>
            </a:r>
            <a:r>
              <a:rPr lang="en-US" sz="1800" dirty="0"/>
              <a:t> pada </a:t>
            </a:r>
            <a:r>
              <a:rPr lang="en-US" sz="1800" dirty="0" err="1"/>
              <a:t>memori</a:t>
            </a:r>
            <a:endParaRPr lang="en-US" sz="1800" dirty="0"/>
          </a:p>
          <a:p>
            <a:pPr marL="342900" lvl="0" indent="-342900" algn="l" rtl="0">
              <a:spcBef>
                <a:spcPts val="0"/>
              </a:spcBef>
              <a:spcAft>
                <a:spcPts val="1000"/>
              </a:spcAft>
              <a:buFont typeface="+mj-lt"/>
              <a:buAutoNum type="arabicPeriod"/>
            </a:pPr>
            <a:r>
              <a:rPr lang="en-US" sz="1800" dirty="0" err="1"/>
              <a:t>Underfined</a:t>
            </a:r>
            <a:r>
              <a:rPr lang="en-US" sz="1800" dirty="0"/>
              <a:t> Mode : Mode yang </a:t>
            </a:r>
            <a:r>
              <a:rPr lang="en-US" sz="1800" dirty="0" err="1"/>
              <a:t>digunakan</a:t>
            </a:r>
            <a:r>
              <a:rPr lang="en-US" sz="1800" dirty="0"/>
              <a:t> </a:t>
            </a:r>
            <a:r>
              <a:rPr lang="en-US" sz="1800" dirty="0" err="1"/>
              <a:t>saat</a:t>
            </a:r>
            <a:r>
              <a:rPr lang="en-US" sz="1800" dirty="0"/>
              <a:t> processor </a:t>
            </a:r>
            <a:r>
              <a:rPr lang="en-US" sz="1800" dirty="0" err="1"/>
              <a:t>akan</a:t>
            </a:r>
            <a:r>
              <a:rPr lang="en-US" sz="1800" dirty="0"/>
              <a:t> </a:t>
            </a:r>
            <a:r>
              <a:rPr lang="en-US" sz="1800" dirty="0" err="1"/>
              <a:t>mengeksekusi</a:t>
            </a:r>
            <a:r>
              <a:rPr lang="en-US" sz="1800" dirty="0"/>
              <a:t> </a:t>
            </a:r>
            <a:r>
              <a:rPr lang="en-US" sz="1800" dirty="0" err="1"/>
              <a:t>sebuah</a:t>
            </a:r>
            <a:r>
              <a:rPr lang="en-US" sz="1800" dirty="0"/>
              <a:t> </a:t>
            </a:r>
            <a:r>
              <a:rPr lang="en-US" sz="1800" dirty="0" err="1"/>
              <a:t>intruksi</a:t>
            </a:r>
            <a:r>
              <a:rPr lang="en-US" sz="1800" dirty="0"/>
              <a:t> yang </a:t>
            </a:r>
            <a:r>
              <a:rPr lang="en-US" sz="1800" dirty="0" err="1"/>
              <a:t>digunakan</a:t>
            </a:r>
            <a:r>
              <a:rPr lang="en-US" sz="1800" dirty="0"/>
              <a:t> oleh inti </a:t>
            </a:r>
            <a:r>
              <a:rPr lang="en-US" sz="1800" dirty="0" err="1"/>
              <a:t>dari</a:t>
            </a:r>
            <a:r>
              <a:rPr lang="en-US" sz="1800" dirty="0"/>
              <a:t> integer </a:t>
            </a:r>
            <a:r>
              <a:rPr lang="en-US" sz="1800" dirty="0" err="1"/>
              <a:t>utama</a:t>
            </a:r>
            <a:r>
              <a:rPr lang="en-US" sz="1800" dirty="0"/>
              <a:t> </a:t>
            </a:r>
          </a:p>
          <a:p>
            <a:pPr marL="342900" lvl="0" indent="-342900" algn="l" rtl="0">
              <a:spcBef>
                <a:spcPts val="0"/>
              </a:spcBef>
              <a:spcAft>
                <a:spcPts val="1000"/>
              </a:spcAft>
              <a:buFont typeface="+mj-lt"/>
              <a:buAutoNum type="arabicPeriod"/>
            </a:pPr>
            <a:r>
              <a:rPr lang="en-US" sz="1800" dirty="0"/>
              <a:t>Fast Interrupt Mode : Mode yang </a:t>
            </a:r>
            <a:r>
              <a:rPr lang="en-US" sz="1800" dirty="0" err="1"/>
              <a:t>digunakan</a:t>
            </a:r>
            <a:r>
              <a:rPr lang="en-US" sz="1800" dirty="0"/>
              <a:t> </a:t>
            </a:r>
            <a:r>
              <a:rPr lang="en-US" sz="1800" dirty="0" err="1"/>
              <a:t>saat</a:t>
            </a:r>
            <a:r>
              <a:rPr lang="en-US" sz="1800" dirty="0"/>
              <a:t> processor </a:t>
            </a:r>
            <a:r>
              <a:rPr lang="en-US" sz="1800" dirty="0" err="1"/>
              <a:t>mendapatkan</a:t>
            </a:r>
            <a:r>
              <a:rPr lang="en-US" sz="1800" dirty="0"/>
              <a:t> </a:t>
            </a:r>
            <a:r>
              <a:rPr lang="en-US" sz="1800" dirty="0" err="1"/>
              <a:t>sebuah</a:t>
            </a:r>
            <a:r>
              <a:rPr lang="en-US" sz="1800" dirty="0"/>
              <a:t> </a:t>
            </a:r>
            <a:r>
              <a:rPr lang="en-US" sz="1800" dirty="0" err="1"/>
              <a:t>sinyal</a:t>
            </a:r>
            <a:r>
              <a:rPr lang="en-US" sz="1800" dirty="0"/>
              <a:t> internet yang </a:t>
            </a:r>
            <a:r>
              <a:rPr lang="en-US" sz="1800" dirty="0" err="1"/>
              <a:t>telah</a:t>
            </a:r>
            <a:r>
              <a:rPr lang="en-US" sz="1800" dirty="0"/>
              <a:t> </a:t>
            </a:r>
            <a:r>
              <a:rPr lang="en-US" sz="1800" dirty="0" err="1"/>
              <a:t>ditentukan</a:t>
            </a:r>
            <a:r>
              <a:rPr lang="en-US" sz="1800" dirty="0"/>
              <a:t> </a:t>
            </a:r>
            <a:r>
              <a:rPr lang="en-US" sz="1800" dirty="0" err="1"/>
              <a:t>dari</a:t>
            </a:r>
            <a:r>
              <a:rPr lang="en-US" sz="1800" dirty="0"/>
              <a:t> </a:t>
            </a:r>
            <a:r>
              <a:rPr lang="en-US" sz="1800" dirty="0" err="1"/>
              <a:t>sumber</a:t>
            </a:r>
            <a:r>
              <a:rPr lang="en-US" sz="1800" dirty="0"/>
              <a:t> fast interrupt</a:t>
            </a:r>
          </a:p>
          <a:p>
            <a:pPr marL="342900" lvl="0" indent="-342900" algn="l" rtl="0">
              <a:spcBef>
                <a:spcPts val="0"/>
              </a:spcBef>
              <a:spcAft>
                <a:spcPts val="1000"/>
              </a:spcAft>
              <a:buFont typeface="+mj-lt"/>
              <a:buAutoNum type="arabicPeriod"/>
            </a:pPr>
            <a:r>
              <a:rPr lang="en-US" sz="1800" dirty="0"/>
              <a:t>Interrupt Mode : Mode yang </a:t>
            </a:r>
            <a:r>
              <a:rPr lang="en-US" sz="1800" dirty="0" err="1"/>
              <a:t>digunakan</a:t>
            </a:r>
            <a:r>
              <a:rPr lang="en-US" sz="1800" dirty="0"/>
              <a:t> </a:t>
            </a:r>
            <a:r>
              <a:rPr lang="en-US" sz="1800" dirty="0" err="1"/>
              <a:t>saat</a:t>
            </a:r>
            <a:r>
              <a:rPr lang="en-US" sz="1800" dirty="0"/>
              <a:t> processor </a:t>
            </a:r>
            <a:r>
              <a:rPr lang="en-US" sz="1800" dirty="0" err="1"/>
              <a:t>mendapatkan</a:t>
            </a:r>
            <a:r>
              <a:rPr lang="en-US" sz="1800" dirty="0"/>
              <a:t> </a:t>
            </a:r>
            <a:r>
              <a:rPr lang="en-US" sz="1800" dirty="0" err="1"/>
              <a:t>sinyal</a:t>
            </a:r>
            <a:r>
              <a:rPr lang="en-US" sz="1800" dirty="0"/>
              <a:t> interrupt </a:t>
            </a:r>
            <a:r>
              <a:rPr lang="en-US" sz="1800" dirty="0" err="1"/>
              <a:t>dari</a:t>
            </a:r>
            <a:r>
              <a:rPr lang="en-US" sz="1800" dirty="0"/>
              <a:t> </a:t>
            </a:r>
            <a:r>
              <a:rPr lang="en-US" sz="1800" dirty="0" err="1"/>
              <a:t>sumber</a:t>
            </a:r>
            <a:r>
              <a:rPr lang="en-US" sz="1800" dirty="0"/>
              <a:t> interrupt </a:t>
            </a:r>
            <a:r>
              <a:rPr lang="en-US" sz="1800" dirty="0" err="1"/>
              <a:t>lainnya</a:t>
            </a:r>
            <a:r>
              <a:rPr lang="en-US" sz="1800" dirty="0"/>
              <a:t> (</a:t>
            </a:r>
            <a:r>
              <a:rPr lang="en-US" sz="1800" dirty="0" err="1"/>
              <a:t>selain</a:t>
            </a:r>
            <a:r>
              <a:rPr lang="en-US" sz="1800" dirty="0"/>
              <a:t> fast interrupt)</a:t>
            </a:r>
            <a:endParaRPr sz="1800" dirty="0"/>
          </a:p>
        </p:txBody>
      </p:sp>
      <p:sp>
        <p:nvSpPr>
          <p:cNvPr id="336" name="Google Shape;336;p19">
            <a:hlinkClick r:id="rId3" action="ppaction://hlinksldjump"/>
          </p:cNvPr>
          <p:cNvSpPr/>
          <p:nvPr/>
        </p:nvSpPr>
        <p:spPr>
          <a:xfrm>
            <a:off x="9806479"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13</a:t>
            </a:r>
            <a:endParaRPr b="1">
              <a:solidFill>
                <a:schemeClr val="lt1"/>
              </a:solidFill>
              <a:latin typeface="Englebert"/>
              <a:ea typeface="Englebert"/>
              <a:cs typeface="Englebert"/>
              <a:sym typeface="Englebert"/>
            </a:endParaRPr>
          </a:p>
        </p:txBody>
      </p:sp>
      <p:sp>
        <p:nvSpPr>
          <p:cNvPr id="337" name="Google Shape;337;p19">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0"/>
          <p:cNvSpPr txBox="1">
            <a:spLocks noGrp="1"/>
          </p:cNvSpPr>
          <p:nvPr>
            <p:ph type="title"/>
          </p:nvPr>
        </p:nvSpPr>
        <p:spPr>
          <a:xfrm>
            <a:off x="1453650" y="838881"/>
            <a:ext cx="928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D" dirty="0"/>
              <a:t>K</a:t>
            </a:r>
            <a:r>
              <a:rPr lang="id-ID" dirty="0"/>
              <a:t>esimpulan </a:t>
            </a:r>
            <a:endParaRPr dirty="0"/>
          </a:p>
        </p:txBody>
      </p:sp>
      <p:sp>
        <p:nvSpPr>
          <p:cNvPr id="344" name="Google Shape;344;p20">
            <a:hlinkClick r:id="rId3" action="ppaction://hlinksldjump"/>
          </p:cNvPr>
          <p:cNvSpPr/>
          <p:nvPr/>
        </p:nvSpPr>
        <p:spPr>
          <a:xfrm>
            <a:off x="10601652"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14</a:t>
            </a:r>
            <a:endParaRPr b="1">
              <a:solidFill>
                <a:schemeClr val="lt1"/>
              </a:solidFill>
              <a:latin typeface="Englebert"/>
              <a:ea typeface="Englebert"/>
              <a:cs typeface="Englebert"/>
              <a:sym typeface="Englebert"/>
            </a:endParaRPr>
          </a:p>
        </p:txBody>
      </p:sp>
      <p:sp>
        <p:nvSpPr>
          <p:cNvPr id="345" name="Google Shape;345;p20">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7;p18">
            <a:extLst>
              <a:ext uri="{FF2B5EF4-FFF2-40B4-BE49-F238E27FC236}">
                <a16:creationId xmlns:a16="http://schemas.microsoft.com/office/drawing/2014/main" id="{BF87314D-BE80-4B22-BAE9-943E8E2AFB70}"/>
              </a:ext>
            </a:extLst>
          </p:cNvPr>
          <p:cNvSpPr txBox="1">
            <a:spLocks noGrp="1"/>
          </p:cNvSpPr>
          <p:nvPr>
            <p:ph type="body" idx="1"/>
          </p:nvPr>
        </p:nvSpPr>
        <p:spPr>
          <a:xfrm>
            <a:off x="1453650" y="1602382"/>
            <a:ext cx="9284700" cy="3089194"/>
          </a:xfrm>
          <a:prstGeom prst="rect">
            <a:avLst/>
          </a:prstGeom>
        </p:spPr>
        <p:txBody>
          <a:bodyPr spcFirstLastPara="1" wrap="square" lIns="121900" tIns="121900" rIns="121900" bIns="121900" anchor="ctr" anchorCtr="0">
            <a:noAutofit/>
          </a:bodyPr>
          <a:lstStyle/>
          <a:p>
            <a:pPr marL="0" lvl="0" indent="0" algn="l" rtl="0">
              <a:spcBef>
                <a:spcPts val="0"/>
              </a:spcBef>
              <a:spcAft>
                <a:spcPts val="1000"/>
              </a:spcAft>
              <a:buNone/>
            </a:pPr>
            <a:r>
              <a:rPr lang="en-ID" sz="1800" dirty="0"/>
              <a:t>D</a:t>
            </a:r>
            <a:r>
              <a:rPr lang="id-ID" sz="1800" dirty="0"/>
              <a:t>i era sekarang perangkat mobile lebih cepat perkembangannya dibandingakan dengan perangkat PC. Oleh karena itu, Arsitektur ARM berkembangan sangat pesat dengan mamasuki pasar perangkat mobile dan perangkat elektronik lainnya. Keunggulan dari Arsitektur ARM yaitu dapat mengirit daya, Arsitektur ARM juga memilki harga yang cukup terjangkau. Maka dari itu, Arsitektur ARM semakin banyak digunakan. Selain keunggulan tentunya ada juga kekurangan, kekurangan dari Arsitekrut ARM yaitu salah satunya memerlukan waktu yang cukup lama untuk mengakses GPS. </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7D00C0-6A62-418F-AD9A-B0253D296E67}"/>
              </a:ext>
            </a:extLst>
          </p:cNvPr>
          <p:cNvSpPr>
            <a:spLocks noGrp="1"/>
          </p:cNvSpPr>
          <p:nvPr>
            <p:ph type="body" idx="1"/>
          </p:nvPr>
        </p:nvSpPr>
        <p:spPr>
          <a:xfrm>
            <a:off x="1453650" y="779930"/>
            <a:ext cx="9284700" cy="1640541"/>
          </a:xfrm>
        </p:spPr>
        <p:txBody>
          <a:bodyPr/>
          <a:lstStyle/>
          <a:p>
            <a:pPr marL="107950" indent="0" algn="l">
              <a:buNone/>
            </a:pPr>
            <a:r>
              <a:rPr lang="id-ID" sz="1800" dirty="0"/>
              <a:t>Ini adalah contoh dari perangkat yang menggunaka arsitektur ARM </a:t>
            </a:r>
          </a:p>
          <a:p>
            <a:pPr marL="107950" indent="0" algn="l">
              <a:buNone/>
            </a:pPr>
            <a:endParaRPr lang="en-ID" sz="1800" dirty="0"/>
          </a:p>
        </p:txBody>
      </p:sp>
      <p:pic>
        <p:nvPicPr>
          <p:cNvPr id="4" name="Picture 3">
            <a:extLst>
              <a:ext uri="{FF2B5EF4-FFF2-40B4-BE49-F238E27FC236}">
                <a16:creationId xmlns:a16="http://schemas.microsoft.com/office/drawing/2014/main" id="{1D184CF0-97F7-4166-8852-1AA16BDA4A8F}"/>
              </a:ext>
            </a:extLst>
          </p:cNvPr>
          <p:cNvPicPr>
            <a:picLocks noChangeAspect="1"/>
          </p:cNvPicPr>
          <p:nvPr/>
        </p:nvPicPr>
        <p:blipFill rotWithShape="1">
          <a:blip r:embed="rId2"/>
          <a:srcRect l="12400" t="6485" r="11999" b="7706"/>
          <a:stretch/>
        </p:blipFill>
        <p:spPr>
          <a:xfrm>
            <a:off x="3523130" y="1945803"/>
            <a:ext cx="4652682" cy="2966394"/>
          </a:xfrm>
          <a:prstGeom prst="rect">
            <a:avLst/>
          </a:prstGeom>
        </p:spPr>
      </p:pic>
    </p:spTree>
    <p:extLst>
      <p:ext uri="{BB962C8B-B14F-4D97-AF65-F5344CB8AC3E}">
        <p14:creationId xmlns:p14="http://schemas.microsoft.com/office/powerpoint/2010/main" val="301986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691951-C04A-49E9-BBC3-2D2F17C1F174}"/>
              </a:ext>
            </a:extLst>
          </p:cNvPr>
          <p:cNvSpPr>
            <a:spLocks noGrp="1"/>
          </p:cNvSpPr>
          <p:nvPr>
            <p:ph type="body" idx="1"/>
          </p:nvPr>
        </p:nvSpPr>
        <p:spPr>
          <a:xfrm>
            <a:off x="1453650" y="1021976"/>
            <a:ext cx="9284700" cy="3669599"/>
          </a:xfrm>
        </p:spPr>
        <p:txBody>
          <a:bodyPr/>
          <a:lstStyle/>
          <a:p>
            <a:pPr marL="107950" indent="0" algn="l">
              <a:buNone/>
            </a:pPr>
            <a:r>
              <a:rPr lang="id-ID" sz="1800" dirty="0"/>
              <a:t>Pada tahun 2007 kurang lebih 98% dari 1 miliar mobile phone yang terjual menggunakan setidaknya satu buah processor ARM. Pada tahun 2009 processor ARM mendominasikan 90% dari semua pasar processor 32-bit RISC. Dan pada tahun 2012 Arsitektur ARM mengekspansi bisnis ke pasar komputer server.</a:t>
            </a:r>
            <a:endParaRPr lang="en-ID" sz="1800" dirty="0"/>
          </a:p>
        </p:txBody>
      </p:sp>
    </p:spTree>
    <p:extLst>
      <p:ext uri="{BB962C8B-B14F-4D97-AF65-F5344CB8AC3E}">
        <p14:creationId xmlns:p14="http://schemas.microsoft.com/office/powerpoint/2010/main" val="197113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FA44-358E-41DF-8DD2-51A67044CF7D}"/>
              </a:ext>
            </a:extLst>
          </p:cNvPr>
          <p:cNvSpPr>
            <a:spLocks noGrp="1"/>
          </p:cNvSpPr>
          <p:nvPr>
            <p:ph type="title"/>
          </p:nvPr>
        </p:nvSpPr>
        <p:spPr>
          <a:xfrm>
            <a:off x="2961400" y="2112789"/>
            <a:ext cx="5593949" cy="3251400"/>
          </a:xfrm>
        </p:spPr>
        <p:txBody>
          <a:bodyPr/>
          <a:lstStyle/>
          <a:p>
            <a:r>
              <a:rPr lang="id-ID" sz="8800" dirty="0"/>
              <a:t>Terimakasih</a:t>
            </a:r>
            <a:endParaRPr lang="en-ID" sz="8800" dirty="0"/>
          </a:p>
        </p:txBody>
      </p:sp>
    </p:spTree>
    <p:extLst>
      <p:ext uri="{BB962C8B-B14F-4D97-AF65-F5344CB8AC3E}">
        <p14:creationId xmlns:p14="http://schemas.microsoft.com/office/powerpoint/2010/main" val="389253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a:spLocks noGrp="1"/>
          </p:cNvSpPr>
          <p:nvPr>
            <p:ph type="title"/>
          </p:nvPr>
        </p:nvSpPr>
        <p:spPr>
          <a:xfrm>
            <a:off x="1453650" y="1074100"/>
            <a:ext cx="928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D" dirty="0" err="1"/>
              <a:t>Pengertian</a:t>
            </a:r>
            <a:r>
              <a:rPr lang="en-ID" dirty="0"/>
              <a:t> </a:t>
            </a:r>
            <a:r>
              <a:rPr lang="en-ID" dirty="0" err="1"/>
              <a:t>Arsitektur</a:t>
            </a:r>
            <a:r>
              <a:rPr lang="en-ID" dirty="0"/>
              <a:t> ARM</a:t>
            </a:r>
          </a:p>
        </p:txBody>
      </p:sp>
      <p:sp>
        <p:nvSpPr>
          <p:cNvPr id="239" name="Google Shape;239;p7"/>
          <p:cNvSpPr txBox="1">
            <a:spLocks noGrp="1"/>
          </p:cNvSpPr>
          <p:nvPr>
            <p:ph type="body" idx="1"/>
          </p:nvPr>
        </p:nvSpPr>
        <p:spPr>
          <a:xfrm>
            <a:off x="1453650" y="2103475"/>
            <a:ext cx="9284700" cy="2495400"/>
          </a:xfrm>
          <a:prstGeom prst="rect">
            <a:avLst/>
          </a:prstGeom>
        </p:spPr>
        <p:txBody>
          <a:bodyPr spcFirstLastPara="1" wrap="square" lIns="121900" tIns="121900" rIns="121900" bIns="121900" anchor="ctr" anchorCtr="0">
            <a:noAutofit/>
          </a:bodyPr>
          <a:lstStyle/>
          <a:p>
            <a:pPr marL="0" lvl="0" indent="0" algn="just" rtl="0">
              <a:spcBef>
                <a:spcPts val="0"/>
              </a:spcBef>
              <a:spcAft>
                <a:spcPts val="1000"/>
              </a:spcAft>
              <a:buNone/>
            </a:pPr>
            <a:r>
              <a:rPr lang="en-US" sz="1800" dirty="0"/>
              <a:t>ARM (Advanced RISC Machine) </a:t>
            </a:r>
            <a:r>
              <a:rPr lang="en-US" sz="1800" dirty="0" err="1"/>
              <a:t>atau</a:t>
            </a:r>
            <a:r>
              <a:rPr lang="en-US" sz="1800" dirty="0"/>
              <a:t> </a:t>
            </a:r>
            <a:r>
              <a:rPr lang="en-US" sz="1800" dirty="0" err="1"/>
              <a:t>arsitektur</a:t>
            </a:r>
            <a:r>
              <a:rPr lang="en-US" sz="1800" dirty="0"/>
              <a:t> ARM </a:t>
            </a:r>
            <a:r>
              <a:rPr lang="en-US" sz="1800" dirty="0" err="1"/>
              <a:t>adalah</a:t>
            </a:r>
            <a:r>
              <a:rPr lang="en-US" sz="1800" dirty="0"/>
              <a:t> </a:t>
            </a:r>
            <a:r>
              <a:rPr lang="en-US" sz="1800" dirty="0" err="1"/>
              <a:t>arsitektur</a:t>
            </a:r>
            <a:r>
              <a:rPr lang="en-US" sz="1800" dirty="0"/>
              <a:t> yang </a:t>
            </a:r>
            <a:r>
              <a:rPr lang="en-US" sz="1800" dirty="0" err="1"/>
              <a:t>mengusung</a:t>
            </a:r>
            <a:r>
              <a:rPr lang="en-US" sz="1800" dirty="0"/>
              <a:t> </a:t>
            </a:r>
            <a:r>
              <a:rPr lang="en-US" sz="1800" dirty="0" err="1"/>
              <a:t>prosesor</a:t>
            </a:r>
            <a:r>
              <a:rPr lang="en-US" sz="1800" dirty="0"/>
              <a:t> 32-bit RISC </a:t>
            </a:r>
            <a:r>
              <a:rPr lang="en-US" sz="1800" dirty="0" err="1"/>
              <a:t>hasil</a:t>
            </a:r>
            <a:r>
              <a:rPr lang="en-US" sz="1800" dirty="0"/>
              <a:t> </a:t>
            </a:r>
            <a:r>
              <a:rPr lang="en-US" sz="1800" dirty="0" err="1"/>
              <a:t>pengembangan</a:t>
            </a:r>
            <a:r>
              <a:rPr lang="en-US" sz="1800" dirty="0"/>
              <a:t> </a:t>
            </a:r>
            <a:r>
              <a:rPr lang="en-US" sz="1800" dirty="0" err="1"/>
              <a:t>dari</a:t>
            </a:r>
            <a:r>
              <a:rPr lang="en-US" sz="1800" dirty="0"/>
              <a:t> ARM Limited. Advanced RISC Machine </a:t>
            </a:r>
            <a:r>
              <a:rPr lang="en-US" sz="1800" dirty="0" err="1"/>
              <a:t>merupakan</a:t>
            </a:r>
            <a:r>
              <a:rPr lang="en-US" sz="1800" dirty="0"/>
              <a:t> </a:t>
            </a:r>
            <a:r>
              <a:rPr lang="en-US" sz="1800" dirty="0" err="1"/>
              <a:t>pengembangan</a:t>
            </a:r>
            <a:r>
              <a:rPr lang="en-US" sz="1800" dirty="0"/>
              <a:t> </a:t>
            </a:r>
            <a:r>
              <a:rPr lang="en-US" sz="1800" dirty="0" err="1"/>
              <a:t>dari</a:t>
            </a:r>
            <a:r>
              <a:rPr lang="en-US" sz="1800" dirty="0"/>
              <a:t> Acorn RISC Machine. </a:t>
            </a:r>
            <a:r>
              <a:rPr lang="en-US" sz="1800" dirty="0" err="1"/>
              <a:t>Sebelum</a:t>
            </a:r>
            <a:r>
              <a:rPr lang="en-US" sz="1800" dirty="0"/>
              <a:t> </a:t>
            </a:r>
            <a:r>
              <a:rPr lang="en-US" sz="1800" dirty="0" err="1"/>
              <a:t>versi</a:t>
            </a:r>
            <a:r>
              <a:rPr lang="en-US" sz="1800" dirty="0"/>
              <a:t> Advanced </a:t>
            </a:r>
            <a:r>
              <a:rPr lang="en-US" sz="1800" dirty="0" err="1"/>
              <a:t>mulanya</a:t>
            </a:r>
            <a:r>
              <a:rPr lang="en-US" sz="1800" dirty="0"/>
              <a:t>, ARM </a:t>
            </a:r>
            <a:r>
              <a:rPr lang="en-US" sz="1800" dirty="0" err="1"/>
              <a:t>adalah</a:t>
            </a:r>
            <a:r>
              <a:rPr lang="en-US" sz="1800" dirty="0"/>
              <a:t> processor </a:t>
            </a:r>
            <a:r>
              <a:rPr lang="en-US" sz="1800" dirty="0" err="1"/>
              <a:t>untuk</a:t>
            </a:r>
            <a:r>
              <a:rPr lang="en-US" sz="1800" dirty="0"/>
              <a:t> desktop </a:t>
            </a:r>
            <a:r>
              <a:rPr lang="en-US" sz="1800" dirty="0" err="1"/>
              <a:t>banyak</a:t>
            </a:r>
            <a:r>
              <a:rPr lang="en-US" sz="1800" dirty="0"/>
              <a:t> </a:t>
            </a:r>
            <a:r>
              <a:rPr lang="en-US" sz="1800" dirty="0" err="1"/>
              <a:t>digunakan</a:t>
            </a:r>
            <a:r>
              <a:rPr lang="en-US" sz="1800" dirty="0"/>
              <a:t> oleh </a:t>
            </a:r>
            <a:r>
              <a:rPr lang="en-US" sz="1800" dirty="0" err="1"/>
              <a:t>keluarga</a:t>
            </a:r>
            <a:r>
              <a:rPr lang="en-US" sz="1800" dirty="0"/>
              <a:t> x86 </a:t>
            </a:r>
            <a:r>
              <a:rPr lang="en-US" sz="1800" dirty="0" err="1"/>
              <a:t>akan</a:t>
            </a:r>
            <a:r>
              <a:rPr lang="en-US" sz="1800" dirty="0"/>
              <a:t> </a:t>
            </a:r>
            <a:r>
              <a:rPr lang="en-US" sz="1800" dirty="0" err="1"/>
              <a:t>tetapi</a:t>
            </a:r>
            <a:r>
              <a:rPr lang="en-US" sz="1800" dirty="0"/>
              <a:t> </a:t>
            </a:r>
            <a:r>
              <a:rPr lang="en-US" sz="1800" dirty="0" err="1"/>
              <a:t>karena</a:t>
            </a:r>
            <a:r>
              <a:rPr lang="en-US" sz="1800" dirty="0"/>
              <a:t> </a:t>
            </a:r>
            <a:r>
              <a:rPr lang="en-US" sz="1800" dirty="0" err="1"/>
              <a:t>desainnya</a:t>
            </a:r>
            <a:r>
              <a:rPr lang="en-US" sz="1800" dirty="0"/>
              <a:t> yang </a:t>
            </a:r>
            <a:r>
              <a:rPr lang="en-US" sz="1800" dirty="0" err="1"/>
              <a:t>terkesan</a:t>
            </a:r>
            <a:r>
              <a:rPr lang="en-US" sz="1800" dirty="0"/>
              <a:t> </a:t>
            </a:r>
            <a:r>
              <a:rPr lang="en-US" sz="1800" dirty="0" err="1"/>
              <a:t>sederhana</a:t>
            </a:r>
            <a:r>
              <a:rPr lang="en-US" sz="1800" dirty="0"/>
              <a:t>, </a:t>
            </a:r>
            <a:r>
              <a:rPr lang="en-US" sz="1800" dirty="0" err="1"/>
              <a:t>mau</a:t>
            </a:r>
            <a:r>
              <a:rPr lang="en-US" sz="1800" dirty="0"/>
              <a:t> </a:t>
            </a:r>
            <a:r>
              <a:rPr lang="en-US" sz="1800" dirty="0" err="1"/>
              <a:t>tak</a:t>
            </a:r>
            <a:r>
              <a:rPr lang="en-US" sz="1800" dirty="0"/>
              <a:t> </a:t>
            </a:r>
            <a:r>
              <a:rPr lang="en-US" sz="1800" dirty="0" err="1"/>
              <a:t>mau</a:t>
            </a:r>
            <a:r>
              <a:rPr lang="en-US" sz="1800" dirty="0"/>
              <a:t> processor </a:t>
            </a:r>
            <a:r>
              <a:rPr lang="en-US" sz="1800" dirty="0" err="1"/>
              <a:t>ini</a:t>
            </a:r>
            <a:r>
              <a:rPr lang="en-US" sz="1800" dirty="0"/>
              <a:t> </a:t>
            </a:r>
            <a:r>
              <a:rPr lang="en-US" sz="1800" dirty="0" err="1"/>
              <a:t>hanya</a:t>
            </a:r>
            <a:r>
              <a:rPr lang="en-US" sz="1800" dirty="0"/>
              <a:t> </a:t>
            </a:r>
            <a:r>
              <a:rPr lang="en-US" sz="1800" dirty="0" err="1"/>
              <a:t>dapat</a:t>
            </a:r>
            <a:r>
              <a:rPr lang="en-US" sz="1800" dirty="0"/>
              <a:t> </a:t>
            </a:r>
            <a:r>
              <a:rPr lang="en-US" sz="1800" dirty="0" err="1"/>
              <a:t>digunakan</a:t>
            </a:r>
            <a:r>
              <a:rPr lang="en-US" sz="1800" dirty="0"/>
              <a:t> </a:t>
            </a:r>
            <a:r>
              <a:rPr lang="en-US" sz="1800" dirty="0" err="1"/>
              <a:t>sebagai</a:t>
            </a:r>
            <a:r>
              <a:rPr lang="en-US" sz="1800" dirty="0"/>
              <a:t> processor pada pasar mobile electronic </a:t>
            </a:r>
            <a:r>
              <a:rPr lang="en-US" sz="1800" dirty="0" err="1"/>
              <a:t>serta</a:t>
            </a:r>
            <a:r>
              <a:rPr lang="en-US" sz="1800" dirty="0"/>
              <a:t> embedded system.</a:t>
            </a:r>
            <a:endParaRPr sz="1800" dirty="0"/>
          </a:p>
        </p:txBody>
      </p:sp>
      <p:sp>
        <p:nvSpPr>
          <p:cNvPr id="240" name="Google Shape;240;p7">
            <a:hlinkClick r:id="rId3" action="ppaction://hlinksldjump"/>
          </p:cNvPr>
          <p:cNvSpPr/>
          <p:nvPr/>
        </p:nvSpPr>
        <p:spPr>
          <a:xfrm>
            <a:off x="264403"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1</a:t>
            </a:r>
            <a:endParaRPr b="1">
              <a:solidFill>
                <a:schemeClr val="lt1"/>
              </a:solidFill>
              <a:latin typeface="Englebert"/>
              <a:ea typeface="Englebert"/>
              <a:cs typeface="Englebert"/>
              <a:sym typeface="Englebert"/>
            </a:endParaRPr>
          </a:p>
        </p:txBody>
      </p:sp>
      <p:sp>
        <p:nvSpPr>
          <p:cNvPr id="241" name="Google Shape;241;p7">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1453650" y="1074100"/>
            <a:ext cx="9284700" cy="763500"/>
          </a:xfrm>
          <a:prstGeom prst="rect">
            <a:avLst/>
          </a:prstGeom>
        </p:spPr>
        <p:txBody>
          <a:bodyPr spcFirstLastPara="1" wrap="square" lIns="121900" tIns="121900" rIns="121900" bIns="121900" anchor="t" anchorCtr="0">
            <a:noAutofit/>
          </a:bodyPr>
          <a:lstStyle/>
          <a:p>
            <a:pPr lvl="0"/>
            <a:r>
              <a:rPr lang="en-US" dirty="0" err="1">
                <a:solidFill>
                  <a:srgbClr val="000000"/>
                </a:solidFill>
              </a:rPr>
              <a:t>Fungsi</a:t>
            </a:r>
            <a:r>
              <a:rPr lang="en-US" dirty="0">
                <a:solidFill>
                  <a:srgbClr val="000000"/>
                </a:solidFill>
              </a:rPr>
              <a:t> dan Cara </a:t>
            </a:r>
            <a:r>
              <a:rPr lang="en-US" dirty="0" err="1">
                <a:solidFill>
                  <a:srgbClr val="000000"/>
                </a:solidFill>
              </a:rPr>
              <a:t>kerja</a:t>
            </a:r>
            <a:r>
              <a:rPr lang="en-US" dirty="0">
                <a:solidFill>
                  <a:srgbClr val="000000"/>
                </a:solidFill>
              </a:rPr>
              <a:t> Processor ARM</a:t>
            </a:r>
            <a:endParaRPr dirty="0"/>
          </a:p>
        </p:txBody>
      </p:sp>
      <p:sp>
        <p:nvSpPr>
          <p:cNvPr id="247" name="Google Shape;247;p8"/>
          <p:cNvSpPr txBox="1">
            <a:spLocks noGrp="1"/>
          </p:cNvSpPr>
          <p:nvPr>
            <p:ph type="body" idx="1"/>
          </p:nvPr>
        </p:nvSpPr>
        <p:spPr>
          <a:xfrm>
            <a:off x="1453650" y="2103475"/>
            <a:ext cx="9284700" cy="2588100"/>
          </a:xfrm>
          <a:prstGeom prst="rect">
            <a:avLst/>
          </a:prstGeom>
        </p:spPr>
        <p:txBody>
          <a:bodyPr spcFirstLastPara="1" wrap="square" lIns="121900" tIns="121900" rIns="121900" bIns="121900" anchor="ctr" anchorCtr="0">
            <a:noAutofit/>
          </a:bodyPr>
          <a:lstStyle/>
          <a:p>
            <a:pPr marL="0" lvl="0" indent="0" algn="l">
              <a:spcAft>
                <a:spcPts val="1000"/>
              </a:spcAft>
              <a:buClr>
                <a:srgbClr val="434343"/>
              </a:buClr>
              <a:buNone/>
            </a:pPr>
            <a:r>
              <a:rPr lang="en-ID" sz="1800" dirty="0">
                <a:solidFill>
                  <a:srgbClr val="434343"/>
                </a:solidFill>
              </a:rPr>
              <a:t>Pada </a:t>
            </a:r>
            <a:r>
              <a:rPr lang="en-ID" sz="1800" dirty="0" err="1">
                <a:solidFill>
                  <a:srgbClr val="434343"/>
                </a:solidFill>
              </a:rPr>
              <a:t>Umunya</a:t>
            </a:r>
            <a:r>
              <a:rPr lang="en-ID" sz="1800" dirty="0">
                <a:solidFill>
                  <a:srgbClr val="434343"/>
                </a:solidFill>
              </a:rPr>
              <a:t> </a:t>
            </a:r>
            <a:r>
              <a:rPr lang="en-ID" sz="1800" dirty="0" err="1">
                <a:solidFill>
                  <a:srgbClr val="434343"/>
                </a:solidFill>
              </a:rPr>
              <a:t>sebuah</a:t>
            </a:r>
            <a:r>
              <a:rPr lang="en-ID" sz="1800" dirty="0">
                <a:solidFill>
                  <a:srgbClr val="434343"/>
                </a:solidFill>
              </a:rPr>
              <a:t> processor </a:t>
            </a:r>
            <a:r>
              <a:rPr lang="en-ID" sz="1800" dirty="0" err="1">
                <a:solidFill>
                  <a:srgbClr val="434343"/>
                </a:solidFill>
              </a:rPr>
              <a:t>adalah</a:t>
            </a:r>
            <a:r>
              <a:rPr lang="en-ID" sz="1800" dirty="0">
                <a:solidFill>
                  <a:srgbClr val="434343"/>
                </a:solidFill>
              </a:rPr>
              <a:t> </a:t>
            </a:r>
            <a:r>
              <a:rPr lang="en-ID" sz="1800" dirty="0" err="1">
                <a:solidFill>
                  <a:srgbClr val="434343"/>
                </a:solidFill>
              </a:rPr>
              <a:t>hanya</a:t>
            </a:r>
            <a:r>
              <a:rPr lang="en-ID" sz="1800" dirty="0">
                <a:solidFill>
                  <a:srgbClr val="434343"/>
                </a:solidFill>
              </a:rPr>
              <a:t> </a:t>
            </a:r>
            <a:r>
              <a:rPr lang="en-ID" sz="1800" dirty="0" err="1">
                <a:solidFill>
                  <a:srgbClr val="434343"/>
                </a:solidFill>
              </a:rPr>
              <a:t>untuk</a:t>
            </a:r>
            <a:r>
              <a:rPr lang="en-ID" sz="1800" dirty="0">
                <a:solidFill>
                  <a:srgbClr val="434343"/>
                </a:solidFill>
              </a:rPr>
              <a:t> </a:t>
            </a:r>
            <a:r>
              <a:rPr lang="en-ID" sz="1800" dirty="0" err="1">
                <a:solidFill>
                  <a:srgbClr val="434343"/>
                </a:solidFill>
              </a:rPr>
              <a:t>memproses</a:t>
            </a:r>
            <a:r>
              <a:rPr lang="en-ID" sz="1800" dirty="0">
                <a:solidFill>
                  <a:srgbClr val="434343"/>
                </a:solidFill>
              </a:rPr>
              <a:t> </a:t>
            </a:r>
            <a:r>
              <a:rPr lang="en-ID" sz="1800" dirty="0" err="1">
                <a:solidFill>
                  <a:srgbClr val="434343"/>
                </a:solidFill>
              </a:rPr>
              <a:t>ddata</a:t>
            </a:r>
            <a:r>
              <a:rPr lang="en-ID" sz="1800" dirty="0">
                <a:solidFill>
                  <a:srgbClr val="434343"/>
                </a:solidFill>
              </a:rPr>
              <a:t> yang </a:t>
            </a:r>
            <a:r>
              <a:rPr lang="en-ID" sz="1800" dirty="0" err="1">
                <a:solidFill>
                  <a:srgbClr val="434343"/>
                </a:solidFill>
              </a:rPr>
              <a:t>diterima</a:t>
            </a:r>
            <a:r>
              <a:rPr lang="en-ID" sz="1800" dirty="0">
                <a:solidFill>
                  <a:srgbClr val="434343"/>
                </a:solidFill>
              </a:rPr>
              <a:t> </a:t>
            </a:r>
            <a:r>
              <a:rPr lang="en-ID" sz="1800" dirty="0" err="1">
                <a:solidFill>
                  <a:srgbClr val="434343"/>
                </a:solidFill>
              </a:rPr>
              <a:t>dari</a:t>
            </a:r>
            <a:r>
              <a:rPr lang="en-ID" sz="1800" dirty="0">
                <a:solidFill>
                  <a:srgbClr val="434343"/>
                </a:solidFill>
              </a:rPr>
              <a:t> </a:t>
            </a:r>
            <a:r>
              <a:rPr lang="en-ID" sz="1800" dirty="0" err="1">
                <a:solidFill>
                  <a:srgbClr val="434343"/>
                </a:solidFill>
              </a:rPr>
              <a:t>masukkan</a:t>
            </a:r>
            <a:r>
              <a:rPr lang="en-ID" sz="1800" dirty="0">
                <a:solidFill>
                  <a:srgbClr val="434343"/>
                </a:solidFill>
              </a:rPr>
              <a:t> </a:t>
            </a:r>
            <a:r>
              <a:rPr lang="en-ID" sz="1800" dirty="0" err="1">
                <a:solidFill>
                  <a:srgbClr val="434343"/>
                </a:solidFill>
              </a:rPr>
              <a:t>atau</a:t>
            </a:r>
            <a:r>
              <a:rPr lang="en-ID" sz="1800" dirty="0">
                <a:solidFill>
                  <a:srgbClr val="434343"/>
                </a:solidFill>
              </a:rPr>
              <a:t> input, </a:t>
            </a:r>
            <a:r>
              <a:rPr lang="en-ID" sz="1800" dirty="0" err="1">
                <a:solidFill>
                  <a:srgbClr val="434343"/>
                </a:solidFill>
              </a:rPr>
              <a:t>kemudian</a:t>
            </a:r>
            <a:r>
              <a:rPr lang="en-ID" sz="1800" dirty="0">
                <a:solidFill>
                  <a:srgbClr val="434343"/>
                </a:solidFill>
              </a:rPr>
              <a:t> </a:t>
            </a:r>
            <a:r>
              <a:rPr lang="en-ID" sz="1800" dirty="0" err="1">
                <a:solidFill>
                  <a:srgbClr val="434343"/>
                </a:solidFill>
              </a:rPr>
              <a:t>akan</a:t>
            </a:r>
            <a:r>
              <a:rPr lang="en-ID" sz="1800" dirty="0">
                <a:solidFill>
                  <a:srgbClr val="434343"/>
                </a:solidFill>
              </a:rPr>
              <a:t> </a:t>
            </a:r>
            <a:r>
              <a:rPr lang="en-ID" sz="1800" dirty="0" err="1">
                <a:solidFill>
                  <a:srgbClr val="434343"/>
                </a:solidFill>
              </a:rPr>
              <a:t>menghasilkan</a:t>
            </a:r>
            <a:r>
              <a:rPr lang="en-ID" sz="1800" dirty="0">
                <a:solidFill>
                  <a:srgbClr val="434343"/>
                </a:solidFill>
              </a:rPr>
              <a:t> </a:t>
            </a:r>
            <a:r>
              <a:rPr lang="en-ID" sz="1800" dirty="0" err="1">
                <a:solidFill>
                  <a:srgbClr val="434343"/>
                </a:solidFill>
              </a:rPr>
              <a:t>pengeluaran</a:t>
            </a:r>
            <a:r>
              <a:rPr lang="en-ID" sz="1800" dirty="0">
                <a:solidFill>
                  <a:srgbClr val="434343"/>
                </a:solidFill>
              </a:rPr>
              <a:t> </a:t>
            </a:r>
            <a:r>
              <a:rPr lang="en-ID" sz="1800" dirty="0" err="1">
                <a:solidFill>
                  <a:srgbClr val="434343"/>
                </a:solidFill>
              </a:rPr>
              <a:t>atau</a:t>
            </a:r>
            <a:r>
              <a:rPr lang="en-ID" sz="1800" dirty="0">
                <a:solidFill>
                  <a:srgbClr val="434343"/>
                </a:solidFill>
              </a:rPr>
              <a:t> output data-data yang </a:t>
            </a:r>
            <a:r>
              <a:rPr lang="en-ID" sz="1800" dirty="0" err="1">
                <a:solidFill>
                  <a:srgbClr val="434343"/>
                </a:solidFill>
              </a:rPr>
              <a:t>dinginkan</a:t>
            </a:r>
            <a:r>
              <a:rPr lang="en-ID" sz="1800" dirty="0">
                <a:solidFill>
                  <a:srgbClr val="434343"/>
                </a:solidFill>
              </a:rPr>
              <a:t> </a:t>
            </a:r>
            <a:r>
              <a:rPr lang="en-ID" sz="1800" dirty="0" err="1">
                <a:solidFill>
                  <a:srgbClr val="434343"/>
                </a:solidFill>
              </a:rPr>
              <a:t>dari</a:t>
            </a:r>
            <a:r>
              <a:rPr lang="en-ID" sz="1800" dirty="0">
                <a:solidFill>
                  <a:srgbClr val="434343"/>
                </a:solidFill>
              </a:rPr>
              <a:t> user.</a:t>
            </a:r>
          </a:p>
          <a:p>
            <a:pPr marL="0" lvl="0" indent="0" algn="l">
              <a:spcAft>
                <a:spcPts val="1000"/>
              </a:spcAft>
              <a:buClr>
                <a:srgbClr val="434343"/>
              </a:buClr>
              <a:buNone/>
            </a:pPr>
            <a:r>
              <a:rPr lang="en-US" sz="1800" dirty="0">
                <a:solidFill>
                  <a:srgbClr val="434343"/>
                </a:solidFill>
              </a:rPr>
              <a:t>C</a:t>
            </a:r>
            <a:r>
              <a:rPr lang="en-ID" sz="1800" dirty="0" err="1">
                <a:solidFill>
                  <a:srgbClr val="434343"/>
                </a:solidFill>
              </a:rPr>
              <a:t>ara</a:t>
            </a:r>
            <a:r>
              <a:rPr lang="en-ID" sz="1800" dirty="0">
                <a:solidFill>
                  <a:srgbClr val="434343"/>
                </a:solidFill>
              </a:rPr>
              <a:t> </a:t>
            </a:r>
            <a:r>
              <a:rPr lang="en-ID" sz="1800" dirty="0" err="1">
                <a:solidFill>
                  <a:srgbClr val="434343"/>
                </a:solidFill>
              </a:rPr>
              <a:t>kerja</a:t>
            </a:r>
            <a:r>
              <a:rPr lang="en-ID" sz="1800" dirty="0">
                <a:solidFill>
                  <a:srgbClr val="434343"/>
                </a:solidFill>
              </a:rPr>
              <a:t> processor </a:t>
            </a:r>
            <a:r>
              <a:rPr lang="en-ID" sz="1800" dirty="0" err="1">
                <a:solidFill>
                  <a:srgbClr val="434343"/>
                </a:solidFill>
              </a:rPr>
              <a:t>akan</a:t>
            </a:r>
            <a:r>
              <a:rPr lang="en-ID" sz="1800" dirty="0">
                <a:solidFill>
                  <a:srgbClr val="434343"/>
                </a:solidFill>
              </a:rPr>
              <a:t> </a:t>
            </a:r>
            <a:r>
              <a:rPr lang="en-ID" sz="1800" dirty="0" err="1">
                <a:solidFill>
                  <a:srgbClr val="434343"/>
                </a:solidFill>
              </a:rPr>
              <a:t>terus</a:t>
            </a:r>
            <a:r>
              <a:rPr lang="en-ID" sz="1800" dirty="0">
                <a:solidFill>
                  <a:srgbClr val="434343"/>
                </a:solidFill>
              </a:rPr>
              <a:t> </a:t>
            </a:r>
            <a:r>
              <a:rPr lang="en-ID" sz="1800" dirty="0" err="1">
                <a:solidFill>
                  <a:srgbClr val="434343"/>
                </a:solidFill>
              </a:rPr>
              <a:t>terhubung</a:t>
            </a:r>
            <a:r>
              <a:rPr lang="en-ID" sz="1800" dirty="0">
                <a:solidFill>
                  <a:srgbClr val="434343"/>
                </a:solidFill>
              </a:rPr>
              <a:t> </a:t>
            </a:r>
            <a:r>
              <a:rPr lang="en-ID" sz="1800" dirty="0" err="1">
                <a:solidFill>
                  <a:srgbClr val="434343"/>
                </a:solidFill>
              </a:rPr>
              <a:t>dengan</a:t>
            </a:r>
            <a:r>
              <a:rPr lang="en-ID" sz="1800" dirty="0">
                <a:solidFill>
                  <a:srgbClr val="434343"/>
                </a:solidFill>
              </a:rPr>
              <a:t> </a:t>
            </a:r>
            <a:r>
              <a:rPr lang="en-ID" sz="1800" dirty="0" err="1">
                <a:solidFill>
                  <a:srgbClr val="434343"/>
                </a:solidFill>
              </a:rPr>
              <a:t>komponen</a:t>
            </a:r>
            <a:r>
              <a:rPr lang="en-ID" sz="1800" dirty="0">
                <a:solidFill>
                  <a:srgbClr val="434343"/>
                </a:solidFill>
              </a:rPr>
              <a:t> computer yang </a:t>
            </a:r>
            <a:r>
              <a:rPr lang="en-ID" sz="1800" dirty="0" err="1">
                <a:solidFill>
                  <a:srgbClr val="434343"/>
                </a:solidFill>
              </a:rPr>
              <a:t>lainnya</a:t>
            </a:r>
            <a:r>
              <a:rPr lang="en-ID" sz="1800" dirty="0">
                <a:solidFill>
                  <a:srgbClr val="434343"/>
                </a:solidFill>
              </a:rPr>
              <a:t>, </a:t>
            </a:r>
            <a:r>
              <a:rPr lang="en-ID" sz="1800" dirty="0" err="1">
                <a:solidFill>
                  <a:srgbClr val="434343"/>
                </a:solidFill>
              </a:rPr>
              <a:t>terutama</a:t>
            </a:r>
            <a:r>
              <a:rPr lang="en-ID" sz="1800" dirty="0">
                <a:solidFill>
                  <a:srgbClr val="434343"/>
                </a:solidFill>
              </a:rPr>
              <a:t> </a:t>
            </a:r>
            <a:r>
              <a:rPr lang="en-ID" sz="1800" dirty="0" err="1">
                <a:solidFill>
                  <a:srgbClr val="434343"/>
                </a:solidFill>
              </a:rPr>
              <a:t>hardisk</a:t>
            </a:r>
            <a:r>
              <a:rPr lang="en-ID" sz="1800" dirty="0">
                <a:solidFill>
                  <a:srgbClr val="434343"/>
                </a:solidFill>
              </a:rPr>
              <a:t> dan RAM</a:t>
            </a:r>
            <a:r>
              <a:rPr lang="id-ID" sz="1800" dirty="0">
                <a:solidFill>
                  <a:srgbClr val="434343"/>
                </a:solidFill>
              </a:rPr>
              <a:t>.</a:t>
            </a:r>
          </a:p>
          <a:p>
            <a:pPr marL="342900" lvl="0" indent="-342900" algn="l" rtl="0">
              <a:spcBef>
                <a:spcPts val="0"/>
              </a:spcBef>
              <a:spcAft>
                <a:spcPts val="1000"/>
              </a:spcAft>
              <a:buFont typeface="+mj-lt"/>
              <a:buAutoNum type="arabicPeriod"/>
            </a:pPr>
            <a:endParaRPr lang="en-US" sz="1800" dirty="0"/>
          </a:p>
        </p:txBody>
      </p:sp>
      <p:sp>
        <p:nvSpPr>
          <p:cNvPr id="248" name="Google Shape;248;p8">
            <a:hlinkClick r:id="rId3" action="ppaction://hlinksldjump"/>
          </p:cNvPr>
          <p:cNvSpPr/>
          <p:nvPr/>
        </p:nvSpPr>
        <p:spPr>
          <a:xfrm>
            <a:off x="1059576"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2</a:t>
            </a:r>
            <a:endParaRPr b="1">
              <a:solidFill>
                <a:schemeClr val="lt1"/>
              </a:solidFill>
              <a:latin typeface="Englebert"/>
              <a:ea typeface="Englebert"/>
              <a:cs typeface="Englebert"/>
              <a:sym typeface="Englebert"/>
            </a:endParaRPr>
          </a:p>
        </p:txBody>
      </p:sp>
      <p:sp>
        <p:nvSpPr>
          <p:cNvPr id="249" name="Google Shape;249;p8">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9"/>
          <p:cNvSpPr txBox="1">
            <a:spLocks noGrp="1"/>
          </p:cNvSpPr>
          <p:nvPr>
            <p:ph type="body" idx="1"/>
          </p:nvPr>
        </p:nvSpPr>
        <p:spPr>
          <a:xfrm>
            <a:off x="1453650" y="1083212"/>
            <a:ext cx="9284700" cy="3811517"/>
          </a:xfrm>
          <a:prstGeom prst="rect">
            <a:avLst/>
          </a:prstGeom>
        </p:spPr>
        <p:txBody>
          <a:bodyPr spcFirstLastPara="1" wrap="square" lIns="121900" tIns="121900" rIns="121900" bIns="121900" anchor="ctr" anchorCtr="0">
            <a:noAutofit/>
          </a:bodyPr>
          <a:lstStyle/>
          <a:p>
            <a:pPr marL="0" lvl="0" indent="0" algn="l">
              <a:spcAft>
                <a:spcPts val="1000"/>
              </a:spcAft>
              <a:buClr>
                <a:srgbClr val="434343"/>
              </a:buClr>
              <a:buNone/>
            </a:pPr>
            <a:r>
              <a:rPr lang="id-ID" sz="1800" dirty="0">
                <a:solidFill>
                  <a:srgbClr val="434343"/>
                </a:solidFill>
              </a:rPr>
              <a:t>Bagi para gamer, pasti sudah familiar dengan istilah “greater processor, greating gaming experience”, karena sebuah game pasti sangat berpengaruh dengan kapasitas processor dari sebuah komputer.</a:t>
            </a:r>
          </a:p>
          <a:p>
            <a:pPr marL="0" lvl="0" indent="0" algn="l">
              <a:spcAft>
                <a:spcPts val="1000"/>
              </a:spcAft>
              <a:buClr>
                <a:srgbClr val="434343"/>
              </a:buClr>
              <a:buNone/>
            </a:pPr>
            <a:r>
              <a:rPr lang="en-US" sz="1800" dirty="0">
                <a:solidFill>
                  <a:srgbClr val="434343"/>
                </a:solidFill>
              </a:rPr>
              <a:t>M</a:t>
            </a:r>
            <a:r>
              <a:rPr lang="en-ID" sz="1800" dirty="0" err="1">
                <a:solidFill>
                  <a:srgbClr val="434343"/>
                </a:solidFill>
              </a:rPr>
              <a:t>enurut</a:t>
            </a:r>
            <a:r>
              <a:rPr lang="en-ID" sz="1800" dirty="0">
                <a:solidFill>
                  <a:srgbClr val="434343"/>
                </a:solidFill>
              </a:rPr>
              <a:t> situs Web ARM arm.com, processor ARM </a:t>
            </a:r>
            <a:r>
              <a:rPr lang="en-ID" sz="1800" dirty="0" err="1">
                <a:solidFill>
                  <a:srgbClr val="434343"/>
                </a:solidFill>
              </a:rPr>
              <a:t>dirancang</a:t>
            </a:r>
            <a:r>
              <a:rPr lang="en-ID" sz="1800" dirty="0">
                <a:solidFill>
                  <a:srgbClr val="434343"/>
                </a:solidFill>
              </a:rPr>
              <a:t> </a:t>
            </a:r>
            <a:r>
              <a:rPr lang="en-ID" sz="1800" dirty="0" err="1">
                <a:solidFill>
                  <a:srgbClr val="434343"/>
                </a:solidFill>
              </a:rPr>
              <a:t>untuk</a:t>
            </a:r>
            <a:r>
              <a:rPr lang="en-ID" sz="1800" dirty="0">
                <a:solidFill>
                  <a:srgbClr val="434343"/>
                </a:solidFill>
              </a:rPr>
              <a:t> </a:t>
            </a:r>
            <a:r>
              <a:rPr lang="en-ID" sz="1800" dirty="0" err="1">
                <a:solidFill>
                  <a:srgbClr val="434343"/>
                </a:solidFill>
              </a:rPr>
              <a:t>memenuhi</a:t>
            </a:r>
            <a:r>
              <a:rPr lang="en-ID" sz="1800" dirty="0">
                <a:solidFill>
                  <a:srgbClr val="434343"/>
                </a:solidFill>
              </a:rPr>
              <a:t> </a:t>
            </a:r>
            <a:r>
              <a:rPr lang="en-ID" sz="1800" dirty="0" err="1">
                <a:solidFill>
                  <a:srgbClr val="434343"/>
                </a:solidFill>
              </a:rPr>
              <a:t>kebutuhan</a:t>
            </a:r>
            <a:r>
              <a:rPr lang="en-ID" sz="1800" dirty="0">
                <a:solidFill>
                  <a:srgbClr val="434343"/>
                </a:solidFill>
              </a:rPr>
              <a:t> </a:t>
            </a:r>
            <a:r>
              <a:rPr lang="id-ID" sz="1800" dirty="0">
                <a:solidFill>
                  <a:srgbClr val="434343"/>
                </a:solidFill>
              </a:rPr>
              <a:t>tiga</a:t>
            </a:r>
            <a:r>
              <a:rPr lang="en-ID" sz="1800" dirty="0">
                <a:solidFill>
                  <a:srgbClr val="434343"/>
                </a:solidFill>
              </a:rPr>
              <a:t> </a:t>
            </a:r>
            <a:r>
              <a:rPr lang="en-ID" sz="1800" dirty="0" err="1">
                <a:solidFill>
                  <a:srgbClr val="434343"/>
                </a:solidFill>
              </a:rPr>
              <a:t>kategori</a:t>
            </a:r>
            <a:r>
              <a:rPr lang="en-ID" sz="1800" dirty="0">
                <a:solidFill>
                  <a:srgbClr val="434343"/>
                </a:solidFill>
              </a:rPr>
              <a:t> system :</a:t>
            </a:r>
          </a:p>
          <a:p>
            <a:pPr marL="285750" lvl="0" indent="-285750" algn="l">
              <a:spcAft>
                <a:spcPts val="1000"/>
              </a:spcAft>
              <a:buClr>
                <a:srgbClr val="434343"/>
              </a:buClr>
            </a:pPr>
            <a:r>
              <a:rPr lang="en-US" sz="1800" dirty="0">
                <a:solidFill>
                  <a:srgbClr val="434343"/>
                </a:solidFill>
              </a:rPr>
              <a:t>T</a:t>
            </a:r>
            <a:r>
              <a:rPr lang="en-ID" sz="1800" dirty="0" err="1">
                <a:solidFill>
                  <a:srgbClr val="434343"/>
                </a:solidFill>
              </a:rPr>
              <a:t>ertanam</a:t>
            </a:r>
            <a:r>
              <a:rPr lang="en-ID" sz="1800" dirty="0">
                <a:solidFill>
                  <a:srgbClr val="434343"/>
                </a:solidFill>
              </a:rPr>
              <a:t> system real-time : system </a:t>
            </a:r>
            <a:r>
              <a:rPr lang="en-ID" sz="1800" dirty="0" err="1">
                <a:solidFill>
                  <a:srgbClr val="434343"/>
                </a:solidFill>
              </a:rPr>
              <a:t>untuk</a:t>
            </a:r>
            <a:r>
              <a:rPr lang="en-ID" sz="1800" dirty="0">
                <a:solidFill>
                  <a:srgbClr val="434343"/>
                </a:solidFill>
              </a:rPr>
              <a:t> </a:t>
            </a:r>
            <a:r>
              <a:rPr lang="en-ID" sz="1800" dirty="0" err="1">
                <a:solidFill>
                  <a:srgbClr val="434343"/>
                </a:solidFill>
              </a:rPr>
              <a:t>penyimpanan</a:t>
            </a:r>
            <a:r>
              <a:rPr lang="en-ID" sz="1800" dirty="0">
                <a:solidFill>
                  <a:srgbClr val="434343"/>
                </a:solidFill>
              </a:rPr>
              <a:t>, body </a:t>
            </a:r>
            <a:r>
              <a:rPr lang="en-ID" sz="1800" dirty="0" err="1">
                <a:solidFill>
                  <a:srgbClr val="434343"/>
                </a:solidFill>
              </a:rPr>
              <a:t>otomotif</a:t>
            </a:r>
            <a:r>
              <a:rPr lang="en-ID" sz="1800" dirty="0">
                <a:solidFill>
                  <a:srgbClr val="434343"/>
                </a:solidFill>
              </a:rPr>
              <a:t> dan power-train, </a:t>
            </a:r>
            <a:r>
              <a:rPr lang="en-ID" sz="1800" dirty="0" err="1">
                <a:solidFill>
                  <a:srgbClr val="434343"/>
                </a:solidFill>
              </a:rPr>
              <a:t>aplikasi</a:t>
            </a:r>
            <a:r>
              <a:rPr lang="en-ID" sz="1800" dirty="0">
                <a:solidFill>
                  <a:srgbClr val="434343"/>
                </a:solidFill>
              </a:rPr>
              <a:t> industry dan </a:t>
            </a:r>
            <a:r>
              <a:rPr lang="en-ID" sz="1800" dirty="0" err="1">
                <a:solidFill>
                  <a:srgbClr val="434343"/>
                </a:solidFill>
              </a:rPr>
              <a:t>jaringan</a:t>
            </a:r>
            <a:r>
              <a:rPr lang="en-ID" sz="1800" dirty="0">
                <a:solidFill>
                  <a:srgbClr val="434343"/>
                </a:solidFill>
              </a:rPr>
              <a:t> </a:t>
            </a:r>
          </a:p>
          <a:p>
            <a:pPr marL="285750" lvl="0" indent="-285750" algn="l">
              <a:spcAft>
                <a:spcPts val="1000"/>
              </a:spcAft>
              <a:buClr>
                <a:srgbClr val="434343"/>
              </a:buClr>
            </a:pPr>
            <a:r>
              <a:rPr lang="en-US" sz="1800" dirty="0">
                <a:solidFill>
                  <a:srgbClr val="434343"/>
                </a:solidFill>
              </a:rPr>
              <a:t>A</a:t>
            </a:r>
            <a:r>
              <a:rPr lang="en-ID" sz="1800" dirty="0" err="1">
                <a:solidFill>
                  <a:srgbClr val="434343"/>
                </a:solidFill>
              </a:rPr>
              <a:t>plikasi</a:t>
            </a:r>
            <a:r>
              <a:rPr lang="en-ID" sz="1800" dirty="0">
                <a:solidFill>
                  <a:srgbClr val="434343"/>
                </a:solidFill>
              </a:rPr>
              <a:t> platform : </a:t>
            </a:r>
            <a:r>
              <a:rPr lang="en-ID" sz="1800" dirty="0" err="1">
                <a:solidFill>
                  <a:srgbClr val="434343"/>
                </a:solidFill>
              </a:rPr>
              <a:t>perangkat</a:t>
            </a:r>
            <a:r>
              <a:rPr lang="en-ID" sz="1800" dirty="0">
                <a:solidFill>
                  <a:srgbClr val="434343"/>
                </a:solidFill>
              </a:rPr>
              <a:t> yang </a:t>
            </a:r>
            <a:r>
              <a:rPr lang="en-ID" sz="1800" dirty="0" err="1">
                <a:solidFill>
                  <a:srgbClr val="434343"/>
                </a:solidFill>
              </a:rPr>
              <a:t>menjalankan</a:t>
            </a:r>
            <a:r>
              <a:rPr lang="en-ID" sz="1800" dirty="0">
                <a:solidFill>
                  <a:srgbClr val="434343"/>
                </a:solidFill>
              </a:rPr>
              <a:t> system </a:t>
            </a:r>
            <a:r>
              <a:rPr lang="en-ID" sz="1800" dirty="0" err="1">
                <a:solidFill>
                  <a:srgbClr val="434343"/>
                </a:solidFill>
              </a:rPr>
              <a:t>operasi</a:t>
            </a:r>
            <a:r>
              <a:rPr lang="en-ID" sz="1800" dirty="0">
                <a:solidFill>
                  <a:srgbClr val="434343"/>
                </a:solidFill>
              </a:rPr>
              <a:t> </a:t>
            </a:r>
            <a:r>
              <a:rPr lang="en-ID" sz="1800" dirty="0" err="1">
                <a:solidFill>
                  <a:srgbClr val="434343"/>
                </a:solidFill>
              </a:rPr>
              <a:t>terbuka</a:t>
            </a:r>
            <a:r>
              <a:rPr lang="en-ID" sz="1800" dirty="0">
                <a:solidFill>
                  <a:srgbClr val="434343"/>
                </a:solidFill>
              </a:rPr>
              <a:t> </a:t>
            </a:r>
            <a:r>
              <a:rPr lang="en-ID" sz="1800" dirty="0" err="1">
                <a:solidFill>
                  <a:srgbClr val="434343"/>
                </a:solidFill>
              </a:rPr>
              <a:t>termasuk</a:t>
            </a:r>
            <a:r>
              <a:rPr lang="en-ID" sz="1800" dirty="0">
                <a:solidFill>
                  <a:srgbClr val="434343"/>
                </a:solidFill>
              </a:rPr>
              <a:t> Linux, Palm OS, Symbian OS, dan Windows CE di </a:t>
            </a:r>
            <a:r>
              <a:rPr lang="en-ID" sz="1800" dirty="0" err="1">
                <a:solidFill>
                  <a:srgbClr val="434343"/>
                </a:solidFill>
              </a:rPr>
              <a:t>nirkabel</a:t>
            </a:r>
            <a:r>
              <a:rPr lang="en-ID" sz="1800" dirty="0">
                <a:solidFill>
                  <a:srgbClr val="434343"/>
                </a:solidFill>
              </a:rPr>
              <a:t>, </a:t>
            </a:r>
            <a:r>
              <a:rPr lang="en-ID" sz="1800" dirty="0" err="1">
                <a:solidFill>
                  <a:srgbClr val="434343"/>
                </a:solidFill>
              </a:rPr>
              <a:t>konsumen</a:t>
            </a:r>
            <a:r>
              <a:rPr lang="en-ID" sz="1800" dirty="0">
                <a:solidFill>
                  <a:srgbClr val="434343"/>
                </a:solidFill>
              </a:rPr>
              <a:t> </a:t>
            </a:r>
            <a:r>
              <a:rPr lang="en-ID" sz="1800" dirty="0" err="1">
                <a:solidFill>
                  <a:srgbClr val="434343"/>
                </a:solidFill>
              </a:rPr>
              <a:t>hiburan</a:t>
            </a:r>
            <a:r>
              <a:rPr lang="en-ID" sz="1800" dirty="0">
                <a:solidFill>
                  <a:srgbClr val="434343"/>
                </a:solidFill>
              </a:rPr>
              <a:t> dan </a:t>
            </a:r>
            <a:r>
              <a:rPr lang="en-ID" sz="1800" dirty="0" err="1">
                <a:solidFill>
                  <a:srgbClr val="434343"/>
                </a:solidFill>
              </a:rPr>
              <a:t>aplikasi</a:t>
            </a:r>
            <a:r>
              <a:rPr lang="en-ID" sz="1800" dirty="0">
                <a:solidFill>
                  <a:srgbClr val="434343"/>
                </a:solidFill>
              </a:rPr>
              <a:t> digital imaging </a:t>
            </a:r>
          </a:p>
          <a:p>
            <a:pPr marL="285750" lvl="0" indent="-285750" algn="l">
              <a:spcAft>
                <a:spcPts val="1000"/>
              </a:spcAft>
              <a:buClr>
                <a:srgbClr val="434343"/>
              </a:buClr>
            </a:pPr>
            <a:r>
              <a:rPr lang="en-US" sz="1800" dirty="0">
                <a:solidFill>
                  <a:srgbClr val="434343"/>
                </a:solidFill>
              </a:rPr>
              <a:t>A</a:t>
            </a:r>
            <a:r>
              <a:rPr lang="en-ID" sz="1800" dirty="0" err="1">
                <a:solidFill>
                  <a:srgbClr val="434343"/>
                </a:solidFill>
              </a:rPr>
              <a:t>plikasi</a:t>
            </a:r>
            <a:r>
              <a:rPr lang="en-ID" sz="1800" dirty="0">
                <a:solidFill>
                  <a:srgbClr val="434343"/>
                </a:solidFill>
              </a:rPr>
              <a:t> </a:t>
            </a:r>
            <a:r>
              <a:rPr lang="en-ID" sz="1800" dirty="0" err="1">
                <a:solidFill>
                  <a:srgbClr val="434343"/>
                </a:solidFill>
              </a:rPr>
              <a:t>aman</a:t>
            </a:r>
            <a:r>
              <a:rPr lang="en-ID" sz="1800" dirty="0">
                <a:solidFill>
                  <a:srgbClr val="434343"/>
                </a:solidFill>
              </a:rPr>
              <a:t> : smart </a:t>
            </a:r>
            <a:r>
              <a:rPr lang="en-ID" sz="1800" dirty="0" err="1">
                <a:solidFill>
                  <a:srgbClr val="434343"/>
                </a:solidFill>
              </a:rPr>
              <a:t>kartu</a:t>
            </a:r>
            <a:r>
              <a:rPr lang="en-ID" sz="1800" dirty="0">
                <a:solidFill>
                  <a:srgbClr val="434343"/>
                </a:solidFill>
              </a:rPr>
              <a:t>, </a:t>
            </a:r>
            <a:r>
              <a:rPr lang="en-ID" sz="1800" dirty="0" err="1">
                <a:solidFill>
                  <a:srgbClr val="434343"/>
                </a:solidFill>
              </a:rPr>
              <a:t>kartu</a:t>
            </a:r>
            <a:r>
              <a:rPr lang="en-ID" sz="1800" dirty="0">
                <a:solidFill>
                  <a:srgbClr val="434343"/>
                </a:solidFill>
              </a:rPr>
              <a:t> SIM, dan terminal </a:t>
            </a:r>
            <a:r>
              <a:rPr lang="en-ID" sz="1800" dirty="0" err="1">
                <a:solidFill>
                  <a:srgbClr val="434343"/>
                </a:solidFill>
              </a:rPr>
              <a:t>pembayaran</a:t>
            </a:r>
            <a:endParaRPr lang="id-ID" sz="1800" dirty="0">
              <a:solidFill>
                <a:srgbClr val="434343"/>
              </a:solidFill>
            </a:endParaRPr>
          </a:p>
        </p:txBody>
      </p:sp>
      <p:sp>
        <p:nvSpPr>
          <p:cNvPr id="256" name="Google Shape;256;p9">
            <a:hlinkClick r:id="rId3" action="ppaction://hlinksldjump"/>
          </p:cNvPr>
          <p:cNvSpPr/>
          <p:nvPr/>
        </p:nvSpPr>
        <p:spPr>
          <a:xfrm>
            <a:off x="1854749"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3</a:t>
            </a:r>
            <a:endParaRPr b="1">
              <a:solidFill>
                <a:schemeClr val="lt1"/>
              </a:solidFill>
              <a:latin typeface="Englebert"/>
              <a:ea typeface="Englebert"/>
              <a:cs typeface="Englebert"/>
              <a:sym typeface="Englebert"/>
            </a:endParaRPr>
          </a:p>
        </p:txBody>
      </p:sp>
      <p:sp>
        <p:nvSpPr>
          <p:cNvPr id="257" name="Google Shape;257;p9">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0"/>
          <p:cNvSpPr txBox="1">
            <a:spLocks noGrp="1"/>
          </p:cNvSpPr>
          <p:nvPr>
            <p:ph type="title"/>
          </p:nvPr>
        </p:nvSpPr>
        <p:spPr>
          <a:xfrm>
            <a:off x="1453650" y="1074100"/>
            <a:ext cx="928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D" dirty="0"/>
              <a:t>S</a:t>
            </a:r>
            <a:r>
              <a:rPr lang="id-ID" dirty="0"/>
              <a:t>eri Arsitektur ARM</a:t>
            </a:r>
            <a:endParaRPr dirty="0"/>
          </a:p>
        </p:txBody>
      </p:sp>
      <p:sp>
        <p:nvSpPr>
          <p:cNvPr id="263" name="Google Shape;263;p10"/>
          <p:cNvSpPr txBox="1">
            <a:spLocks noGrp="1"/>
          </p:cNvSpPr>
          <p:nvPr>
            <p:ph type="body" idx="1"/>
          </p:nvPr>
        </p:nvSpPr>
        <p:spPr>
          <a:xfrm>
            <a:off x="1453650" y="2103475"/>
            <a:ext cx="9284700" cy="2588100"/>
          </a:xfrm>
          <a:prstGeom prst="rect">
            <a:avLst/>
          </a:prstGeom>
        </p:spPr>
        <p:txBody>
          <a:bodyPr spcFirstLastPara="1" wrap="square" lIns="121900" tIns="121900" rIns="121900" bIns="121900" anchor="ctr" anchorCtr="0">
            <a:noAutofit/>
          </a:bodyPr>
          <a:lstStyle/>
          <a:p>
            <a:pPr marL="0" lvl="0" indent="0" algn="l">
              <a:spcAft>
                <a:spcPts val="1000"/>
              </a:spcAft>
              <a:buClr>
                <a:srgbClr val="434343"/>
              </a:buClr>
              <a:buNone/>
            </a:pPr>
            <a:r>
              <a:rPr lang="en-ID" sz="1800" dirty="0">
                <a:solidFill>
                  <a:srgbClr val="434343"/>
                </a:solidFill>
              </a:rPr>
              <a:t>ARM </a:t>
            </a:r>
            <a:r>
              <a:rPr lang="en-ID" sz="1800" dirty="0" err="1">
                <a:solidFill>
                  <a:srgbClr val="434343"/>
                </a:solidFill>
              </a:rPr>
              <a:t>memiliki</a:t>
            </a:r>
            <a:r>
              <a:rPr lang="en-ID" sz="1800" dirty="0">
                <a:solidFill>
                  <a:srgbClr val="434343"/>
                </a:solidFill>
              </a:rPr>
              <a:t> 3 </a:t>
            </a:r>
            <a:r>
              <a:rPr lang="en-ID" sz="1800" dirty="0" err="1">
                <a:solidFill>
                  <a:srgbClr val="434343"/>
                </a:solidFill>
              </a:rPr>
              <a:t>seri</a:t>
            </a:r>
            <a:r>
              <a:rPr lang="en-ID" sz="1800" dirty="0">
                <a:solidFill>
                  <a:srgbClr val="434343"/>
                </a:solidFill>
              </a:rPr>
              <a:t> </a:t>
            </a:r>
            <a:r>
              <a:rPr lang="en-ID" sz="1800" dirty="0" err="1">
                <a:solidFill>
                  <a:srgbClr val="434343"/>
                </a:solidFill>
              </a:rPr>
              <a:t>arsitektur</a:t>
            </a:r>
            <a:r>
              <a:rPr lang="en-ID" sz="1800" dirty="0">
                <a:solidFill>
                  <a:srgbClr val="434343"/>
                </a:solidFill>
              </a:rPr>
              <a:t> </a:t>
            </a:r>
            <a:r>
              <a:rPr lang="en-ID" sz="1800" dirty="0" err="1">
                <a:solidFill>
                  <a:srgbClr val="434343"/>
                </a:solidFill>
              </a:rPr>
              <a:t>terkenal</a:t>
            </a:r>
            <a:r>
              <a:rPr lang="en-ID" sz="1800" dirty="0">
                <a:solidFill>
                  <a:srgbClr val="434343"/>
                </a:solidFill>
              </a:rPr>
              <a:t>. </a:t>
            </a:r>
            <a:r>
              <a:rPr lang="en-ID" sz="1800" dirty="0" err="1">
                <a:solidFill>
                  <a:srgbClr val="434343"/>
                </a:solidFill>
              </a:rPr>
              <a:t>Ketiga</a:t>
            </a:r>
            <a:r>
              <a:rPr lang="en-ID" sz="1800" dirty="0">
                <a:solidFill>
                  <a:srgbClr val="434343"/>
                </a:solidFill>
              </a:rPr>
              <a:t> </a:t>
            </a:r>
            <a:r>
              <a:rPr lang="en-ID" sz="1800" dirty="0" err="1">
                <a:solidFill>
                  <a:srgbClr val="434343"/>
                </a:solidFill>
              </a:rPr>
              <a:t>seri</a:t>
            </a:r>
            <a:r>
              <a:rPr lang="en-ID" sz="1800" dirty="0">
                <a:solidFill>
                  <a:srgbClr val="434343"/>
                </a:solidFill>
              </a:rPr>
              <a:t> </a:t>
            </a:r>
            <a:r>
              <a:rPr lang="en-ID" sz="1800" dirty="0" err="1">
                <a:solidFill>
                  <a:srgbClr val="434343"/>
                </a:solidFill>
              </a:rPr>
              <a:t>tersebut</a:t>
            </a:r>
            <a:r>
              <a:rPr lang="en-ID" sz="1800" dirty="0">
                <a:solidFill>
                  <a:srgbClr val="434343"/>
                </a:solidFill>
              </a:rPr>
              <a:t> </a:t>
            </a:r>
            <a:r>
              <a:rPr lang="en-ID" sz="1800" dirty="0" err="1">
                <a:solidFill>
                  <a:srgbClr val="434343"/>
                </a:solidFill>
              </a:rPr>
              <a:t>dibuat</a:t>
            </a:r>
            <a:r>
              <a:rPr lang="en-ID" sz="1800" dirty="0">
                <a:solidFill>
                  <a:srgbClr val="434343"/>
                </a:solidFill>
              </a:rPr>
              <a:t> </a:t>
            </a:r>
            <a:r>
              <a:rPr lang="en-ID" sz="1800" dirty="0" err="1">
                <a:solidFill>
                  <a:srgbClr val="434343"/>
                </a:solidFill>
              </a:rPr>
              <a:t>untuk</a:t>
            </a:r>
            <a:r>
              <a:rPr lang="en-ID" sz="1800" dirty="0">
                <a:solidFill>
                  <a:srgbClr val="434343"/>
                </a:solidFill>
              </a:rPr>
              <a:t> </a:t>
            </a:r>
            <a:r>
              <a:rPr lang="en-ID" sz="1800" dirty="0" err="1">
                <a:solidFill>
                  <a:srgbClr val="434343"/>
                </a:solidFill>
              </a:rPr>
              <a:t>kelas</a:t>
            </a:r>
            <a:r>
              <a:rPr lang="en-ID" sz="1800" dirty="0">
                <a:solidFill>
                  <a:srgbClr val="434343"/>
                </a:solidFill>
              </a:rPr>
              <a:t> </a:t>
            </a:r>
            <a:r>
              <a:rPr lang="en-ID" sz="1800" dirty="0" err="1">
                <a:solidFill>
                  <a:srgbClr val="434343"/>
                </a:solidFill>
              </a:rPr>
              <a:t>berbeda</a:t>
            </a:r>
            <a:r>
              <a:rPr lang="en-ID" sz="1800" dirty="0">
                <a:solidFill>
                  <a:srgbClr val="434343"/>
                </a:solidFill>
              </a:rPr>
              <a:t>, </a:t>
            </a:r>
            <a:r>
              <a:rPr lang="en-ID" sz="1800" dirty="0" err="1">
                <a:solidFill>
                  <a:srgbClr val="434343"/>
                </a:solidFill>
              </a:rPr>
              <a:t>berikut</a:t>
            </a:r>
            <a:r>
              <a:rPr lang="en-ID" sz="1800" dirty="0">
                <a:solidFill>
                  <a:srgbClr val="434343"/>
                </a:solidFill>
              </a:rPr>
              <a:t> 3 </a:t>
            </a:r>
            <a:r>
              <a:rPr lang="en-ID" sz="1800" dirty="0" err="1">
                <a:solidFill>
                  <a:srgbClr val="434343"/>
                </a:solidFill>
              </a:rPr>
              <a:t>seri</a:t>
            </a:r>
            <a:r>
              <a:rPr lang="en-ID" sz="1800" dirty="0">
                <a:solidFill>
                  <a:srgbClr val="434343"/>
                </a:solidFill>
              </a:rPr>
              <a:t> </a:t>
            </a:r>
            <a:r>
              <a:rPr lang="en-ID" sz="1800" dirty="0" err="1">
                <a:solidFill>
                  <a:srgbClr val="434343"/>
                </a:solidFill>
              </a:rPr>
              <a:t>arsitektur</a:t>
            </a:r>
            <a:r>
              <a:rPr lang="en-ID" sz="1800" dirty="0">
                <a:solidFill>
                  <a:srgbClr val="434343"/>
                </a:solidFill>
              </a:rPr>
              <a:t> ARM :</a:t>
            </a:r>
          </a:p>
          <a:p>
            <a:pPr marL="342900" lvl="0" indent="-342900" algn="l">
              <a:spcAft>
                <a:spcPts val="1000"/>
              </a:spcAft>
              <a:buClr>
                <a:srgbClr val="434343"/>
              </a:buClr>
              <a:buFont typeface="+mj-lt"/>
              <a:buAutoNum type="arabicPeriod"/>
            </a:pPr>
            <a:r>
              <a:rPr lang="en-US" sz="1800" dirty="0">
                <a:solidFill>
                  <a:srgbClr val="434343"/>
                </a:solidFill>
              </a:rPr>
              <a:t>A</a:t>
            </a:r>
            <a:r>
              <a:rPr lang="en-ID" sz="1800" dirty="0">
                <a:solidFill>
                  <a:srgbClr val="434343"/>
                </a:solidFill>
              </a:rPr>
              <a:t>RM Cortex A </a:t>
            </a:r>
            <a:r>
              <a:rPr lang="en-ID" sz="1800" dirty="0" err="1">
                <a:solidFill>
                  <a:srgbClr val="434343"/>
                </a:solidFill>
              </a:rPr>
              <a:t>sebagai</a:t>
            </a:r>
            <a:r>
              <a:rPr lang="en-ID" sz="1800" dirty="0">
                <a:solidFill>
                  <a:srgbClr val="434343"/>
                </a:solidFill>
              </a:rPr>
              <a:t> processor </a:t>
            </a:r>
            <a:r>
              <a:rPr lang="en-ID" sz="1800" dirty="0" err="1">
                <a:solidFill>
                  <a:srgbClr val="434343"/>
                </a:solidFill>
              </a:rPr>
              <a:t>aplikasi</a:t>
            </a:r>
            <a:r>
              <a:rPr lang="en-ID" sz="1800" dirty="0">
                <a:solidFill>
                  <a:srgbClr val="434343"/>
                </a:solidFill>
              </a:rPr>
              <a:t>.</a:t>
            </a:r>
          </a:p>
          <a:p>
            <a:pPr marL="342900" lvl="0" indent="-342900" algn="l">
              <a:spcAft>
                <a:spcPts val="1000"/>
              </a:spcAft>
              <a:buClr>
                <a:srgbClr val="434343"/>
              </a:buClr>
              <a:buFont typeface="+mj-lt"/>
              <a:buAutoNum type="arabicPeriod"/>
            </a:pPr>
            <a:r>
              <a:rPr lang="en-US" sz="1800" dirty="0">
                <a:solidFill>
                  <a:srgbClr val="434343"/>
                </a:solidFill>
              </a:rPr>
              <a:t>A</a:t>
            </a:r>
            <a:r>
              <a:rPr lang="en-ID" sz="1800" dirty="0">
                <a:solidFill>
                  <a:srgbClr val="434343"/>
                </a:solidFill>
              </a:rPr>
              <a:t>RM Cortex R </a:t>
            </a:r>
            <a:r>
              <a:rPr lang="en-ID" sz="1800" dirty="0" err="1">
                <a:solidFill>
                  <a:srgbClr val="434343"/>
                </a:solidFill>
              </a:rPr>
              <a:t>sebagai</a:t>
            </a:r>
            <a:r>
              <a:rPr lang="en-ID" sz="1800" dirty="0">
                <a:solidFill>
                  <a:srgbClr val="434343"/>
                </a:solidFill>
              </a:rPr>
              <a:t> processor real time, </a:t>
            </a:r>
            <a:r>
              <a:rPr lang="en-ID" sz="1800" dirty="0" err="1">
                <a:solidFill>
                  <a:srgbClr val="434343"/>
                </a:solidFill>
              </a:rPr>
              <a:t>serta</a:t>
            </a:r>
            <a:r>
              <a:rPr lang="en-ID" sz="1800" dirty="0">
                <a:solidFill>
                  <a:srgbClr val="434343"/>
                </a:solidFill>
              </a:rPr>
              <a:t>.</a:t>
            </a:r>
          </a:p>
          <a:p>
            <a:pPr marL="342900" lvl="0" indent="-342900" algn="l">
              <a:spcAft>
                <a:spcPts val="1000"/>
              </a:spcAft>
              <a:buClr>
                <a:srgbClr val="434343"/>
              </a:buClr>
              <a:buFont typeface="+mj-lt"/>
              <a:buAutoNum type="arabicPeriod"/>
            </a:pPr>
            <a:r>
              <a:rPr lang="en-US" sz="1800" dirty="0">
                <a:solidFill>
                  <a:srgbClr val="434343"/>
                </a:solidFill>
              </a:rPr>
              <a:t>ARM Cortex M </a:t>
            </a:r>
            <a:r>
              <a:rPr lang="en-US" sz="1800" dirty="0" err="1">
                <a:solidFill>
                  <a:srgbClr val="434343"/>
                </a:solidFill>
              </a:rPr>
              <a:t>sebagai</a:t>
            </a:r>
            <a:r>
              <a:rPr lang="en-US" sz="1800" dirty="0">
                <a:solidFill>
                  <a:srgbClr val="434343"/>
                </a:solidFill>
              </a:rPr>
              <a:t> processor </a:t>
            </a:r>
            <a:r>
              <a:rPr lang="en-US" sz="1800" dirty="0" err="1">
                <a:solidFill>
                  <a:srgbClr val="434343"/>
                </a:solidFill>
              </a:rPr>
              <a:t>mikrokontroller</a:t>
            </a:r>
            <a:endParaRPr sz="1800" dirty="0"/>
          </a:p>
        </p:txBody>
      </p:sp>
      <p:sp>
        <p:nvSpPr>
          <p:cNvPr id="264" name="Google Shape;264;p10">
            <a:hlinkClick r:id="rId3" action="ppaction://hlinksldjump"/>
          </p:cNvPr>
          <p:cNvSpPr/>
          <p:nvPr/>
        </p:nvSpPr>
        <p:spPr>
          <a:xfrm>
            <a:off x="2649922"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4</a:t>
            </a:r>
            <a:endParaRPr b="1">
              <a:solidFill>
                <a:schemeClr val="lt1"/>
              </a:solidFill>
              <a:latin typeface="Englebert"/>
              <a:ea typeface="Englebert"/>
              <a:cs typeface="Englebert"/>
              <a:sym typeface="Englebert"/>
            </a:endParaRPr>
          </a:p>
        </p:txBody>
      </p:sp>
      <p:sp>
        <p:nvSpPr>
          <p:cNvPr id="265" name="Google Shape;265;p10">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11">
            <a:hlinkClick r:id="rId3" action="ppaction://hlinksldjump"/>
          </p:cNvPr>
          <p:cNvSpPr/>
          <p:nvPr/>
        </p:nvSpPr>
        <p:spPr>
          <a:xfrm>
            <a:off x="3445095"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5</a:t>
            </a:r>
            <a:endParaRPr b="1">
              <a:solidFill>
                <a:schemeClr val="lt1"/>
              </a:solidFill>
              <a:latin typeface="Englebert"/>
              <a:ea typeface="Englebert"/>
              <a:cs typeface="Englebert"/>
              <a:sym typeface="Englebert"/>
            </a:endParaRPr>
          </a:p>
        </p:txBody>
      </p:sp>
      <p:sp>
        <p:nvSpPr>
          <p:cNvPr id="273" name="Google Shape;273;p11">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704E5A6-2640-4525-BB3A-549F177E3A5A}"/>
              </a:ext>
            </a:extLst>
          </p:cNvPr>
          <p:cNvPicPr>
            <a:picLocks noChangeAspect="1"/>
          </p:cNvPicPr>
          <p:nvPr/>
        </p:nvPicPr>
        <p:blipFill>
          <a:blip r:embed="rId4"/>
          <a:stretch>
            <a:fillRect/>
          </a:stretch>
        </p:blipFill>
        <p:spPr>
          <a:xfrm>
            <a:off x="3818927" y="1046490"/>
            <a:ext cx="4718024" cy="36673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2"/>
          <p:cNvSpPr txBox="1">
            <a:spLocks noGrp="1"/>
          </p:cNvSpPr>
          <p:nvPr>
            <p:ph type="title"/>
          </p:nvPr>
        </p:nvSpPr>
        <p:spPr>
          <a:xfrm>
            <a:off x="1453650" y="838881"/>
            <a:ext cx="928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a:t>C</a:t>
            </a:r>
            <a:r>
              <a:rPr lang="en-ID" dirty="0" err="1"/>
              <a:t>iri-ciri</a:t>
            </a:r>
            <a:r>
              <a:rPr lang="en-ID" dirty="0"/>
              <a:t> Processor ARM</a:t>
            </a:r>
            <a:endParaRPr dirty="0"/>
          </a:p>
        </p:txBody>
      </p:sp>
      <p:sp>
        <p:nvSpPr>
          <p:cNvPr id="279" name="Google Shape;279;p12"/>
          <p:cNvSpPr txBox="1">
            <a:spLocks noGrp="1"/>
          </p:cNvSpPr>
          <p:nvPr>
            <p:ph type="body" idx="1"/>
          </p:nvPr>
        </p:nvSpPr>
        <p:spPr>
          <a:xfrm>
            <a:off x="1453650" y="1837600"/>
            <a:ext cx="9284700" cy="2853975"/>
          </a:xfrm>
          <a:prstGeom prst="rect">
            <a:avLst/>
          </a:prstGeom>
        </p:spPr>
        <p:txBody>
          <a:bodyPr spcFirstLastPara="1" wrap="square" lIns="121900" tIns="121900" rIns="121900" bIns="121900" anchor="ctr" anchorCtr="0">
            <a:noAutofit/>
          </a:bodyPr>
          <a:lstStyle/>
          <a:p>
            <a:pPr marL="0" lvl="0" indent="0" algn="l" rtl="0">
              <a:spcBef>
                <a:spcPts val="0"/>
              </a:spcBef>
              <a:spcAft>
                <a:spcPts val="1000"/>
              </a:spcAft>
              <a:buNone/>
            </a:pPr>
            <a:r>
              <a:rPr lang="en-ID" sz="1800" dirty="0" err="1"/>
              <a:t>Beberapa</a:t>
            </a:r>
            <a:r>
              <a:rPr lang="en-ID" sz="1800" dirty="0"/>
              <a:t> </a:t>
            </a:r>
            <a:r>
              <a:rPr lang="en-ID" sz="1800" dirty="0" err="1"/>
              <a:t>ciri</a:t>
            </a:r>
            <a:r>
              <a:rPr lang="en-ID" sz="1800" dirty="0"/>
              <a:t> </a:t>
            </a:r>
            <a:r>
              <a:rPr lang="en-ID" sz="1800" dirty="0" err="1"/>
              <a:t>dari</a:t>
            </a:r>
            <a:r>
              <a:rPr lang="en-ID" sz="1800" dirty="0"/>
              <a:t> processor ARM </a:t>
            </a:r>
            <a:r>
              <a:rPr lang="en-ID" sz="1800" dirty="0" err="1"/>
              <a:t>ini</a:t>
            </a:r>
            <a:r>
              <a:rPr lang="en-ID" sz="1800" dirty="0"/>
              <a:t> </a:t>
            </a:r>
            <a:r>
              <a:rPr lang="en-ID" sz="1800" dirty="0" err="1"/>
              <a:t>adalah</a:t>
            </a:r>
            <a:r>
              <a:rPr lang="en-ID" sz="1800" dirty="0"/>
              <a:t> :</a:t>
            </a:r>
          </a:p>
          <a:p>
            <a:pPr marL="285750" indent="-285750" algn="l">
              <a:spcAft>
                <a:spcPts val="1000"/>
              </a:spcAft>
            </a:pPr>
            <a:r>
              <a:rPr lang="en-US" sz="1800" dirty="0"/>
              <a:t>R</a:t>
            </a:r>
            <a:r>
              <a:rPr lang="en-ID" sz="1800" dirty="0" err="1"/>
              <a:t>egister</a:t>
            </a:r>
            <a:r>
              <a:rPr lang="en-ID" sz="1800" dirty="0"/>
              <a:t> file yang </a:t>
            </a:r>
            <a:r>
              <a:rPr lang="en-ID" sz="1800" dirty="0" err="1"/>
              <a:t>berkapasitas</a:t>
            </a:r>
            <a:r>
              <a:rPr lang="en-ID" sz="1800" dirty="0"/>
              <a:t> </a:t>
            </a:r>
            <a:r>
              <a:rPr lang="en-ID" sz="1800" dirty="0" err="1"/>
              <a:t>besar</a:t>
            </a:r>
            <a:endParaRPr lang="en-ID" sz="1800" dirty="0"/>
          </a:p>
          <a:p>
            <a:pPr marL="285750" indent="-285750" algn="l">
              <a:spcAft>
                <a:spcPts val="1000"/>
              </a:spcAft>
            </a:pPr>
            <a:r>
              <a:rPr lang="en-US" sz="1800" dirty="0"/>
              <a:t>A</a:t>
            </a:r>
            <a:r>
              <a:rPr lang="en-ID" sz="1800" dirty="0" err="1"/>
              <a:t>rsitektur</a:t>
            </a:r>
            <a:r>
              <a:rPr lang="en-ID" sz="1800" dirty="0"/>
              <a:t> load/store, </a:t>
            </a:r>
            <a:r>
              <a:rPr lang="en-ID" sz="1800" dirty="0" err="1"/>
              <a:t>dimana</a:t>
            </a:r>
            <a:r>
              <a:rPr lang="en-ID" sz="1800" dirty="0"/>
              <a:t> </a:t>
            </a:r>
            <a:r>
              <a:rPr lang="en-ID" sz="1800" dirty="0" err="1"/>
              <a:t>operasi</a:t>
            </a:r>
            <a:r>
              <a:rPr lang="en-ID" sz="1800" dirty="0"/>
              <a:t> data </a:t>
            </a:r>
            <a:r>
              <a:rPr lang="en-ID" sz="1800" dirty="0" err="1"/>
              <a:t>hanya</a:t>
            </a:r>
            <a:r>
              <a:rPr lang="en-ID" sz="1800" dirty="0"/>
              <a:t> </a:t>
            </a:r>
            <a:r>
              <a:rPr lang="en-ID" sz="1800" dirty="0" err="1"/>
              <a:t>beroperasi</a:t>
            </a:r>
            <a:r>
              <a:rPr lang="en-ID" sz="1800" dirty="0"/>
              <a:t> pada </a:t>
            </a:r>
            <a:r>
              <a:rPr lang="en-ID" sz="1800" dirty="0" err="1"/>
              <a:t>konten</a:t>
            </a:r>
            <a:r>
              <a:rPr lang="en-ID" sz="1800" dirty="0"/>
              <a:t> register, </a:t>
            </a:r>
            <a:r>
              <a:rPr lang="en-ID" sz="1800" dirty="0" err="1"/>
              <a:t>tidak</a:t>
            </a:r>
            <a:r>
              <a:rPr lang="en-ID" sz="1800" dirty="0"/>
              <a:t> </a:t>
            </a:r>
            <a:r>
              <a:rPr lang="en-ID" sz="1800" dirty="0" err="1"/>
              <a:t>secara</a:t>
            </a:r>
            <a:r>
              <a:rPr lang="en-ID" sz="1800" dirty="0"/>
              <a:t> </a:t>
            </a:r>
            <a:r>
              <a:rPr lang="en-ID" sz="1800" dirty="0" err="1"/>
              <a:t>langsung</a:t>
            </a:r>
            <a:r>
              <a:rPr lang="en-ID" sz="1800" dirty="0"/>
              <a:t> pada </a:t>
            </a:r>
            <a:r>
              <a:rPr lang="en-ID" sz="1800" dirty="0" err="1"/>
              <a:t>konten</a:t>
            </a:r>
            <a:r>
              <a:rPr lang="en-ID" sz="1800" dirty="0"/>
              <a:t> </a:t>
            </a:r>
            <a:r>
              <a:rPr lang="en-ID" sz="1800" dirty="0" err="1"/>
              <a:t>memori</a:t>
            </a:r>
            <a:endParaRPr lang="en-ID" sz="1800" dirty="0"/>
          </a:p>
          <a:p>
            <a:pPr marL="285750" indent="-285750" algn="l">
              <a:spcAft>
                <a:spcPts val="1000"/>
              </a:spcAft>
            </a:pPr>
            <a:r>
              <a:rPr lang="en-US" sz="1800" dirty="0"/>
              <a:t>A</a:t>
            </a:r>
            <a:r>
              <a:rPr lang="en-ID" sz="1800" dirty="0" err="1"/>
              <a:t>ddresing</a:t>
            </a:r>
            <a:r>
              <a:rPr lang="en-ID" sz="1800" dirty="0"/>
              <a:t> mode </a:t>
            </a:r>
            <a:r>
              <a:rPr lang="en-ID" sz="1800" dirty="0" err="1"/>
              <a:t>sederhana</a:t>
            </a:r>
            <a:r>
              <a:rPr lang="en-ID" sz="1800" dirty="0"/>
              <a:t>, </a:t>
            </a:r>
            <a:r>
              <a:rPr lang="en-ID" sz="1800" dirty="0" err="1"/>
              <a:t>dimana</a:t>
            </a:r>
            <a:r>
              <a:rPr lang="en-ID" sz="1800" dirty="0"/>
              <a:t> </a:t>
            </a:r>
            <a:r>
              <a:rPr lang="en-ID" sz="1800" dirty="0" err="1"/>
              <a:t>seluruh</a:t>
            </a:r>
            <a:r>
              <a:rPr lang="en-ID" sz="1800" dirty="0"/>
              <a:t> load/store address </a:t>
            </a:r>
            <a:r>
              <a:rPr lang="en-ID" sz="1800" dirty="0" err="1"/>
              <a:t>ditentukan</a:t>
            </a:r>
            <a:r>
              <a:rPr lang="en-ID" sz="1800" dirty="0"/>
              <a:t> </a:t>
            </a:r>
            <a:r>
              <a:rPr lang="en-ID" sz="1800" dirty="0" err="1"/>
              <a:t>darii</a:t>
            </a:r>
            <a:r>
              <a:rPr lang="en-ID" sz="1800" dirty="0"/>
              <a:t> </a:t>
            </a:r>
            <a:r>
              <a:rPr lang="en-ID" sz="1800" dirty="0" err="1"/>
              <a:t>konten</a:t>
            </a:r>
            <a:r>
              <a:rPr lang="en-ID" sz="1800" dirty="0"/>
              <a:t> register dan field </a:t>
            </a:r>
            <a:r>
              <a:rPr lang="en-ID" sz="1800" dirty="0" err="1"/>
              <a:t>intruksi</a:t>
            </a:r>
            <a:r>
              <a:rPr lang="en-ID" sz="1800" dirty="0"/>
              <a:t> </a:t>
            </a:r>
            <a:r>
              <a:rPr lang="en-ID" sz="1800" dirty="0" err="1"/>
              <a:t>saja</a:t>
            </a:r>
            <a:r>
              <a:rPr lang="en-ID" sz="1800" dirty="0"/>
              <a:t>.</a:t>
            </a:r>
          </a:p>
          <a:p>
            <a:pPr marL="285750" indent="-285750" algn="l">
              <a:spcAft>
                <a:spcPts val="1000"/>
              </a:spcAft>
            </a:pPr>
            <a:r>
              <a:rPr lang="en-US" sz="1800" dirty="0"/>
              <a:t>I</a:t>
            </a:r>
            <a:r>
              <a:rPr lang="en-ID" sz="1800" dirty="0" err="1"/>
              <a:t>ntruksi</a:t>
            </a:r>
            <a:r>
              <a:rPr lang="en-ID" sz="1800" dirty="0"/>
              <a:t> yang </a:t>
            </a:r>
            <a:r>
              <a:rPr lang="en-ID" sz="1800" dirty="0" err="1"/>
              <a:t>menggabungkan</a:t>
            </a:r>
            <a:r>
              <a:rPr lang="en-ID" sz="1800" dirty="0"/>
              <a:t> </a:t>
            </a:r>
            <a:r>
              <a:rPr lang="en-ID" sz="1800" dirty="0" err="1"/>
              <a:t>antara</a:t>
            </a:r>
            <a:r>
              <a:rPr lang="en-ID" sz="1800" dirty="0"/>
              <a:t> </a:t>
            </a:r>
            <a:r>
              <a:rPr lang="en-ID" sz="1800" dirty="0" err="1"/>
              <a:t>operasi</a:t>
            </a:r>
            <a:r>
              <a:rPr lang="en-ID" sz="1800" dirty="0"/>
              <a:t> </a:t>
            </a:r>
            <a:r>
              <a:rPr lang="en-ID" sz="1800" dirty="0" err="1"/>
              <a:t>aritmatika</a:t>
            </a:r>
            <a:r>
              <a:rPr lang="en-ID" sz="1800" dirty="0"/>
              <a:t> dan </a:t>
            </a:r>
            <a:r>
              <a:rPr lang="en-ID" sz="1800" dirty="0" err="1"/>
              <a:t>logika</a:t>
            </a:r>
            <a:endParaRPr lang="en-ID" sz="1800" dirty="0"/>
          </a:p>
          <a:p>
            <a:pPr marL="285750" indent="-285750" algn="l">
              <a:spcAft>
                <a:spcPts val="1000"/>
              </a:spcAft>
            </a:pPr>
            <a:r>
              <a:rPr lang="en-US" sz="1800" dirty="0"/>
              <a:t>P</a:t>
            </a:r>
            <a:r>
              <a:rPr lang="en-ID" sz="1800" dirty="0" err="1"/>
              <a:t>enyimpanan</a:t>
            </a:r>
            <a:r>
              <a:rPr lang="en-ID" sz="1800" dirty="0"/>
              <a:t> </a:t>
            </a:r>
            <a:r>
              <a:rPr lang="en-ID" sz="1800" dirty="0" err="1"/>
              <a:t>banyak</a:t>
            </a:r>
            <a:r>
              <a:rPr lang="en-ID" sz="1800" dirty="0"/>
              <a:t> </a:t>
            </a:r>
            <a:r>
              <a:rPr lang="en-ID" sz="1800" dirty="0" err="1"/>
              <a:t>intruksi</a:t>
            </a:r>
            <a:r>
              <a:rPr lang="en-ID" sz="1800" dirty="0"/>
              <a:t> </a:t>
            </a:r>
            <a:r>
              <a:rPr lang="en-ID" sz="1800" dirty="0" err="1"/>
              <a:t>untuk</a:t>
            </a:r>
            <a:r>
              <a:rPr lang="en-ID" sz="1800" dirty="0"/>
              <a:t> </a:t>
            </a:r>
            <a:r>
              <a:rPr lang="en-ID" sz="1800" dirty="0" err="1"/>
              <a:t>memaksimalkan</a:t>
            </a:r>
            <a:r>
              <a:rPr lang="en-ID" sz="1800" dirty="0"/>
              <a:t> throughput data </a:t>
            </a:r>
          </a:p>
        </p:txBody>
      </p:sp>
      <p:sp>
        <p:nvSpPr>
          <p:cNvPr id="280" name="Google Shape;280;p12">
            <a:hlinkClick r:id="rId3" action="ppaction://hlinksldjump"/>
          </p:cNvPr>
          <p:cNvSpPr/>
          <p:nvPr/>
        </p:nvSpPr>
        <p:spPr>
          <a:xfrm>
            <a:off x="4240268"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6</a:t>
            </a:r>
            <a:endParaRPr b="1">
              <a:solidFill>
                <a:schemeClr val="lt1"/>
              </a:solidFill>
              <a:latin typeface="Englebert"/>
              <a:ea typeface="Englebert"/>
              <a:cs typeface="Englebert"/>
              <a:sym typeface="Englebert"/>
            </a:endParaRPr>
          </a:p>
        </p:txBody>
      </p:sp>
      <p:sp>
        <p:nvSpPr>
          <p:cNvPr id="281" name="Google Shape;281;p12">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3"/>
          <p:cNvSpPr txBox="1">
            <a:spLocks noGrp="1"/>
          </p:cNvSpPr>
          <p:nvPr>
            <p:ph type="title"/>
          </p:nvPr>
        </p:nvSpPr>
        <p:spPr>
          <a:xfrm>
            <a:off x="1453650" y="1074100"/>
            <a:ext cx="928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err="1"/>
              <a:t>Kelebihan</a:t>
            </a:r>
            <a:r>
              <a:rPr lang="en-US" dirty="0"/>
              <a:t> Processor ARM</a:t>
            </a:r>
            <a:endParaRPr dirty="0"/>
          </a:p>
        </p:txBody>
      </p:sp>
      <p:sp>
        <p:nvSpPr>
          <p:cNvPr id="287" name="Google Shape;287;p13"/>
          <p:cNvSpPr txBox="1">
            <a:spLocks noGrp="1"/>
          </p:cNvSpPr>
          <p:nvPr>
            <p:ph type="body" idx="1"/>
          </p:nvPr>
        </p:nvSpPr>
        <p:spPr>
          <a:xfrm>
            <a:off x="1453650" y="1837600"/>
            <a:ext cx="9284700" cy="2853975"/>
          </a:xfrm>
          <a:prstGeom prst="rect">
            <a:avLst/>
          </a:prstGeom>
        </p:spPr>
        <p:txBody>
          <a:bodyPr spcFirstLastPara="1" wrap="square" lIns="121900" tIns="121900" rIns="121900" bIns="121900" anchor="ctr" anchorCtr="0">
            <a:noAutofit/>
          </a:bodyPr>
          <a:lstStyle/>
          <a:p>
            <a:pPr marL="342900" lvl="0" indent="-342900" algn="l" rtl="0">
              <a:spcBef>
                <a:spcPts val="0"/>
              </a:spcBef>
              <a:spcAft>
                <a:spcPts val="1000"/>
              </a:spcAft>
              <a:buFont typeface="+mj-lt"/>
              <a:buAutoNum type="arabicPeriod"/>
            </a:pPr>
            <a:r>
              <a:rPr lang="en-US" sz="1800" dirty="0"/>
              <a:t>M</a:t>
            </a:r>
            <a:r>
              <a:rPr lang="en-ID" sz="1800" dirty="0" err="1"/>
              <a:t>enguasai</a:t>
            </a:r>
            <a:r>
              <a:rPr lang="en-ID" sz="1800" dirty="0"/>
              <a:t> pasar </a:t>
            </a:r>
            <a:r>
              <a:rPr lang="en-ID" sz="1800" dirty="0" err="1"/>
              <a:t>perangkat</a:t>
            </a:r>
            <a:r>
              <a:rPr lang="en-ID" sz="1800" dirty="0"/>
              <a:t> mobile</a:t>
            </a:r>
          </a:p>
          <a:p>
            <a:pPr marL="342900" lvl="0" indent="-342900" algn="l" rtl="0">
              <a:spcBef>
                <a:spcPts val="0"/>
              </a:spcBef>
              <a:spcAft>
                <a:spcPts val="1000"/>
              </a:spcAft>
              <a:buFont typeface="+mj-lt"/>
              <a:buAutoNum type="arabicPeriod"/>
            </a:pPr>
            <a:r>
              <a:rPr lang="en-US" sz="1800" dirty="0"/>
              <a:t>I</a:t>
            </a:r>
            <a:r>
              <a:rPr lang="en-ID" sz="1800" dirty="0" err="1"/>
              <a:t>rit</a:t>
            </a:r>
            <a:r>
              <a:rPr lang="en-ID" sz="1800" dirty="0"/>
              <a:t> </a:t>
            </a:r>
            <a:r>
              <a:rPr lang="en-ID" sz="1800" dirty="0" err="1"/>
              <a:t>daya</a:t>
            </a:r>
            <a:r>
              <a:rPr lang="en-ID" sz="1800" dirty="0"/>
              <a:t> </a:t>
            </a:r>
            <a:r>
              <a:rPr lang="en-ID" sz="1800" dirty="0" err="1"/>
              <a:t>arus</a:t>
            </a:r>
            <a:r>
              <a:rPr lang="en-ID" sz="1800" dirty="0"/>
              <a:t> </a:t>
            </a:r>
            <a:r>
              <a:rPr lang="en-ID" sz="1800" dirty="0" err="1"/>
              <a:t>listrik</a:t>
            </a:r>
            <a:endParaRPr lang="en-ID" sz="1800" dirty="0"/>
          </a:p>
          <a:p>
            <a:pPr marL="342900" lvl="0" indent="-342900" algn="l" rtl="0">
              <a:spcBef>
                <a:spcPts val="0"/>
              </a:spcBef>
              <a:spcAft>
                <a:spcPts val="1000"/>
              </a:spcAft>
              <a:buFont typeface="+mj-lt"/>
              <a:buAutoNum type="arabicPeriod"/>
            </a:pPr>
            <a:r>
              <a:rPr lang="en-US" sz="1800" dirty="0"/>
              <a:t>D</a:t>
            </a:r>
            <a:r>
              <a:rPr lang="en-ID" sz="1800" dirty="0" err="1"/>
              <a:t>idukung</a:t>
            </a:r>
            <a:r>
              <a:rPr lang="en-ID" sz="1800" dirty="0"/>
              <a:t> oleh Microsoft</a:t>
            </a:r>
          </a:p>
          <a:p>
            <a:pPr marL="342900" lvl="0" indent="-342900" algn="l" rtl="0">
              <a:spcBef>
                <a:spcPts val="0"/>
              </a:spcBef>
              <a:spcAft>
                <a:spcPts val="1000"/>
              </a:spcAft>
              <a:buFont typeface="+mj-lt"/>
              <a:buAutoNum type="arabicPeriod"/>
            </a:pPr>
            <a:r>
              <a:rPr lang="en-US" sz="1800" dirty="0"/>
              <a:t>M</a:t>
            </a:r>
            <a:r>
              <a:rPr lang="en-ID" sz="1800" dirty="0" err="1"/>
              <a:t>enjajaki</a:t>
            </a:r>
            <a:r>
              <a:rPr lang="en-ID" sz="1800" dirty="0"/>
              <a:t> pasar server</a:t>
            </a:r>
            <a:endParaRPr sz="1800" dirty="0"/>
          </a:p>
        </p:txBody>
      </p:sp>
      <p:sp>
        <p:nvSpPr>
          <p:cNvPr id="288" name="Google Shape;288;p13">
            <a:hlinkClick r:id="rId3" action="ppaction://hlinksldjump"/>
          </p:cNvPr>
          <p:cNvSpPr/>
          <p:nvPr/>
        </p:nvSpPr>
        <p:spPr>
          <a:xfrm>
            <a:off x="5035441"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7</a:t>
            </a:r>
            <a:endParaRPr b="1">
              <a:solidFill>
                <a:schemeClr val="lt1"/>
              </a:solidFill>
              <a:latin typeface="Englebert"/>
              <a:ea typeface="Englebert"/>
              <a:cs typeface="Englebert"/>
              <a:sym typeface="Englebert"/>
            </a:endParaRPr>
          </a:p>
        </p:txBody>
      </p:sp>
      <p:sp>
        <p:nvSpPr>
          <p:cNvPr id="289" name="Google Shape;289;p13">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p14"/>
          <p:cNvSpPr txBox="1">
            <a:spLocks noGrp="1"/>
          </p:cNvSpPr>
          <p:nvPr>
            <p:ph type="body" idx="1"/>
          </p:nvPr>
        </p:nvSpPr>
        <p:spPr>
          <a:xfrm>
            <a:off x="1453650" y="2103475"/>
            <a:ext cx="9284700" cy="2588100"/>
          </a:xfrm>
          <a:prstGeom prst="rect">
            <a:avLst/>
          </a:prstGeom>
        </p:spPr>
        <p:txBody>
          <a:bodyPr spcFirstLastPara="1" wrap="square" lIns="121900" tIns="121900" rIns="121900" bIns="121900" anchor="ctr" anchorCtr="0">
            <a:noAutofit/>
          </a:bodyPr>
          <a:lstStyle/>
          <a:p>
            <a:pPr marL="342900" lvl="0" indent="-342900" algn="l" rtl="0">
              <a:spcBef>
                <a:spcPts val="0"/>
              </a:spcBef>
              <a:spcAft>
                <a:spcPts val="1000"/>
              </a:spcAft>
              <a:buFont typeface="+mj-lt"/>
              <a:buAutoNum type="arabicPeriod"/>
            </a:pPr>
            <a:r>
              <a:rPr lang="en-ID" sz="1800" dirty="0"/>
              <a:t>Lama </a:t>
            </a:r>
            <a:r>
              <a:rPr lang="en-ID" sz="1800" dirty="0" err="1"/>
              <a:t>dalam</a:t>
            </a:r>
            <a:r>
              <a:rPr lang="en-ID" sz="1800" dirty="0"/>
              <a:t> </a:t>
            </a:r>
            <a:r>
              <a:rPr lang="en-ID" sz="1800" dirty="0" err="1"/>
              <a:t>mengakses</a:t>
            </a:r>
            <a:r>
              <a:rPr lang="en-ID" sz="1800" dirty="0"/>
              <a:t> GPS</a:t>
            </a:r>
          </a:p>
          <a:p>
            <a:pPr marL="342900" lvl="0" indent="-342900" algn="l" rtl="0">
              <a:spcBef>
                <a:spcPts val="0"/>
              </a:spcBef>
              <a:spcAft>
                <a:spcPts val="1000"/>
              </a:spcAft>
              <a:buFont typeface="+mj-lt"/>
              <a:buAutoNum type="arabicPeriod"/>
            </a:pPr>
            <a:r>
              <a:rPr lang="en-US" sz="1800" dirty="0"/>
              <a:t>H</a:t>
            </a:r>
            <a:r>
              <a:rPr lang="en-ID" sz="1800" dirty="0" err="1"/>
              <a:t>ampir</a:t>
            </a:r>
            <a:r>
              <a:rPr lang="en-ID" sz="1800" dirty="0"/>
              <a:t> </a:t>
            </a:r>
            <a:r>
              <a:rPr lang="en-ID" sz="1800" dirty="0" err="1"/>
              <a:t>semua</a:t>
            </a:r>
            <a:r>
              <a:rPr lang="en-ID" sz="1800" dirty="0"/>
              <a:t> </a:t>
            </a:r>
            <a:r>
              <a:rPr lang="en-ID" sz="1800" dirty="0" err="1"/>
              <a:t>mengeluhkan</a:t>
            </a:r>
            <a:r>
              <a:rPr lang="en-ID" sz="1800" dirty="0"/>
              <a:t> </a:t>
            </a:r>
            <a:r>
              <a:rPr lang="en-ID" sz="1800" dirty="0" err="1"/>
              <a:t>tentang</a:t>
            </a:r>
            <a:r>
              <a:rPr lang="en-ID" sz="1800" dirty="0"/>
              <a:t> GPS, </a:t>
            </a:r>
            <a:r>
              <a:rPr lang="en-ID" sz="1800" dirty="0" err="1"/>
              <a:t>dalam</a:t>
            </a:r>
            <a:r>
              <a:rPr lang="en-ID" sz="1800" dirty="0"/>
              <a:t>  </a:t>
            </a:r>
            <a:r>
              <a:rPr lang="en-ID" sz="1800" dirty="0" err="1"/>
              <a:t>menggunakan</a:t>
            </a:r>
            <a:r>
              <a:rPr lang="en-ID" sz="1800" dirty="0"/>
              <a:t> ARM </a:t>
            </a:r>
            <a:r>
              <a:rPr lang="en-ID" sz="1800" dirty="0" err="1"/>
              <a:t>Mediatek</a:t>
            </a:r>
            <a:r>
              <a:rPr lang="en-ID" sz="1800" dirty="0"/>
              <a:t>, </a:t>
            </a:r>
            <a:r>
              <a:rPr lang="en-ID" sz="1800" dirty="0" err="1"/>
              <a:t>bisa</a:t>
            </a:r>
            <a:r>
              <a:rPr lang="en-ID" sz="1800" dirty="0"/>
              <a:t> </a:t>
            </a:r>
            <a:r>
              <a:rPr lang="en-ID" sz="1800" dirty="0" err="1"/>
              <a:t>sampai</a:t>
            </a:r>
            <a:r>
              <a:rPr lang="en-ID" sz="1800" dirty="0"/>
              <a:t> 10 </a:t>
            </a:r>
            <a:r>
              <a:rPr lang="en-ID" sz="1800" dirty="0" err="1"/>
              <a:t>menit</a:t>
            </a:r>
            <a:r>
              <a:rPr lang="en-ID" sz="1800" dirty="0"/>
              <a:t> dan </a:t>
            </a:r>
            <a:r>
              <a:rPr lang="en-ID" sz="1800" dirty="0" err="1"/>
              <a:t>itupun</a:t>
            </a:r>
            <a:r>
              <a:rPr lang="en-ID" sz="1800" dirty="0"/>
              <a:t> </a:t>
            </a:r>
            <a:r>
              <a:rPr lang="en-ID" sz="1800" dirty="0" err="1"/>
              <a:t>semua</a:t>
            </a:r>
            <a:r>
              <a:rPr lang="en-ID" sz="1800" dirty="0"/>
              <a:t> proses </a:t>
            </a:r>
            <a:r>
              <a:rPr lang="en-ID" sz="1800" dirty="0" err="1"/>
              <a:t>harus</a:t>
            </a:r>
            <a:r>
              <a:rPr lang="en-ID" sz="1800" dirty="0"/>
              <a:t> </a:t>
            </a:r>
            <a:r>
              <a:rPr lang="en-ID" sz="1800" dirty="0" err="1"/>
              <a:t>diaktifkan</a:t>
            </a:r>
            <a:endParaRPr lang="en-ID" sz="1800" dirty="0"/>
          </a:p>
          <a:p>
            <a:pPr marL="342900" lvl="0" indent="-342900" algn="l" rtl="0">
              <a:spcBef>
                <a:spcPts val="0"/>
              </a:spcBef>
              <a:spcAft>
                <a:spcPts val="1000"/>
              </a:spcAft>
              <a:buFont typeface="+mj-lt"/>
              <a:buAutoNum type="arabicPeriod"/>
            </a:pPr>
            <a:r>
              <a:rPr lang="en-US" sz="1800" dirty="0"/>
              <a:t>T</a:t>
            </a:r>
            <a:r>
              <a:rPr lang="en-ID" sz="1800" dirty="0" err="1"/>
              <a:t>idak</a:t>
            </a:r>
            <a:r>
              <a:rPr lang="en-ID" sz="1800" dirty="0"/>
              <a:t> real time </a:t>
            </a:r>
            <a:r>
              <a:rPr lang="en-ID" sz="1800" dirty="0" err="1"/>
              <a:t>dalam</a:t>
            </a:r>
            <a:r>
              <a:rPr lang="en-ID" sz="1800" dirty="0"/>
              <a:t> clocking</a:t>
            </a:r>
          </a:p>
          <a:p>
            <a:pPr marL="342900" lvl="0" indent="-342900" algn="l" rtl="0">
              <a:spcBef>
                <a:spcPts val="0"/>
              </a:spcBef>
              <a:spcAft>
                <a:spcPts val="1000"/>
              </a:spcAft>
              <a:buFont typeface="+mj-lt"/>
              <a:buAutoNum type="arabicPeriod"/>
            </a:pPr>
            <a:r>
              <a:rPr lang="en-US" sz="1800" dirty="0"/>
              <a:t>A</a:t>
            </a:r>
            <a:r>
              <a:rPr lang="en-ID" sz="1800" dirty="0"/>
              <a:t>OSP (Android Open Source Project)</a:t>
            </a:r>
          </a:p>
          <a:p>
            <a:pPr marL="342900" lvl="0" indent="-342900" algn="l" rtl="0">
              <a:spcBef>
                <a:spcPts val="0"/>
              </a:spcBef>
              <a:spcAft>
                <a:spcPts val="1000"/>
              </a:spcAft>
              <a:buFont typeface="+mj-lt"/>
              <a:buAutoNum type="arabicPeriod"/>
            </a:pPr>
            <a:r>
              <a:rPr lang="en-US" sz="1800" dirty="0"/>
              <a:t>M</a:t>
            </a:r>
            <a:r>
              <a:rPr lang="en-ID" sz="1800" dirty="0" err="1"/>
              <a:t>udah</a:t>
            </a:r>
            <a:r>
              <a:rPr lang="en-ID" sz="1800" dirty="0"/>
              <a:t> blank </a:t>
            </a:r>
            <a:r>
              <a:rPr lang="en-ID" sz="1800" dirty="0" err="1"/>
              <a:t>jika</a:t>
            </a:r>
            <a:r>
              <a:rPr lang="en-ID" sz="1800" dirty="0"/>
              <a:t> di </a:t>
            </a:r>
            <a:r>
              <a:rPr lang="en-ID" sz="1800" dirty="0" err="1"/>
              <a:t>aplikasikan</a:t>
            </a:r>
            <a:r>
              <a:rPr lang="en-ID" sz="1800" dirty="0"/>
              <a:t> pada </a:t>
            </a:r>
            <a:r>
              <a:rPr lang="en-ID" sz="1800" dirty="0" err="1"/>
              <a:t>kompleksitas</a:t>
            </a:r>
            <a:r>
              <a:rPr lang="en-ID" sz="1800" dirty="0"/>
              <a:t> yang </a:t>
            </a:r>
            <a:r>
              <a:rPr lang="en-ID" sz="1800" dirty="0" err="1"/>
              <a:t>tinggi</a:t>
            </a:r>
            <a:endParaRPr lang="en-ID" sz="1800" dirty="0"/>
          </a:p>
        </p:txBody>
      </p:sp>
      <p:sp>
        <p:nvSpPr>
          <p:cNvPr id="296" name="Google Shape;296;p14">
            <a:hlinkClick r:id="rId3" action="ppaction://hlinksldjump"/>
          </p:cNvPr>
          <p:cNvSpPr/>
          <p:nvPr/>
        </p:nvSpPr>
        <p:spPr>
          <a:xfrm>
            <a:off x="5830614" y="5488419"/>
            <a:ext cx="530700" cy="53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solidFill>
                  <a:schemeClr val="lt1"/>
                </a:solidFill>
                <a:latin typeface="Englebert"/>
                <a:ea typeface="Englebert"/>
                <a:cs typeface="Englebert"/>
                <a:sym typeface="Englebert"/>
              </a:rPr>
              <a:t>8</a:t>
            </a:r>
            <a:endParaRPr b="1">
              <a:solidFill>
                <a:schemeClr val="lt1"/>
              </a:solidFill>
              <a:latin typeface="Englebert"/>
              <a:ea typeface="Englebert"/>
              <a:cs typeface="Englebert"/>
              <a:sym typeface="Englebert"/>
            </a:endParaRPr>
          </a:p>
        </p:txBody>
      </p:sp>
      <p:sp>
        <p:nvSpPr>
          <p:cNvPr id="297" name="Google Shape;297;p14">
            <a:hlinkClick r:id="" action="ppaction://noaction"/>
          </p:cNvPr>
          <p:cNvSpPr/>
          <p:nvPr/>
        </p:nvSpPr>
        <p:spPr>
          <a:xfrm>
            <a:off x="8739000" y="4598875"/>
            <a:ext cx="2258400" cy="69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7C862FEC-851B-4B37-9996-A3BDCC040A5A}"/>
              </a:ext>
            </a:extLst>
          </p:cNvPr>
          <p:cNvSpPr>
            <a:spLocks noGrp="1"/>
          </p:cNvSpPr>
          <p:nvPr>
            <p:ph type="title"/>
          </p:nvPr>
        </p:nvSpPr>
        <p:spPr/>
        <p:txBody>
          <a:bodyPr/>
          <a:lstStyle/>
          <a:p>
            <a:r>
              <a:rPr lang="en-US" dirty="0" err="1"/>
              <a:t>Kekurangan</a:t>
            </a:r>
            <a:r>
              <a:rPr lang="en-US" dirty="0"/>
              <a:t> Processor ARM</a:t>
            </a:r>
            <a:endParaRPr lang="en-ID" dirty="0"/>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9F8F3"/>
      </a:lt1>
      <a:dk2>
        <a:srgbClr val="434343"/>
      </a:dk2>
      <a:lt2>
        <a:srgbClr val="D9D9D9"/>
      </a:lt2>
      <a:accent1>
        <a:srgbClr val="A7C5B9"/>
      </a:accent1>
      <a:accent2>
        <a:srgbClr val="759485"/>
      </a:accent2>
      <a:accent3>
        <a:srgbClr val="44584F"/>
      </a:accent3>
      <a:accent4>
        <a:srgbClr val="00FF00"/>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956</Words>
  <Application>Microsoft Office PowerPoint</Application>
  <PresentationFormat>Widescreen</PresentationFormat>
  <Paragraphs>78</Paragraphs>
  <Slides>18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Englebert</vt:lpstr>
      <vt:lpstr>Aldrich</vt:lpstr>
      <vt:lpstr>Times New Roman</vt:lpstr>
      <vt:lpstr>Wingdings</vt:lpstr>
      <vt:lpstr>Abril Fatface</vt:lpstr>
      <vt:lpstr>Epilogue Medium</vt:lpstr>
      <vt:lpstr>Calibri</vt:lpstr>
      <vt:lpstr>Arial</vt:lpstr>
      <vt:lpstr>SlidesMania</vt:lpstr>
      <vt:lpstr>ARSITEKTUR  ARM</vt:lpstr>
      <vt:lpstr>Pengertian Arsitektur ARM</vt:lpstr>
      <vt:lpstr>Fungsi dan Cara kerja Processor ARM</vt:lpstr>
      <vt:lpstr>PowerPoint Presentation</vt:lpstr>
      <vt:lpstr>Seri Arsitektur ARM</vt:lpstr>
      <vt:lpstr>PowerPoint Presentation</vt:lpstr>
      <vt:lpstr>Ciri-ciri Processor ARM</vt:lpstr>
      <vt:lpstr>Kelebihan Processor ARM</vt:lpstr>
      <vt:lpstr>Kekurangan Processor ARM</vt:lpstr>
      <vt:lpstr>Register-register Pada Processor ARM</vt:lpstr>
      <vt:lpstr>PowerPoint Presentation</vt:lpstr>
      <vt:lpstr>PowerPoint Presentation</vt:lpstr>
      <vt:lpstr>Mode-mode yang digunakan Pada Processor ARM</vt:lpstr>
      <vt:lpstr>PowerPoint Presentation</vt:lpstr>
      <vt:lpstr>Kesimpulan </vt:lpstr>
      <vt:lpstr>PowerPoint Presentation</vt:lpstr>
      <vt:lpstr>PowerPoint Presentation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ARSITEKTUR  ARM</dc:title>
  <cp:lastModifiedBy>USER X</cp:lastModifiedBy>
  <cp:revision>15</cp:revision>
  <dcterms:modified xsi:type="dcterms:W3CDTF">2022-05-23T14:23:04Z</dcterms:modified>
</cp:coreProperties>
</file>