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92" r:id="rId5"/>
    <p:sldId id="258" r:id="rId6"/>
    <p:sldId id="291" r:id="rId7"/>
    <p:sldId id="266" r:id="rId8"/>
    <p:sldId id="283" r:id="rId9"/>
    <p:sldId id="259" r:id="rId10"/>
    <p:sldId id="260" r:id="rId11"/>
    <p:sldId id="290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63A786F-D83D-4B63-92F8-D7D69BBD74A5}">
          <p14:sldIdLst>
            <p14:sldId id="256"/>
            <p14:sldId id="257"/>
          </p14:sldIdLst>
        </p14:section>
        <p14:section name="FIRST FIT" id="{AE016134-CB84-459B-BFE2-E131697DEF1B}">
          <p14:sldIdLst>
            <p14:sldId id="292"/>
          </p14:sldIdLst>
        </p14:section>
        <p14:section name="BEST FIT" id="{0C3AD597-90CA-4A4D-A705-86B90F673E98}">
          <p14:sldIdLst>
            <p14:sldId id="258"/>
          </p14:sldIdLst>
        </p14:section>
        <p14:section name="WORST FIT" id="{D9F45F02-10C1-4DD9-9E79-8CFD8AA36080}">
          <p14:sldIdLst>
            <p14:sldId id="291"/>
            <p14:sldId id="266"/>
            <p14:sldId id="283"/>
            <p14:sldId id="259"/>
            <p14:sldId id="26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B7918F-9663-4658-8056-BD1DC6DF4AB7}">
  <a:tblStyle styleId="{95B7918F-9663-4658-8056-BD1DC6DF4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8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5"/>
          <p:cNvGrpSpPr/>
          <p:nvPr/>
        </p:nvGrpSpPr>
        <p:grpSpPr>
          <a:xfrm>
            <a:off x="2379192" y="1010093"/>
            <a:ext cx="3968446" cy="413340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5;p16">
            <a:extLst>
              <a:ext uri="{FF2B5EF4-FFF2-40B4-BE49-F238E27FC236}">
                <a16:creationId xmlns:a16="http://schemas.microsoft.com/office/drawing/2014/main" id="{C4810D79-8C2C-4D4D-BACC-218ED1C2ED6F}"/>
              </a:ext>
            </a:extLst>
          </p:cNvPr>
          <p:cNvSpPr txBox="1">
            <a:spLocks/>
          </p:cNvSpPr>
          <p:nvPr/>
        </p:nvSpPr>
        <p:spPr>
          <a:xfrm>
            <a:off x="457200" y="46248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id-ID" sz="2800" dirty="0"/>
              <a:t>ALGORITMA FIRST FIT, BEST FIT, DAN WORST FIT</a:t>
            </a:r>
            <a:endParaRPr lang="en-ID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id-ID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UOTES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endParaRPr sz="1100" dirty="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6248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id-ID" dirty="0"/>
              <a:t>ENGERTIAN</a:t>
            </a:r>
            <a:endParaRPr dirty="0"/>
          </a:p>
        </p:txBody>
      </p:sp>
      <p:sp>
        <p:nvSpPr>
          <p:cNvPr id="237" name="Google Shape;237;p16"/>
          <p:cNvSpPr/>
          <p:nvPr/>
        </p:nvSpPr>
        <p:spPr>
          <a:xfrm>
            <a:off x="3297249" y="1109874"/>
            <a:ext cx="596100" cy="5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6"/>
          <p:cNvSpPr/>
          <p:nvPr/>
        </p:nvSpPr>
        <p:spPr>
          <a:xfrm>
            <a:off x="3297248" y="2589598"/>
            <a:ext cx="596100" cy="5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3297248" y="4055023"/>
            <a:ext cx="596100" cy="59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54CAE12-E7DF-4C3D-8CE6-9E997CA35B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4082823"/>
                  </p:ext>
                </p:extLst>
              </p:nvPr>
            </p:nvGraphicFramePr>
            <p:xfrm>
              <a:off x="4517757" y="851457"/>
              <a:ext cx="2064191" cy="1218713"/>
            </p:xfrm>
            <a:graphic>
              <a:graphicData uri="http://schemas.microsoft.com/office/powerpoint/2016/sectionzoom">
                <psez:sectionZm>
                  <psez:sectionZmObj sectionId="{AE016134-CB84-459B-BFE2-E131697DEF1B}">
                    <psez:zmPr id="{940648AE-D767-42F0-BF4F-7C7C898C2FE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64191" cy="12187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54CAE12-E7DF-4C3D-8CE6-9E997CA35B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7757" y="851457"/>
                <a:ext cx="2064191" cy="12187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E301A0AC-49D9-4184-98E2-FCFDF0D4B2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6722238"/>
                  </p:ext>
                </p:extLst>
              </p:nvPr>
            </p:nvGraphicFramePr>
            <p:xfrm>
              <a:off x="4517757" y="2233916"/>
              <a:ext cx="2064191" cy="1206205"/>
            </p:xfrm>
            <a:graphic>
              <a:graphicData uri="http://schemas.microsoft.com/office/powerpoint/2016/sectionzoom">
                <psez:sectionZm>
                  <psez:sectionZmObj sectionId="{0C3AD597-90CA-4A4D-A705-86B90F673E98}">
                    <psez:zmPr id="{279921AE-998B-470A-9427-300E5B3E8D5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64191" cy="12062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301A0AC-49D9-4184-98E2-FCFDF0D4B2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757" y="2233916"/>
                <a:ext cx="2064191" cy="12062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C740145-0BA7-4CC4-87AD-11E7203947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040144"/>
                  </p:ext>
                </p:extLst>
              </p:nvPr>
            </p:nvGraphicFramePr>
            <p:xfrm>
              <a:off x="4518707" y="3621441"/>
              <a:ext cx="2064190" cy="1161107"/>
            </p:xfrm>
            <a:graphic>
              <a:graphicData uri="http://schemas.microsoft.com/office/powerpoint/2016/sectionzoom">
                <psez:sectionZm>
                  <psez:sectionZmObj sectionId="{D9F45F02-10C1-4DD9-9E79-8CFD8AA36080}">
                    <psez:zmPr id="{9EAAF05A-A9C4-4215-893C-8539E2510A0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64190" cy="11611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C740145-0BA7-4CC4-87AD-11E7203947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8707" y="3621441"/>
                <a:ext cx="2064190" cy="11611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57188" y="1685311"/>
            <a:ext cx="7630518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/>
              <a:t>FIRST FIT</a:t>
            </a:r>
            <a:endParaRPr sz="4400"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6843125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id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LGORITMA FIRST FIT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just">
                <a:buSzPts val="1400"/>
                <a:buFont typeface="Roboto"/>
                <a:buChar char="●"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Algoritma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First Fit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yaitu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manajer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memori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mencari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(men-scan)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sepanjang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list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segmen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sampau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mendapatkan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rongga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atau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tempat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cukup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besar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Rongga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tersebut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dibagi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dalam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dua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bagian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satu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proses dan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satu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lagi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ruang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kosong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(unused memory),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kecuali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jika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proses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memerlukan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rongga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maka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rongga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tersebut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hanya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dipakai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proses.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6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1424763" y="1685925"/>
            <a:ext cx="7271637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7799103" y="1169628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/>
              <a:t>BEST FIT</a:t>
            </a:r>
            <a:endParaRPr sz="4400" dirty="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7955432" y="1333092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2042187" y="2234475"/>
            <a:ext cx="5677050" cy="1465200"/>
            <a:chOff x="5114996" y="2302076"/>
            <a:chExt cx="3343200" cy="1465200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ALGORITMA BEST FIT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4996" y="2633876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just">
                <a:buSzPts val="1400"/>
                <a:buFont typeface="Roboto"/>
                <a:buChar char="●"/>
              </a:pP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Algoritma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Best Fit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yaitu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algoritma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alokasi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memori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mengalokasikan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memori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proses pada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lubang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cukup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mempunyai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ukuran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terkecil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. Best fit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menginginkan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agar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alokasi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menghasilkan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lubang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sisa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 yang paling </a:t>
              </a:r>
              <a:r>
                <a:rPr lang="en-ID" dirty="0" err="1">
                  <a:latin typeface="Roboto"/>
                  <a:ea typeface="Roboto"/>
                  <a:cs typeface="Roboto"/>
                  <a:sym typeface="Roboto"/>
                </a:rPr>
                <a:t>kecil</a:t>
              </a:r>
              <a:r>
                <a:rPr lang="en-ID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479986" y="1685925"/>
            <a:ext cx="41244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396225" y="1741240"/>
            <a:ext cx="4223543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179600" y="1130026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/>
              <a:t>WORST FIT</a:t>
            </a:r>
            <a:endParaRPr sz="4400"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4340782" y="1286420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2079582" y="2128176"/>
            <a:ext cx="5466421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7273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ALGORITMA WORST FIT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just"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Worst Fit Worst fit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yaitu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algoritma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alokasi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memori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mengalokasikan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memori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proses pada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lubang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cukup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mempunyai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ukuran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terbesar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Strategi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ini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akan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menghasilkan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lubang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sisa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besar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.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Diharapkan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lubang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sisa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besar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ini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 proses yang lain.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81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id-ID" dirty="0"/>
              <a:t>ARA KERJA</a:t>
            </a:r>
            <a:endParaRPr dirty="0"/>
          </a:p>
        </p:txBody>
      </p:sp>
      <p:sp>
        <p:nvSpPr>
          <p:cNvPr id="886" name="Google Shape;886;p25"/>
          <p:cNvSpPr/>
          <p:nvPr/>
        </p:nvSpPr>
        <p:spPr>
          <a:xfrm>
            <a:off x="3233750" y="1384814"/>
            <a:ext cx="12286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FIRST FIT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2" name="Google Shape;892;p25"/>
          <p:cNvSpPr/>
          <p:nvPr/>
        </p:nvSpPr>
        <p:spPr>
          <a:xfrm>
            <a:off x="6230679" y="1378207"/>
            <a:ext cx="1259122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WORST FIT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8" name="Google Shape;898;p25"/>
          <p:cNvSpPr/>
          <p:nvPr/>
        </p:nvSpPr>
        <p:spPr>
          <a:xfrm>
            <a:off x="1804087" y="1384814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SIZE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04" name="Google Shape;904;p25"/>
          <p:cNvSpPr/>
          <p:nvPr/>
        </p:nvSpPr>
        <p:spPr>
          <a:xfrm>
            <a:off x="4774939" y="1378207"/>
            <a:ext cx="1143150" cy="295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FIT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7D2593-9546-471D-90F5-38174A648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75013"/>
              </p:ext>
            </p:extLst>
          </p:nvPr>
        </p:nvGraphicFramePr>
        <p:xfrm>
          <a:off x="1524000" y="1335747"/>
          <a:ext cx="6096000" cy="2225040"/>
        </p:xfrm>
        <a:graphic>
          <a:graphicData uri="http://schemas.openxmlformats.org/drawingml/2006/table">
            <a:tbl>
              <a:tblPr firstRow="1" bandRow="1">
                <a:tableStyleId>{95B7918F-9663-4658-8056-BD1DC6DF4AB7}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759496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05230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68919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992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6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mb</a:t>
                      </a:r>
                      <a:endParaRPr lang="en-ID" sz="11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60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96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47065" algn="ctr"/>
                        </a:tabLs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36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7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Waiting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 mb dan 390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390 mb</a:t>
                      </a:r>
                      <a:endParaRPr lang="en-ID" sz="11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 mb dan 390 mb</a:t>
                      </a:r>
                      <a:endParaRPr lang="en-ID" sz="11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4923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0E082-7083-453B-8E1F-F9C35B2D2BBF}"/>
              </a:ext>
            </a:extLst>
          </p:cNvPr>
          <p:cNvSpPr txBox="1"/>
          <p:nvPr/>
        </p:nvSpPr>
        <p:spPr>
          <a:xfrm>
            <a:off x="1524000" y="3716080"/>
            <a:ext cx="509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Alokasikan 120 mb, 330 mb, 390 mb, 240 mb. 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IMPLEMENTASI </a:t>
            </a:r>
            <a:br>
              <a:rPr lang="id-ID" dirty="0"/>
            </a:br>
            <a:r>
              <a:rPr lang="id-ID" dirty="0"/>
              <a:t>ALGORITMA FIRST FIT 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762010001"/>
              </p:ext>
            </p:extLst>
          </p:nvPr>
        </p:nvGraphicFramePr>
        <p:xfrm>
          <a:off x="457200" y="1107065"/>
          <a:ext cx="8229601" cy="3181920"/>
        </p:xfrm>
        <a:graphic>
          <a:graphicData uri="http://schemas.openxmlformats.org/drawingml/2006/table">
            <a:tbl>
              <a:tblPr>
                <a:noFill/>
                <a:tableStyleId>{95B7918F-9663-4658-8056-BD1DC6DF4AB7}</a:tableStyleId>
              </a:tblPr>
              <a:tblGrid>
                <a:gridCol w="64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PEMBAGIAN RUANGAN KELAS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</a:t>
                      </a: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apasitas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Kelas</a:t>
                      </a:r>
                      <a:endParaRPr lang="en-US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lang="en"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40 orang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 3 A =  36 orang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lang="id-ID" sz="1600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600"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30 orang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 3 B = 26 orang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lang="id-ID" sz="1600" b="1" dirty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1600"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 orang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 3 C = 11 orang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lang="id-ID" sz="1600" b="1" dirty="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1600" b="1" dirty="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 orang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 3 D = 32 orang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lang="id-ID" sz="1600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Ruang Tunggu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417;p18">
            <a:extLst>
              <a:ext uri="{FF2B5EF4-FFF2-40B4-BE49-F238E27FC236}">
                <a16:creationId xmlns:a16="http://schemas.microsoft.com/office/drawing/2014/main" id="{A8A6A9BC-D011-4A95-9A1F-4960B30BCD0B}"/>
              </a:ext>
            </a:extLst>
          </p:cNvPr>
          <p:cNvSpPr/>
          <p:nvPr/>
        </p:nvSpPr>
        <p:spPr>
          <a:xfrm rot="899903">
            <a:off x="2218721" y="1310646"/>
            <a:ext cx="1833326" cy="2661487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92" name="Google Shape;440;p18">
            <a:extLst>
              <a:ext uri="{FF2B5EF4-FFF2-40B4-BE49-F238E27FC236}">
                <a16:creationId xmlns:a16="http://schemas.microsoft.com/office/drawing/2014/main" id="{12E0F919-881A-4740-8EE6-4A910244342D}"/>
              </a:ext>
            </a:extLst>
          </p:cNvPr>
          <p:cNvSpPr/>
          <p:nvPr/>
        </p:nvSpPr>
        <p:spPr>
          <a:xfrm>
            <a:off x="5007070" y="1516939"/>
            <a:ext cx="3676800" cy="6501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id-ID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AHASISWA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34768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ALGORITMA FIRST FIT 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 rot="1016461">
            <a:off x="2050159" y="2040328"/>
            <a:ext cx="1995652" cy="1975893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221036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09562" y="2367213"/>
            <a:ext cx="4412144" cy="331813"/>
            <a:chOff x="4122279" y="1390725"/>
            <a:chExt cx="4412144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79" y="1390725"/>
              <a:ext cx="179501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Ruang 1 (10 orang)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 rot="930957">
            <a:off x="1882321" y="2684997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 rot="469127">
            <a:off x="1912125" y="3544392"/>
            <a:ext cx="2310891" cy="383612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569349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79" y="3747125"/>
            <a:ext cx="4412144" cy="331801"/>
            <a:chOff x="4122279" y="3397024"/>
            <a:chExt cx="4412144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latin typeface="Roboto"/>
                  <a:ea typeface="Roboto"/>
                  <a:cs typeface="Roboto"/>
                  <a:sym typeface="Roboto"/>
                </a:rPr>
                <a:t>TI 3B = 26 Orang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79" y="3397025"/>
              <a:ext cx="187846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Ruang 3 (30 orang)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8944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22279" y="1655132"/>
            <a:ext cx="4399427" cy="1674478"/>
            <a:chOff x="4134996" y="1051203"/>
            <a:chExt cx="4399427" cy="1674478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latin typeface="Roboto"/>
                  <a:ea typeface="Roboto"/>
                  <a:cs typeface="Roboto"/>
                  <a:sym typeface="Roboto"/>
                </a:rPr>
                <a:t>TI 3C = 11 Orang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6" y="2393875"/>
              <a:ext cx="186575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Ruang 2 (20 orang)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436;p18">
              <a:extLst>
                <a:ext uri="{FF2B5EF4-FFF2-40B4-BE49-F238E27FC236}">
                  <a16:creationId xmlns:a16="http://schemas.microsoft.com/office/drawing/2014/main" id="{E044B055-26DA-439C-AE2C-BB077B88C085}"/>
                </a:ext>
              </a:extLst>
            </p:cNvPr>
            <p:cNvSpPr txBox="1"/>
            <p:nvPr/>
          </p:nvSpPr>
          <p:spPr>
            <a:xfrm>
              <a:off x="6553223" y="105120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latin typeface="Roboto"/>
                  <a:ea typeface="Roboto"/>
                  <a:cs typeface="Roboto"/>
                  <a:sym typeface="Roboto"/>
                </a:rPr>
                <a:t>TI 3D = 32 Orang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>
                  <a:latin typeface="Roboto"/>
                  <a:ea typeface="Roboto"/>
                  <a:cs typeface="Roboto"/>
                  <a:sym typeface="Roboto"/>
                </a:rPr>
                <a:t>TI 3A = 36 orang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Ruang (40 orang)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41;p18">
            <a:extLst>
              <a:ext uri="{FF2B5EF4-FFF2-40B4-BE49-F238E27FC236}">
                <a16:creationId xmlns:a16="http://schemas.microsoft.com/office/drawing/2014/main" id="{3C3889EB-CB15-4C9C-ABE0-D0AE73BD78B4}"/>
              </a:ext>
            </a:extLst>
          </p:cNvPr>
          <p:cNvSpPr/>
          <p:nvPr/>
        </p:nvSpPr>
        <p:spPr>
          <a:xfrm>
            <a:off x="3949270" y="1593205"/>
            <a:ext cx="2130000" cy="4644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423;p18">
            <a:extLst>
              <a:ext uri="{FF2B5EF4-FFF2-40B4-BE49-F238E27FC236}">
                <a16:creationId xmlns:a16="http://schemas.microsoft.com/office/drawing/2014/main" id="{87777C37-FE06-47E5-901C-10A89DB3F573}"/>
              </a:ext>
            </a:extLst>
          </p:cNvPr>
          <p:cNvSpPr txBox="1"/>
          <p:nvPr/>
        </p:nvSpPr>
        <p:spPr>
          <a:xfrm>
            <a:off x="4085612" y="1658905"/>
            <a:ext cx="179501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Ruang Tunggu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2400" y="38173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DAMAI YAH PAK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356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Fira Sans Extra Condensed</vt:lpstr>
      <vt:lpstr>Arial Black</vt:lpstr>
      <vt:lpstr>Times New Roman</vt:lpstr>
      <vt:lpstr>Fira Sans Extra Condensed SemiBold</vt:lpstr>
      <vt:lpstr>Proxima Nova Semibold</vt:lpstr>
      <vt:lpstr>Proxima Nova</vt:lpstr>
      <vt:lpstr>Arial</vt:lpstr>
      <vt:lpstr>Calibri</vt:lpstr>
      <vt:lpstr>Roboto</vt:lpstr>
      <vt:lpstr>Machine Learning Infographics by Slidesgo</vt:lpstr>
      <vt:lpstr>Slidesgo Final Pages</vt:lpstr>
      <vt:lpstr>PowerPoint Presentation</vt:lpstr>
      <vt:lpstr>PENGERTIAN</vt:lpstr>
      <vt:lpstr>FIRST FIT</vt:lpstr>
      <vt:lpstr>BEST FIT</vt:lpstr>
      <vt:lpstr>WORST FIT</vt:lpstr>
      <vt:lpstr>CARA KERJA</vt:lpstr>
      <vt:lpstr>IMPLEMENTASI  ALGORITMA FIRST FIT </vt:lpstr>
      <vt:lpstr>ALGORITMA FIRST FIT </vt:lpstr>
      <vt:lpstr>DAMAI YAH PAK</vt:lpstr>
      <vt:lpstr>QUOTES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X</dc:creator>
  <cp:lastModifiedBy>USER X</cp:lastModifiedBy>
  <cp:revision>12</cp:revision>
  <dcterms:modified xsi:type="dcterms:W3CDTF">2022-11-08T06:02:19Z</dcterms:modified>
</cp:coreProperties>
</file>