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74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202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776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8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8790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0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464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7468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03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58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73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091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708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51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66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14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85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7C9326-6986-4D0B-9D74-8610A1536674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FB692C-ACE3-492C-8F3A-69C1658460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939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info/slide/13816083/" TargetMode="External"/><Relationship Id="rId2" Type="http://schemas.openxmlformats.org/officeDocument/2006/relationships/hyperlink" Target="https://slideplayer.info/slide/1381764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DFD6-5953-44FB-9F65-2201DD9D7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97" y="13063"/>
            <a:ext cx="9858103" cy="36706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ms-MY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 Kelompok Sistem Operasi</a:t>
            </a:r>
            <a:br>
              <a:rPr lang="en-ID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ms-MY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 1</a:t>
            </a:r>
            <a:br>
              <a:rPr lang="en-ID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F86C9-0F95-4470-A763-F8ACA02D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2978332"/>
            <a:ext cx="7990114" cy="28868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Rifaldi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Azhar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(A22100112)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Renaldy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aulia</a:t>
            </a:r>
            <a:r>
              <a:rPr lang="en-US" dirty="0">
                <a:solidFill>
                  <a:schemeClr val="bg1"/>
                </a:solidFill>
              </a:rPr>
              <a:t> 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(a22100108)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Linda </a:t>
            </a:r>
            <a:r>
              <a:rPr lang="en-US" dirty="0" err="1">
                <a:solidFill>
                  <a:schemeClr val="bg1"/>
                </a:solidFill>
              </a:rPr>
              <a:t>nur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vitasari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(a22100072)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Dendi Suhada I </a:t>
            </a:r>
          </a:p>
          <a:p>
            <a:pPr algn="ctr"/>
            <a:r>
              <a:rPr lang="en-ID" dirty="0">
                <a:solidFill>
                  <a:schemeClr val="bg1"/>
                </a:solidFill>
              </a:rPr>
              <a:t>(a22100027)</a:t>
            </a:r>
          </a:p>
        </p:txBody>
      </p:sp>
    </p:spTree>
    <p:extLst>
      <p:ext uri="{BB962C8B-B14F-4D97-AF65-F5344CB8AC3E}">
        <p14:creationId xmlns:p14="http://schemas.microsoft.com/office/powerpoint/2010/main" val="268716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FE0C-D0ED-4668-93BF-A2F91426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Referensi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A647-B763-46CC-9FD7-347100F0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ctr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https://slideplayer.info/slide/13817645/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https://slideplayer.info/slide/13816083/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119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4E5F-2E64-44A8-AC30-611D7F09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MANAJEMEN MEMORY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DD33-769C-4B49-A3D9-C3889C7A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489166"/>
            <a:ext cx="8825659" cy="4530634"/>
          </a:xfrm>
        </p:spPr>
        <p:txBody>
          <a:bodyPr>
            <a:no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1. </a:t>
            </a:r>
            <a:r>
              <a:rPr lang="en-ID" dirty="0" err="1">
                <a:solidFill>
                  <a:schemeClr val="bg1"/>
                </a:solidFill>
              </a:rPr>
              <a:t>Partisi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(fixed) </a:t>
            </a:r>
            <a:endParaRPr lang="en-ID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dipartisi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algn="just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berukuran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roman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menempati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EDE1-6CF3-4374-B8EB-07A50BC75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696036"/>
            <a:ext cx="8825659" cy="5323764"/>
          </a:xfrm>
        </p:spPr>
        <p:txBody>
          <a:bodyPr>
            <a:noAutofit/>
          </a:bodyPr>
          <a:lstStyle/>
          <a:p>
            <a:pPr marL="1143000" lvl="2" indent="-228600" algn="just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ukurannya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endParaRPr lang="en-ID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MB,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MB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menyisakan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MB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indent="0" algn="just">
              <a:lnSpc>
                <a:spcPct val="150000"/>
              </a:lnSpc>
              <a:buNone/>
            </a:pP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7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4819-3D23-4C57-99DB-468550D8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5528"/>
            <a:ext cx="8825659" cy="3713329"/>
          </a:xfrm>
        </p:spPr>
        <p:txBody>
          <a:bodyPr>
            <a:normAutofit/>
          </a:bodyPr>
          <a:lstStyle/>
          <a:p>
            <a:pPr marL="270510" algn="just">
              <a:lnSpc>
                <a:spcPct val="150000"/>
              </a:lnSpc>
            </a:pP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Equal-size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Unequal-size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CD14D-7888-4696-9169-02FB2E958F8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45" y="2265528"/>
            <a:ext cx="4768798" cy="3810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97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7CB1-6EFD-4349-BA6C-233770F6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penempatan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B4179-3534-4D33-989A-59ADF1804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80632"/>
            <a:ext cx="8825659" cy="4339168"/>
          </a:xfrm>
        </p:spPr>
        <p:txBody>
          <a:bodyPr>
            <a:no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berukuran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endParaRPr lang="en-ID" sz="200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Algoritmanya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mana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asalkan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ditempati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ukurannya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ditempatkan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menyisakan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terkecil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model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8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D857-CF6A-407B-8393-6300097F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64C9-4657-4167-85E9-4B1CA9AF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5" y="2197289"/>
            <a:ext cx="8825659" cy="4081818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81026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meminimalisir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terbuang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penjadualan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1E52D-968D-4F6F-9722-63B109C78A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090" y="3258185"/>
            <a:ext cx="4613910" cy="3599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309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F4A5-4302-40B7-BEFB-D86480F9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01C9-985D-4B52-B708-263AF7F3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87" y="1516859"/>
            <a:ext cx="8825659" cy="5177369"/>
          </a:xfrm>
        </p:spPr>
        <p:txBody>
          <a:bodyPr>
            <a:no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menempati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sembarang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menyisakan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terkecil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akibat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fragmentasi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internal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9F8A-F8AD-4AD4-AAF0-7E42A8F8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AA2F-2BE1-4AEC-8855-86F08B10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92824"/>
            <a:ext cx="8825659" cy="4565176"/>
          </a:xfrm>
        </p:spPr>
        <p:txBody>
          <a:bodyPr>
            <a:noAutofit/>
          </a:bodyPr>
          <a:lstStyle/>
          <a:p>
            <a:pPr marL="540385" indent="374015" algn="just"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menempatinya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sesudah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pemadatan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compaction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fragmentasi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internal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algn="just"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fragmentasi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Fragmentasi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disediakan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dibebaskan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compaction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sisa-sisa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terkumpul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0D8C1-B01A-411B-B4E1-A680551DA3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59" y="2881825"/>
            <a:ext cx="3267745" cy="3002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341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DE8F-81DA-41FE-B333-7472B47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D072C7-A955-46C4-9FA9-3598E24A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791" y="3416300"/>
            <a:ext cx="7886770" cy="220317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hardisk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1015654-70B6-4481-9EEF-8B5E1F63C50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325" y="3845891"/>
            <a:ext cx="4206658" cy="2868418"/>
          </a:xfrm>
        </p:spPr>
      </p:pic>
    </p:spTree>
    <p:extLst>
      <p:ext uri="{BB962C8B-B14F-4D97-AF65-F5344CB8AC3E}">
        <p14:creationId xmlns:p14="http://schemas.microsoft.com/office/powerpoint/2010/main" val="4264380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422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Symbol</vt:lpstr>
      <vt:lpstr>Times New Roman</vt:lpstr>
      <vt:lpstr>Wingdings</vt:lpstr>
      <vt:lpstr>Wingdings 3</vt:lpstr>
      <vt:lpstr>Ion Boardroom</vt:lpstr>
      <vt:lpstr>Tugas Kelompok Sistem Operasi Kelompok 1 </vt:lpstr>
      <vt:lpstr>TEKNIK MANAJEMEN MEMORY</vt:lpstr>
      <vt:lpstr>PowerPoint Presentation</vt:lpstr>
      <vt:lpstr>PowerPoint Presentation</vt:lpstr>
      <vt:lpstr>Algoritma penempatan (placement)</vt:lpstr>
      <vt:lpstr>Model antrian</vt:lpstr>
      <vt:lpstr>Banyak partisi - satu antrian</vt:lpstr>
      <vt:lpstr>Partisi Memori Dinamis</vt:lpstr>
      <vt:lpstr>Partisi Memory </vt:lpstr>
      <vt:lpstr>Referensi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Sistem Operasi Kelompok 4 Kelas : TI-IIIB </dc:title>
  <dc:creator>Dendi Suhada Irawan</dc:creator>
  <cp:lastModifiedBy>Dendi Suhada Irawan</cp:lastModifiedBy>
  <cp:revision>7</cp:revision>
  <dcterms:created xsi:type="dcterms:W3CDTF">2022-10-30T12:35:25Z</dcterms:created>
  <dcterms:modified xsi:type="dcterms:W3CDTF">2022-11-07T15:17:33Z</dcterms:modified>
</cp:coreProperties>
</file>