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5.jpg" ContentType="image/png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media/image8.jpg" ContentType="image/png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</p:sldMasterIdLst>
  <p:notesMasterIdLst>
    <p:notesMasterId r:id="rId22"/>
  </p:notesMasterIdLst>
  <p:sldIdLst>
    <p:sldId id="256" r:id="rId2"/>
    <p:sldId id="259" r:id="rId3"/>
    <p:sldId id="308" r:id="rId4"/>
    <p:sldId id="310" r:id="rId5"/>
    <p:sldId id="301" r:id="rId6"/>
    <p:sldId id="302" r:id="rId7"/>
    <p:sldId id="313" r:id="rId8"/>
    <p:sldId id="304" r:id="rId9"/>
    <p:sldId id="303" r:id="rId10"/>
    <p:sldId id="311" r:id="rId11"/>
    <p:sldId id="312" r:id="rId12"/>
    <p:sldId id="296" r:id="rId13"/>
    <p:sldId id="314" r:id="rId14"/>
    <p:sldId id="295" r:id="rId15"/>
    <p:sldId id="284" r:id="rId16"/>
    <p:sldId id="315" r:id="rId17"/>
    <p:sldId id="316" r:id="rId18"/>
    <p:sldId id="317" r:id="rId19"/>
    <p:sldId id="318" r:id="rId20"/>
    <p:sldId id="31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90"/>
  </p:normalViewPr>
  <p:slideViewPr>
    <p:cSldViewPr snapToGrid="0" snapToObjects="1">
      <p:cViewPr>
        <p:scale>
          <a:sx n="51" d="100"/>
          <a:sy n="51" d="100"/>
        </p:scale>
        <p:origin x="-918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0767EE-74D7-495F-B317-3D6F86ADC158}" type="doc">
      <dgm:prSet loTypeId="urn:microsoft.com/office/officeart/2005/8/layout/radial4" loCatId="relationship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id-ID"/>
        </a:p>
      </dgm:t>
    </dgm:pt>
    <dgm:pt modelId="{C0D81629-1FB2-48D2-9333-0C4442717627}">
      <dgm:prSet phldrT="[Text]" custT="1"/>
      <dgm:spPr/>
      <dgm:t>
        <a:bodyPr/>
        <a:lstStyle/>
        <a:p>
          <a:r>
            <a:rPr lang="id-ID" sz="1400" b="1" dirty="0" err="1"/>
            <a:t>communication</a:t>
          </a:r>
          <a:endParaRPr lang="id-ID" sz="1400" b="1" dirty="0"/>
        </a:p>
      </dgm:t>
    </dgm:pt>
    <dgm:pt modelId="{FE94A716-2F45-48F6-A800-9A4412A450B1}" type="parTrans" cxnId="{2FB31F51-B2B6-4F14-BFB1-1BA6F11CCA42}">
      <dgm:prSet/>
      <dgm:spPr/>
      <dgm:t>
        <a:bodyPr/>
        <a:lstStyle/>
        <a:p>
          <a:endParaRPr lang="id-ID"/>
        </a:p>
      </dgm:t>
    </dgm:pt>
    <dgm:pt modelId="{C8D353AA-EB2D-43D5-A8F2-9DB97780C6EC}" type="sibTrans" cxnId="{2FB31F51-B2B6-4F14-BFB1-1BA6F11CCA42}">
      <dgm:prSet/>
      <dgm:spPr/>
      <dgm:t>
        <a:bodyPr/>
        <a:lstStyle/>
        <a:p>
          <a:endParaRPr lang="id-ID"/>
        </a:p>
      </dgm:t>
    </dgm:pt>
    <dgm:pt modelId="{7B7EAD84-A5DE-40DC-B44C-77B3B4C8A088}">
      <dgm:prSet phldrT="[Text]"/>
      <dgm:spPr/>
      <dgm:t>
        <a:bodyPr/>
        <a:lstStyle/>
        <a:p>
          <a:r>
            <a:rPr lang="id-ID" dirty="0"/>
            <a:t>skill</a:t>
          </a:r>
        </a:p>
      </dgm:t>
    </dgm:pt>
    <dgm:pt modelId="{DD901640-97DF-4690-9711-93321710C1A4}" type="parTrans" cxnId="{36E62EBC-F9A7-432F-8833-046B4DE7ED62}">
      <dgm:prSet/>
      <dgm:spPr/>
      <dgm:t>
        <a:bodyPr/>
        <a:lstStyle/>
        <a:p>
          <a:endParaRPr lang="id-ID"/>
        </a:p>
      </dgm:t>
    </dgm:pt>
    <dgm:pt modelId="{9C8A3453-18DE-40FF-AE41-C54EA69BED5F}" type="sibTrans" cxnId="{36E62EBC-F9A7-432F-8833-046B4DE7ED62}">
      <dgm:prSet/>
      <dgm:spPr/>
      <dgm:t>
        <a:bodyPr/>
        <a:lstStyle/>
        <a:p>
          <a:endParaRPr lang="id-ID"/>
        </a:p>
      </dgm:t>
    </dgm:pt>
    <dgm:pt modelId="{29684374-6894-43CF-93B6-CA92717AFB6D}">
      <dgm:prSet phldrT="[Text]"/>
      <dgm:spPr/>
      <dgm:t>
        <a:bodyPr/>
        <a:lstStyle/>
        <a:p>
          <a:r>
            <a:rPr lang="id-ID" dirty="0"/>
            <a:t>art</a:t>
          </a:r>
        </a:p>
      </dgm:t>
    </dgm:pt>
    <dgm:pt modelId="{8AB9C014-AA2E-41E8-A73F-874904503F96}" type="parTrans" cxnId="{1EEF408C-94B5-4E49-BF6F-CE354A51AF11}">
      <dgm:prSet/>
      <dgm:spPr/>
      <dgm:t>
        <a:bodyPr/>
        <a:lstStyle/>
        <a:p>
          <a:endParaRPr lang="id-ID"/>
        </a:p>
      </dgm:t>
    </dgm:pt>
    <dgm:pt modelId="{EB952074-E19E-4959-8DAF-654231339747}" type="sibTrans" cxnId="{1EEF408C-94B5-4E49-BF6F-CE354A51AF11}">
      <dgm:prSet/>
      <dgm:spPr/>
      <dgm:t>
        <a:bodyPr/>
        <a:lstStyle/>
        <a:p>
          <a:endParaRPr lang="id-ID"/>
        </a:p>
      </dgm:t>
    </dgm:pt>
    <dgm:pt modelId="{3E8A17DF-37F1-4CF0-937C-EFC1307C3385}">
      <dgm:prSet phldrT="[Text]"/>
      <dgm:spPr/>
      <dgm:t>
        <a:bodyPr/>
        <a:lstStyle/>
        <a:p>
          <a:r>
            <a:rPr lang="id-ID" dirty="0"/>
            <a:t>science</a:t>
          </a:r>
        </a:p>
      </dgm:t>
    </dgm:pt>
    <dgm:pt modelId="{36A068B5-9D09-48C8-BC20-A9C29D2DCCF1}" type="parTrans" cxnId="{D9FF89AC-7976-4866-912F-37128DDF7C29}">
      <dgm:prSet/>
      <dgm:spPr/>
      <dgm:t>
        <a:bodyPr/>
        <a:lstStyle/>
        <a:p>
          <a:endParaRPr lang="id-ID"/>
        </a:p>
      </dgm:t>
    </dgm:pt>
    <dgm:pt modelId="{E4BC223C-05A3-42E4-A0C6-6624BD557926}" type="sibTrans" cxnId="{D9FF89AC-7976-4866-912F-37128DDF7C29}">
      <dgm:prSet/>
      <dgm:spPr/>
      <dgm:t>
        <a:bodyPr/>
        <a:lstStyle/>
        <a:p>
          <a:endParaRPr lang="id-ID"/>
        </a:p>
      </dgm:t>
    </dgm:pt>
    <dgm:pt modelId="{FFD4DABC-639B-D54B-BEDF-DDC9FAD20A6C}" type="pres">
      <dgm:prSet presAssocID="{F30767EE-74D7-495F-B317-3D6F86ADC158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B31E831-050F-5A4F-B966-66FE9E1E7A9D}" type="pres">
      <dgm:prSet presAssocID="{C0D81629-1FB2-48D2-9333-0C4442717627}" presName="centerShape" presStyleLbl="node0" presStyleIdx="0" presStyleCnt="1" custScaleX="159719"/>
      <dgm:spPr/>
      <dgm:t>
        <a:bodyPr/>
        <a:lstStyle/>
        <a:p>
          <a:endParaRPr lang="en-US"/>
        </a:p>
      </dgm:t>
    </dgm:pt>
    <dgm:pt modelId="{C68AFF23-18F4-344C-B25F-851A51ADE53A}" type="pres">
      <dgm:prSet presAssocID="{DD901640-97DF-4690-9711-93321710C1A4}" presName="parTrans" presStyleLbl="bgSibTrans2D1" presStyleIdx="0" presStyleCnt="3" custLinFactY="48115" custLinFactNeighborX="-12649" custLinFactNeighborY="100000"/>
      <dgm:spPr/>
      <dgm:t>
        <a:bodyPr/>
        <a:lstStyle/>
        <a:p>
          <a:endParaRPr lang="en-US"/>
        </a:p>
      </dgm:t>
    </dgm:pt>
    <dgm:pt modelId="{74A19E60-C85F-EC44-8DAA-89EF82CFACAD}" type="pres">
      <dgm:prSet presAssocID="{7B7EAD84-A5DE-40DC-B44C-77B3B4C8A088}" presName="node" presStyleLbl="node1" presStyleIdx="0" presStyleCnt="3" custRadScaleRad="137659" custRadScaleInc="-54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4542C6-F6C3-934D-9E74-26DC9DA55E9E}" type="pres">
      <dgm:prSet presAssocID="{8AB9C014-AA2E-41E8-A73F-874904503F96}" presName="parTrans" presStyleLbl="bgSibTrans2D1" presStyleIdx="1" presStyleCnt="3"/>
      <dgm:spPr/>
      <dgm:t>
        <a:bodyPr/>
        <a:lstStyle/>
        <a:p>
          <a:endParaRPr lang="en-US"/>
        </a:p>
      </dgm:t>
    </dgm:pt>
    <dgm:pt modelId="{6C4C5D30-D564-6443-BBB8-3DDCC1A48405}" type="pres">
      <dgm:prSet presAssocID="{29684374-6894-43CF-93B6-CA92717AFB6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2DF2A7-E799-F440-A569-6B19112EE0EF}" type="pres">
      <dgm:prSet presAssocID="{36A068B5-9D09-48C8-BC20-A9C29D2DCCF1}" presName="parTrans" presStyleLbl="bgSibTrans2D1" presStyleIdx="2" presStyleCnt="3" custLinFactY="51559" custLinFactNeighborX="10380" custLinFactNeighborY="100000"/>
      <dgm:spPr/>
      <dgm:t>
        <a:bodyPr/>
        <a:lstStyle/>
        <a:p>
          <a:endParaRPr lang="en-US"/>
        </a:p>
      </dgm:t>
    </dgm:pt>
    <dgm:pt modelId="{76C2B095-5226-4C45-9E14-FADF6683E771}" type="pres">
      <dgm:prSet presAssocID="{3E8A17DF-37F1-4CF0-937C-EFC1307C3385}" presName="node" presStyleLbl="node1" presStyleIdx="2" presStyleCnt="3" custRadScaleRad="160440" custRadScaleInc="86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94579FD-20C0-BC41-8BEB-891EEAC9AA21}" type="presOf" srcId="{C0D81629-1FB2-48D2-9333-0C4442717627}" destId="{4B31E831-050F-5A4F-B966-66FE9E1E7A9D}" srcOrd="0" destOrd="0" presId="urn:microsoft.com/office/officeart/2005/8/layout/radial4"/>
    <dgm:cxn modelId="{36E62EBC-F9A7-432F-8833-046B4DE7ED62}" srcId="{C0D81629-1FB2-48D2-9333-0C4442717627}" destId="{7B7EAD84-A5DE-40DC-B44C-77B3B4C8A088}" srcOrd="0" destOrd="0" parTransId="{DD901640-97DF-4690-9711-93321710C1A4}" sibTransId="{9C8A3453-18DE-40FF-AE41-C54EA69BED5F}"/>
    <dgm:cxn modelId="{AC46D2D4-E534-044F-9A5F-12CC102C9F41}" type="presOf" srcId="{36A068B5-9D09-48C8-BC20-A9C29D2DCCF1}" destId="{302DF2A7-E799-F440-A569-6B19112EE0EF}" srcOrd="0" destOrd="0" presId="urn:microsoft.com/office/officeart/2005/8/layout/radial4"/>
    <dgm:cxn modelId="{2FB31F51-B2B6-4F14-BFB1-1BA6F11CCA42}" srcId="{F30767EE-74D7-495F-B317-3D6F86ADC158}" destId="{C0D81629-1FB2-48D2-9333-0C4442717627}" srcOrd="0" destOrd="0" parTransId="{FE94A716-2F45-48F6-A800-9A4412A450B1}" sibTransId="{C8D353AA-EB2D-43D5-A8F2-9DB97780C6EC}"/>
    <dgm:cxn modelId="{DDE4ECE6-52B7-9747-A21B-2FD77DB0AA01}" type="presOf" srcId="{3E8A17DF-37F1-4CF0-937C-EFC1307C3385}" destId="{76C2B095-5226-4C45-9E14-FADF6683E771}" srcOrd="0" destOrd="0" presId="urn:microsoft.com/office/officeart/2005/8/layout/radial4"/>
    <dgm:cxn modelId="{1EA00DE8-4DBE-9E43-85FB-03C02163CD71}" type="presOf" srcId="{8AB9C014-AA2E-41E8-A73F-874904503F96}" destId="{E74542C6-F6C3-934D-9E74-26DC9DA55E9E}" srcOrd="0" destOrd="0" presId="urn:microsoft.com/office/officeart/2005/8/layout/radial4"/>
    <dgm:cxn modelId="{1EEF408C-94B5-4E49-BF6F-CE354A51AF11}" srcId="{C0D81629-1FB2-48D2-9333-0C4442717627}" destId="{29684374-6894-43CF-93B6-CA92717AFB6D}" srcOrd="1" destOrd="0" parTransId="{8AB9C014-AA2E-41E8-A73F-874904503F96}" sibTransId="{EB952074-E19E-4959-8DAF-654231339747}"/>
    <dgm:cxn modelId="{227F04F2-310E-3C4D-9E16-D671788E32D4}" type="presOf" srcId="{F30767EE-74D7-495F-B317-3D6F86ADC158}" destId="{FFD4DABC-639B-D54B-BEDF-DDC9FAD20A6C}" srcOrd="0" destOrd="0" presId="urn:microsoft.com/office/officeart/2005/8/layout/radial4"/>
    <dgm:cxn modelId="{11791A3B-2AE7-0A42-9977-7FB20BA8B33D}" type="presOf" srcId="{29684374-6894-43CF-93B6-CA92717AFB6D}" destId="{6C4C5D30-D564-6443-BBB8-3DDCC1A48405}" srcOrd="0" destOrd="0" presId="urn:microsoft.com/office/officeart/2005/8/layout/radial4"/>
    <dgm:cxn modelId="{161591B8-66BE-DC4F-B941-EA8EAA81F614}" type="presOf" srcId="{7B7EAD84-A5DE-40DC-B44C-77B3B4C8A088}" destId="{74A19E60-C85F-EC44-8DAA-89EF82CFACAD}" srcOrd="0" destOrd="0" presId="urn:microsoft.com/office/officeart/2005/8/layout/radial4"/>
    <dgm:cxn modelId="{E7B0D565-F773-B844-B6F6-36963CCCB199}" type="presOf" srcId="{DD901640-97DF-4690-9711-93321710C1A4}" destId="{C68AFF23-18F4-344C-B25F-851A51ADE53A}" srcOrd="0" destOrd="0" presId="urn:microsoft.com/office/officeart/2005/8/layout/radial4"/>
    <dgm:cxn modelId="{D9FF89AC-7976-4866-912F-37128DDF7C29}" srcId="{C0D81629-1FB2-48D2-9333-0C4442717627}" destId="{3E8A17DF-37F1-4CF0-937C-EFC1307C3385}" srcOrd="2" destOrd="0" parTransId="{36A068B5-9D09-48C8-BC20-A9C29D2DCCF1}" sibTransId="{E4BC223C-05A3-42E4-A0C6-6624BD557926}"/>
    <dgm:cxn modelId="{C2E2EFCF-CE8C-1F4C-9AD7-85E3FBE456FC}" type="presParOf" srcId="{FFD4DABC-639B-D54B-BEDF-DDC9FAD20A6C}" destId="{4B31E831-050F-5A4F-B966-66FE9E1E7A9D}" srcOrd="0" destOrd="0" presId="urn:microsoft.com/office/officeart/2005/8/layout/radial4"/>
    <dgm:cxn modelId="{752B7DB6-A388-6E4E-B9EB-F9FC23C6F2EB}" type="presParOf" srcId="{FFD4DABC-639B-D54B-BEDF-DDC9FAD20A6C}" destId="{C68AFF23-18F4-344C-B25F-851A51ADE53A}" srcOrd="1" destOrd="0" presId="urn:microsoft.com/office/officeart/2005/8/layout/radial4"/>
    <dgm:cxn modelId="{DF72B356-B46B-0944-9E57-FFA2816AF77B}" type="presParOf" srcId="{FFD4DABC-639B-D54B-BEDF-DDC9FAD20A6C}" destId="{74A19E60-C85F-EC44-8DAA-89EF82CFACAD}" srcOrd="2" destOrd="0" presId="urn:microsoft.com/office/officeart/2005/8/layout/radial4"/>
    <dgm:cxn modelId="{6FE53A9D-28FB-1B49-B0D4-98EDEFEAFFB9}" type="presParOf" srcId="{FFD4DABC-639B-D54B-BEDF-DDC9FAD20A6C}" destId="{E74542C6-F6C3-934D-9E74-26DC9DA55E9E}" srcOrd="3" destOrd="0" presId="urn:microsoft.com/office/officeart/2005/8/layout/radial4"/>
    <dgm:cxn modelId="{413F11DA-133C-4F49-A9BC-980C1568597C}" type="presParOf" srcId="{FFD4DABC-639B-D54B-BEDF-DDC9FAD20A6C}" destId="{6C4C5D30-D564-6443-BBB8-3DDCC1A48405}" srcOrd="4" destOrd="0" presId="urn:microsoft.com/office/officeart/2005/8/layout/radial4"/>
    <dgm:cxn modelId="{BD17F211-F9ED-8D4D-A210-9E3C1358A072}" type="presParOf" srcId="{FFD4DABC-639B-D54B-BEDF-DDC9FAD20A6C}" destId="{302DF2A7-E799-F440-A569-6B19112EE0EF}" srcOrd="5" destOrd="0" presId="urn:microsoft.com/office/officeart/2005/8/layout/radial4"/>
    <dgm:cxn modelId="{B1C03B28-83FA-B845-AD5D-09A4CC426A15}" type="presParOf" srcId="{FFD4DABC-639B-D54B-BEDF-DDC9FAD20A6C}" destId="{76C2B095-5226-4C45-9E14-FADF6683E771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1F4E21-B32B-4A7B-AF3B-F6628D494BE6}" type="doc">
      <dgm:prSet loTypeId="urn:microsoft.com/office/officeart/2005/8/layout/hProcess9" loCatId="process" qsTypeId="urn:microsoft.com/office/officeart/2005/8/quickstyle/3d7" qsCatId="3D" csTypeId="urn:microsoft.com/office/officeart/2005/8/colors/accent1_3" csCatId="accent1" phldr="1"/>
      <dgm:spPr/>
      <dgm:t>
        <a:bodyPr/>
        <a:lstStyle/>
        <a:p>
          <a:endParaRPr lang="id-ID"/>
        </a:p>
      </dgm:t>
    </dgm:pt>
    <dgm:pt modelId="{0A686F10-A19F-4447-8028-C5990C16386D}">
      <dgm:prSet phldrT="[Text]"/>
      <dgm:spPr/>
      <dgm:t>
        <a:bodyPr/>
        <a:lstStyle/>
        <a:p>
          <a:r>
            <a:rPr lang="id-ID" dirty="0"/>
            <a:t>Proses</a:t>
          </a:r>
        </a:p>
      </dgm:t>
    </dgm:pt>
    <dgm:pt modelId="{99852938-26E7-44D7-99B8-F0643EF00D41}" type="parTrans" cxnId="{7DE32D52-D084-411C-A62B-4DD499A92CED}">
      <dgm:prSet/>
      <dgm:spPr/>
      <dgm:t>
        <a:bodyPr/>
        <a:lstStyle/>
        <a:p>
          <a:endParaRPr lang="id-ID"/>
        </a:p>
      </dgm:t>
    </dgm:pt>
    <dgm:pt modelId="{2E889E39-66A3-47AB-8A85-CD7085126369}" type="sibTrans" cxnId="{7DE32D52-D084-411C-A62B-4DD499A92CED}">
      <dgm:prSet/>
      <dgm:spPr/>
      <dgm:t>
        <a:bodyPr/>
        <a:lstStyle/>
        <a:p>
          <a:endParaRPr lang="id-ID"/>
        </a:p>
      </dgm:t>
    </dgm:pt>
    <dgm:pt modelId="{A8EC40CC-1B23-4947-A843-28AD149D8D84}">
      <dgm:prSet phldrT="[Text]"/>
      <dgm:spPr/>
      <dgm:t>
        <a:bodyPr/>
        <a:lstStyle/>
        <a:p>
          <a:r>
            <a:rPr lang="id-ID" dirty="0"/>
            <a:t>Model</a:t>
          </a:r>
        </a:p>
      </dgm:t>
    </dgm:pt>
    <dgm:pt modelId="{B3E59599-7AC6-48E8-9655-1C1DDA35B350}" type="parTrans" cxnId="{FBB40383-E3D7-483C-A0E3-9A3FD9549B65}">
      <dgm:prSet/>
      <dgm:spPr/>
      <dgm:t>
        <a:bodyPr/>
        <a:lstStyle/>
        <a:p>
          <a:endParaRPr lang="id-ID"/>
        </a:p>
      </dgm:t>
    </dgm:pt>
    <dgm:pt modelId="{4AE421CB-BF31-4D77-9EEA-79A86493B5DF}" type="sibTrans" cxnId="{FBB40383-E3D7-483C-A0E3-9A3FD9549B65}">
      <dgm:prSet/>
      <dgm:spPr/>
      <dgm:t>
        <a:bodyPr/>
        <a:lstStyle/>
        <a:p>
          <a:endParaRPr lang="id-ID"/>
        </a:p>
      </dgm:t>
    </dgm:pt>
    <dgm:pt modelId="{3D36D06E-1AAB-411D-B25C-D99202B7510E}">
      <dgm:prSet phldrT="[Text]"/>
      <dgm:spPr/>
      <dgm:t>
        <a:bodyPr/>
        <a:lstStyle/>
        <a:p>
          <a:r>
            <a:rPr lang="id-ID" dirty="0"/>
            <a:t>Etika</a:t>
          </a:r>
        </a:p>
      </dgm:t>
    </dgm:pt>
    <dgm:pt modelId="{77D5A254-E6C8-403B-AB85-691065FB1594}" type="parTrans" cxnId="{F76A9D75-F326-45E9-857B-002AB85B5F4E}">
      <dgm:prSet/>
      <dgm:spPr/>
      <dgm:t>
        <a:bodyPr/>
        <a:lstStyle/>
        <a:p>
          <a:endParaRPr lang="id-ID"/>
        </a:p>
      </dgm:t>
    </dgm:pt>
    <dgm:pt modelId="{76096592-26BC-4280-B09B-76C32B0840E2}" type="sibTrans" cxnId="{F76A9D75-F326-45E9-857B-002AB85B5F4E}">
      <dgm:prSet/>
      <dgm:spPr/>
      <dgm:t>
        <a:bodyPr/>
        <a:lstStyle/>
        <a:p>
          <a:endParaRPr lang="id-ID"/>
        </a:p>
      </dgm:t>
    </dgm:pt>
    <dgm:pt modelId="{36662780-4478-48CF-8CB5-DD342A2698B5}" type="pres">
      <dgm:prSet presAssocID="{211F4E21-B32B-4A7B-AF3B-F6628D494BE6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53DF713-0DC5-4897-B999-BD45FA92A5F7}" type="pres">
      <dgm:prSet presAssocID="{211F4E21-B32B-4A7B-AF3B-F6628D494BE6}" presName="arrow" presStyleLbl="bgShp" presStyleIdx="0" presStyleCnt="1"/>
      <dgm:spPr/>
    </dgm:pt>
    <dgm:pt modelId="{6220D9ED-238E-4889-9239-DDEE724AF756}" type="pres">
      <dgm:prSet presAssocID="{211F4E21-B32B-4A7B-AF3B-F6628D494BE6}" presName="linearProcess" presStyleCnt="0"/>
      <dgm:spPr/>
    </dgm:pt>
    <dgm:pt modelId="{B6A78E15-7C26-462D-97DA-00AE829610A2}" type="pres">
      <dgm:prSet presAssocID="{0A686F10-A19F-4447-8028-C5990C16386D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36ABB0-2D59-4BF3-A2EA-16F3BBDE0A48}" type="pres">
      <dgm:prSet presAssocID="{2E889E39-66A3-47AB-8A85-CD7085126369}" presName="sibTrans" presStyleCnt="0"/>
      <dgm:spPr/>
    </dgm:pt>
    <dgm:pt modelId="{3779B662-17F3-45D6-A245-E061683A883B}" type="pres">
      <dgm:prSet presAssocID="{A8EC40CC-1B23-4947-A843-28AD149D8D84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4E813A-7D59-4198-9D36-CE310CE54B66}" type="pres">
      <dgm:prSet presAssocID="{4AE421CB-BF31-4D77-9EEA-79A86493B5DF}" presName="sibTrans" presStyleCnt="0"/>
      <dgm:spPr/>
    </dgm:pt>
    <dgm:pt modelId="{96446B54-241B-4E16-93B5-346C5A00FDC7}" type="pres">
      <dgm:prSet presAssocID="{3D36D06E-1AAB-411D-B25C-D99202B7510E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2B4FA4-2F90-415A-9EED-EE6F02883CBA}" type="presOf" srcId="{0A686F10-A19F-4447-8028-C5990C16386D}" destId="{B6A78E15-7C26-462D-97DA-00AE829610A2}" srcOrd="0" destOrd="0" presId="urn:microsoft.com/office/officeart/2005/8/layout/hProcess9"/>
    <dgm:cxn modelId="{FBB40383-E3D7-483C-A0E3-9A3FD9549B65}" srcId="{211F4E21-B32B-4A7B-AF3B-F6628D494BE6}" destId="{A8EC40CC-1B23-4947-A843-28AD149D8D84}" srcOrd="1" destOrd="0" parTransId="{B3E59599-7AC6-48E8-9655-1C1DDA35B350}" sibTransId="{4AE421CB-BF31-4D77-9EEA-79A86493B5DF}"/>
    <dgm:cxn modelId="{62677008-A93D-4769-900F-AC6484B7FF65}" type="presOf" srcId="{3D36D06E-1AAB-411D-B25C-D99202B7510E}" destId="{96446B54-241B-4E16-93B5-346C5A00FDC7}" srcOrd="0" destOrd="0" presId="urn:microsoft.com/office/officeart/2005/8/layout/hProcess9"/>
    <dgm:cxn modelId="{EB8DB9C7-DB70-4A5E-B508-DCE2FC4CD680}" type="presOf" srcId="{A8EC40CC-1B23-4947-A843-28AD149D8D84}" destId="{3779B662-17F3-45D6-A245-E061683A883B}" srcOrd="0" destOrd="0" presId="urn:microsoft.com/office/officeart/2005/8/layout/hProcess9"/>
    <dgm:cxn modelId="{F76A9D75-F326-45E9-857B-002AB85B5F4E}" srcId="{211F4E21-B32B-4A7B-AF3B-F6628D494BE6}" destId="{3D36D06E-1AAB-411D-B25C-D99202B7510E}" srcOrd="2" destOrd="0" parTransId="{77D5A254-E6C8-403B-AB85-691065FB1594}" sibTransId="{76096592-26BC-4280-B09B-76C32B0840E2}"/>
    <dgm:cxn modelId="{2FBE96B8-CF8E-451D-9BA6-3B1D7796A5C5}" type="presOf" srcId="{211F4E21-B32B-4A7B-AF3B-F6628D494BE6}" destId="{36662780-4478-48CF-8CB5-DD342A2698B5}" srcOrd="0" destOrd="0" presId="urn:microsoft.com/office/officeart/2005/8/layout/hProcess9"/>
    <dgm:cxn modelId="{7DE32D52-D084-411C-A62B-4DD499A92CED}" srcId="{211F4E21-B32B-4A7B-AF3B-F6628D494BE6}" destId="{0A686F10-A19F-4447-8028-C5990C16386D}" srcOrd="0" destOrd="0" parTransId="{99852938-26E7-44D7-99B8-F0643EF00D41}" sibTransId="{2E889E39-66A3-47AB-8A85-CD7085126369}"/>
    <dgm:cxn modelId="{E177AA84-5AE2-49A1-BEAF-08505BB7509D}" type="presParOf" srcId="{36662780-4478-48CF-8CB5-DD342A2698B5}" destId="{253DF713-0DC5-4897-B999-BD45FA92A5F7}" srcOrd="0" destOrd="0" presId="urn:microsoft.com/office/officeart/2005/8/layout/hProcess9"/>
    <dgm:cxn modelId="{F4BECB93-5112-45AC-BFC4-D68213096F14}" type="presParOf" srcId="{36662780-4478-48CF-8CB5-DD342A2698B5}" destId="{6220D9ED-238E-4889-9239-DDEE724AF756}" srcOrd="1" destOrd="0" presId="urn:microsoft.com/office/officeart/2005/8/layout/hProcess9"/>
    <dgm:cxn modelId="{A16D6CC3-6B67-4C0E-B7F6-CB5ABE08D8C0}" type="presParOf" srcId="{6220D9ED-238E-4889-9239-DDEE724AF756}" destId="{B6A78E15-7C26-462D-97DA-00AE829610A2}" srcOrd="0" destOrd="0" presId="urn:microsoft.com/office/officeart/2005/8/layout/hProcess9"/>
    <dgm:cxn modelId="{A4845A55-7848-43D4-A064-DD89F1F51A9B}" type="presParOf" srcId="{6220D9ED-238E-4889-9239-DDEE724AF756}" destId="{AE36ABB0-2D59-4BF3-A2EA-16F3BBDE0A48}" srcOrd="1" destOrd="0" presId="urn:microsoft.com/office/officeart/2005/8/layout/hProcess9"/>
    <dgm:cxn modelId="{5346BFE1-77FF-46F5-9B71-9E9F6C5DC517}" type="presParOf" srcId="{6220D9ED-238E-4889-9239-DDEE724AF756}" destId="{3779B662-17F3-45D6-A245-E061683A883B}" srcOrd="2" destOrd="0" presId="urn:microsoft.com/office/officeart/2005/8/layout/hProcess9"/>
    <dgm:cxn modelId="{0710A939-DD76-48F8-B509-EA0B125569A5}" type="presParOf" srcId="{6220D9ED-238E-4889-9239-DDEE724AF756}" destId="{924E813A-7D59-4198-9D36-CE310CE54B66}" srcOrd="3" destOrd="0" presId="urn:microsoft.com/office/officeart/2005/8/layout/hProcess9"/>
    <dgm:cxn modelId="{9A0361D0-F936-49FF-8CC9-8AA5A84BB8ED}" type="presParOf" srcId="{6220D9ED-238E-4889-9239-DDEE724AF756}" destId="{96446B54-241B-4E16-93B5-346C5A00FDC7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64DAE82-F179-49D5-BF00-53D121658644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20AD9A8-63F0-4473-B951-C433608910A3}">
      <dgm:prSet/>
      <dgm:spPr/>
      <dgm:t>
        <a:bodyPr/>
        <a:lstStyle/>
        <a:p>
          <a:r>
            <a:rPr lang="en-US"/>
            <a:t>Sensing</a:t>
          </a:r>
        </a:p>
      </dgm:t>
    </dgm:pt>
    <dgm:pt modelId="{1E3FBD7E-4E11-4C84-B831-0FB3E7D917B1}" type="parTrans" cxnId="{B61F96EC-32F9-4FCE-8E4B-185979759CF6}">
      <dgm:prSet/>
      <dgm:spPr/>
      <dgm:t>
        <a:bodyPr/>
        <a:lstStyle/>
        <a:p>
          <a:endParaRPr lang="en-US"/>
        </a:p>
      </dgm:t>
    </dgm:pt>
    <dgm:pt modelId="{A7FCB1BD-7DC9-421B-BEE5-8AF2493C808B}" type="sibTrans" cxnId="{B61F96EC-32F9-4FCE-8E4B-185979759CF6}">
      <dgm:prSet/>
      <dgm:spPr/>
      <dgm:t>
        <a:bodyPr/>
        <a:lstStyle/>
        <a:p>
          <a:endParaRPr lang="en-US"/>
        </a:p>
      </dgm:t>
    </dgm:pt>
    <dgm:pt modelId="{8A826CE1-D8CC-41DE-BEC4-6904BD6CB653}">
      <dgm:prSet/>
      <dgm:spPr/>
      <dgm:t>
        <a:bodyPr/>
        <a:lstStyle/>
        <a:p>
          <a:r>
            <a:rPr lang="en-US" dirty="0"/>
            <a:t>(</a:t>
          </a:r>
          <a:r>
            <a:rPr lang="en-US" dirty="0" err="1"/>
            <a:t>memahami</a:t>
          </a:r>
          <a:r>
            <a:rPr lang="en-US" dirty="0"/>
            <a:t>): </a:t>
          </a:r>
          <a:r>
            <a:rPr lang="en-US" dirty="0" err="1"/>
            <a:t>kemampuan</a:t>
          </a:r>
          <a:r>
            <a:rPr lang="en-US" dirty="0"/>
            <a:t> </a:t>
          </a:r>
          <a:r>
            <a:rPr lang="en-US" dirty="0" err="1"/>
            <a:t>mendengar</a:t>
          </a:r>
          <a:endParaRPr lang="en-US" dirty="0"/>
        </a:p>
      </dgm:t>
    </dgm:pt>
    <dgm:pt modelId="{27673507-C112-48FB-8817-6D910A9B6C4C}" type="parTrans" cxnId="{83E74346-1451-4B39-8345-3D5BBE48EB3C}">
      <dgm:prSet/>
      <dgm:spPr/>
      <dgm:t>
        <a:bodyPr/>
        <a:lstStyle/>
        <a:p>
          <a:endParaRPr lang="en-US"/>
        </a:p>
      </dgm:t>
    </dgm:pt>
    <dgm:pt modelId="{ED8E3BC2-8EDD-42B7-B82A-24FFB1667E98}" type="sibTrans" cxnId="{83E74346-1451-4B39-8345-3D5BBE48EB3C}">
      <dgm:prSet/>
      <dgm:spPr/>
      <dgm:t>
        <a:bodyPr/>
        <a:lstStyle/>
        <a:p>
          <a:endParaRPr lang="en-US"/>
        </a:p>
      </dgm:t>
    </dgm:pt>
    <dgm:pt modelId="{F594E70F-36F6-4D5F-991E-D6DA1F5E5384}">
      <dgm:prSet/>
      <dgm:spPr/>
      <dgm:t>
        <a:bodyPr/>
        <a:lstStyle/>
        <a:p>
          <a:r>
            <a:rPr lang="en-US"/>
            <a:t>Filtering</a:t>
          </a:r>
        </a:p>
      </dgm:t>
    </dgm:pt>
    <dgm:pt modelId="{4D0779CD-24AD-493A-AC53-23ECD8ED1C50}" type="parTrans" cxnId="{FA3DB6E7-0FAA-42BC-88A2-D06914063560}">
      <dgm:prSet/>
      <dgm:spPr/>
      <dgm:t>
        <a:bodyPr/>
        <a:lstStyle/>
        <a:p>
          <a:endParaRPr lang="en-US"/>
        </a:p>
      </dgm:t>
    </dgm:pt>
    <dgm:pt modelId="{C1C1E674-5EAA-48D1-8DE3-9E1CD0100BCA}" type="sibTrans" cxnId="{FA3DB6E7-0FAA-42BC-88A2-D06914063560}">
      <dgm:prSet/>
      <dgm:spPr/>
      <dgm:t>
        <a:bodyPr/>
        <a:lstStyle/>
        <a:p>
          <a:endParaRPr lang="en-US"/>
        </a:p>
      </dgm:t>
    </dgm:pt>
    <dgm:pt modelId="{06DEFC19-2BDF-44FA-81A0-3142F95C163C}">
      <dgm:prSet/>
      <dgm:spPr/>
      <dgm:t>
        <a:bodyPr/>
        <a:lstStyle/>
        <a:p>
          <a:r>
            <a:rPr lang="en-US" dirty="0"/>
            <a:t>(</a:t>
          </a:r>
          <a:r>
            <a:rPr lang="en-US" dirty="0" err="1"/>
            <a:t>menyaring</a:t>
          </a:r>
          <a:r>
            <a:rPr lang="en-US" dirty="0"/>
            <a:t>): proses </a:t>
          </a:r>
          <a:r>
            <a:rPr lang="en-US" dirty="0" err="1"/>
            <a:t>memahami</a:t>
          </a:r>
          <a:r>
            <a:rPr lang="en-US" dirty="0"/>
            <a:t> </a:t>
          </a:r>
          <a:r>
            <a:rPr lang="en-US" dirty="0" err="1"/>
            <a:t>simbol</a:t>
          </a:r>
          <a:r>
            <a:rPr lang="en-US" dirty="0"/>
            <a:t>, </a:t>
          </a:r>
          <a:r>
            <a:rPr lang="en-US" dirty="0" err="1"/>
            <a:t>dipengaruhi</a:t>
          </a:r>
          <a:r>
            <a:rPr lang="en-US" dirty="0"/>
            <a:t> oleh </a:t>
          </a:r>
          <a:r>
            <a:rPr lang="en-US" dirty="0" err="1"/>
            <a:t>pengalaman</a:t>
          </a:r>
          <a:r>
            <a:rPr lang="en-US" dirty="0"/>
            <a:t> dan </a:t>
          </a:r>
          <a:r>
            <a:rPr lang="en-US" dirty="0" err="1"/>
            <a:t>kemampuan</a:t>
          </a:r>
          <a:r>
            <a:rPr lang="en-US" dirty="0"/>
            <a:t> </a:t>
          </a:r>
          <a:r>
            <a:rPr lang="en-US" dirty="0" err="1"/>
            <a:t>berkomunikasi</a:t>
          </a:r>
          <a:endParaRPr lang="en-US" dirty="0"/>
        </a:p>
      </dgm:t>
    </dgm:pt>
    <dgm:pt modelId="{FC96B302-259E-40BF-8F9C-94398B96653F}" type="parTrans" cxnId="{08732AF7-FE51-4712-AC7A-2DDE91D2CD36}">
      <dgm:prSet/>
      <dgm:spPr/>
      <dgm:t>
        <a:bodyPr/>
        <a:lstStyle/>
        <a:p>
          <a:endParaRPr lang="en-US"/>
        </a:p>
      </dgm:t>
    </dgm:pt>
    <dgm:pt modelId="{FE13A8E1-271A-4696-8B52-5F622CAC4808}" type="sibTrans" cxnId="{08732AF7-FE51-4712-AC7A-2DDE91D2CD36}">
      <dgm:prSet/>
      <dgm:spPr/>
      <dgm:t>
        <a:bodyPr/>
        <a:lstStyle/>
        <a:p>
          <a:endParaRPr lang="en-US"/>
        </a:p>
      </dgm:t>
    </dgm:pt>
    <dgm:pt modelId="{9EA78F0F-F38A-4550-8966-C5A152B2DBB6}">
      <dgm:prSet/>
      <dgm:spPr/>
      <dgm:t>
        <a:bodyPr/>
        <a:lstStyle/>
        <a:p>
          <a:r>
            <a:rPr lang="en-US"/>
            <a:t>Remembering</a:t>
          </a:r>
        </a:p>
      </dgm:t>
    </dgm:pt>
    <dgm:pt modelId="{3F2F06F8-F966-4E0A-B662-752F11E8A05F}" type="parTrans" cxnId="{30103614-314D-43FD-A333-6D57FBC14425}">
      <dgm:prSet/>
      <dgm:spPr/>
      <dgm:t>
        <a:bodyPr/>
        <a:lstStyle/>
        <a:p>
          <a:endParaRPr lang="en-US"/>
        </a:p>
      </dgm:t>
    </dgm:pt>
    <dgm:pt modelId="{177D7473-29EB-441A-96DA-EF4102672458}" type="sibTrans" cxnId="{30103614-314D-43FD-A333-6D57FBC14425}">
      <dgm:prSet/>
      <dgm:spPr/>
      <dgm:t>
        <a:bodyPr/>
        <a:lstStyle/>
        <a:p>
          <a:endParaRPr lang="en-US"/>
        </a:p>
      </dgm:t>
    </dgm:pt>
    <dgm:pt modelId="{5A379219-6A44-4B11-AA42-8651FE241417}">
      <dgm:prSet/>
      <dgm:spPr/>
      <dgm:t>
        <a:bodyPr/>
        <a:lstStyle/>
        <a:p>
          <a:r>
            <a:rPr lang="en-US"/>
            <a:t>Remembering (mengingat): dipengaruhi oleh intensitas</a:t>
          </a:r>
        </a:p>
      </dgm:t>
    </dgm:pt>
    <dgm:pt modelId="{EA00F2A4-306F-4D58-92E8-88ADE255794A}" type="parTrans" cxnId="{F06E7439-E485-4656-9C70-8A8EE0F19DB5}">
      <dgm:prSet/>
      <dgm:spPr/>
      <dgm:t>
        <a:bodyPr/>
        <a:lstStyle/>
        <a:p>
          <a:endParaRPr lang="en-US"/>
        </a:p>
      </dgm:t>
    </dgm:pt>
    <dgm:pt modelId="{12B5A910-AD74-4E20-8FC6-D095CF2904F0}" type="sibTrans" cxnId="{F06E7439-E485-4656-9C70-8A8EE0F19DB5}">
      <dgm:prSet/>
      <dgm:spPr/>
      <dgm:t>
        <a:bodyPr/>
        <a:lstStyle/>
        <a:p>
          <a:endParaRPr lang="en-US"/>
        </a:p>
      </dgm:t>
    </dgm:pt>
    <dgm:pt modelId="{C9D59D9E-B4EF-CA49-91C8-2151AE8C2255}" type="pres">
      <dgm:prSet presAssocID="{C64DAE82-F179-49D5-BF00-53D12165864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6D9F72F-4AF2-4E4D-9CE0-7242B456A781}" type="pres">
      <dgm:prSet presAssocID="{E20AD9A8-63F0-4473-B951-C433608910A3}" presName="linNode" presStyleCnt="0"/>
      <dgm:spPr/>
    </dgm:pt>
    <dgm:pt modelId="{E5B52560-4595-8046-B794-A338FEF804AC}" type="pres">
      <dgm:prSet presAssocID="{E20AD9A8-63F0-4473-B951-C433608910A3}" presName="parentText" presStyleLbl="solidFgAcc1" presStyleIdx="0" presStyleCnt="3">
        <dgm:presLayoutVars>
          <dgm:chMax val="1"/>
          <dgm:bulletEnabled/>
        </dgm:presLayoutVars>
      </dgm:prSet>
      <dgm:spPr/>
      <dgm:t>
        <a:bodyPr/>
        <a:lstStyle/>
        <a:p>
          <a:endParaRPr lang="en-US"/>
        </a:p>
      </dgm:t>
    </dgm:pt>
    <dgm:pt modelId="{489AC783-1D03-9F40-9543-3FA18A3CAF41}" type="pres">
      <dgm:prSet presAssocID="{E20AD9A8-63F0-4473-B951-C433608910A3}" presName="descendantText" presStyleLbl="alignNode1" presStyleIdx="0" presStyleCnt="3">
        <dgm:presLayoutVars>
          <dgm:bulletEnabled/>
        </dgm:presLayoutVars>
      </dgm:prSet>
      <dgm:spPr/>
      <dgm:t>
        <a:bodyPr/>
        <a:lstStyle/>
        <a:p>
          <a:endParaRPr lang="en-US"/>
        </a:p>
      </dgm:t>
    </dgm:pt>
    <dgm:pt modelId="{0A2B2374-47ED-064E-9815-BF92E51CA3F0}" type="pres">
      <dgm:prSet presAssocID="{A7FCB1BD-7DC9-421B-BEE5-8AF2493C808B}" presName="sp" presStyleCnt="0"/>
      <dgm:spPr/>
    </dgm:pt>
    <dgm:pt modelId="{0547E24A-8B6A-E54C-A2E5-F29632D35A81}" type="pres">
      <dgm:prSet presAssocID="{F594E70F-36F6-4D5F-991E-D6DA1F5E5384}" presName="linNode" presStyleCnt="0"/>
      <dgm:spPr/>
    </dgm:pt>
    <dgm:pt modelId="{A7566D0A-F0D3-DC4F-84C8-C7C92F426C26}" type="pres">
      <dgm:prSet presAssocID="{F594E70F-36F6-4D5F-991E-D6DA1F5E5384}" presName="parentText" presStyleLbl="solidFgAcc1" presStyleIdx="1" presStyleCnt="3">
        <dgm:presLayoutVars>
          <dgm:chMax val="1"/>
          <dgm:bulletEnabled/>
        </dgm:presLayoutVars>
      </dgm:prSet>
      <dgm:spPr/>
      <dgm:t>
        <a:bodyPr/>
        <a:lstStyle/>
        <a:p>
          <a:endParaRPr lang="en-US"/>
        </a:p>
      </dgm:t>
    </dgm:pt>
    <dgm:pt modelId="{423B057A-4C25-0946-8037-553339D6EDA3}" type="pres">
      <dgm:prSet presAssocID="{F594E70F-36F6-4D5F-991E-D6DA1F5E5384}" presName="descendantText" presStyleLbl="alignNode1" presStyleIdx="1" presStyleCnt="3">
        <dgm:presLayoutVars>
          <dgm:bulletEnabled/>
        </dgm:presLayoutVars>
      </dgm:prSet>
      <dgm:spPr/>
      <dgm:t>
        <a:bodyPr/>
        <a:lstStyle/>
        <a:p>
          <a:endParaRPr lang="en-US"/>
        </a:p>
      </dgm:t>
    </dgm:pt>
    <dgm:pt modelId="{9E596F47-5153-A245-8419-7F8B8B93A2A6}" type="pres">
      <dgm:prSet presAssocID="{C1C1E674-5EAA-48D1-8DE3-9E1CD0100BCA}" presName="sp" presStyleCnt="0"/>
      <dgm:spPr/>
    </dgm:pt>
    <dgm:pt modelId="{24FF844A-F14F-B44A-88A9-3E42AA9BBCF7}" type="pres">
      <dgm:prSet presAssocID="{9EA78F0F-F38A-4550-8966-C5A152B2DBB6}" presName="linNode" presStyleCnt="0"/>
      <dgm:spPr/>
    </dgm:pt>
    <dgm:pt modelId="{0251EB36-74EC-4349-AB47-D13EDF0D3444}" type="pres">
      <dgm:prSet presAssocID="{9EA78F0F-F38A-4550-8966-C5A152B2DBB6}" presName="parentText" presStyleLbl="solidFgAcc1" presStyleIdx="2" presStyleCnt="3">
        <dgm:presLayoutVars>
          <dgm:chMax val="1"/>
          <dgm:bulletEnabled/>
        </dgm:presLayoutVars>
      </dgm:prSet>
      <dgm:spPr/>
      <dgm:t>
        <a:bodyPr/>
        <a:lstStyle/>
        <a:p>
          <a:endParaRPr lang="en-US"/>
        </a:p>
      </dgm:t>
    </dgm:pt>
    <dgm:pt modelId="{0BA3D296-489D-F948-AC57-927862BEC0B1}" type="pres">
      <dgm:prSet presAssocID="{9EA78F0F-F38A-4550-8966-C5A152B2DBB6}" presName="descendantText" presStyleLbl="alignNode1" presStyleIdx="2" presStyleCnt="3">
        <dgm:presLayoutVars>
          <dgm:bulletEnabled/>
        </dgm:presLayoutVars>
      </dgm:prSet>
      <dgm:spPr/>
      <dgm:t>
        <a:bodyPr/>
        <a:lstStyle/>
        <a:p>
          <a:endParaRPr lang="en-US"/>
        </a:p>
      </dgm:t>
    </dgm:pt>
  </dgm:ptLst>
  <dgm:cxnLst>
    <dgm:cxn modelId="{08732AF7-FE51-4712-AC7A-2DDE91D2CD36}" srcId="{F594E70F-36F6-4D5F-991E-D6DA1F5E5384}" destId="{06DEFC19-2BDF-44FA-81A0-3142F95C163C}" srcOrd="0" destOrd="0" parTransId="{FC96B302-259E-40BF-8F9C-94398B96653F}" sibTransId="{FE13A8E1-271A-4696-8B52-5F622CAC4808}"/>
    <dgm:cxn modelId="{FA3DB6E7-0FAA-42BC-88A2-D06914063560}" srcId="{C64DAE82-F179-49D5-BF00-53D121658644}" destId="{F594E70F-36F6-4D5F-991E-D6DA1F5E5384}" srcOrd="1" destOrd="0" parTransId="{4D0779CD-24AD-493A-AC53-23ECD8ED1C50}" sibTransId="{C1C1E674-5EAA-48D1-8DE3-9E1CD0100BCA}"/>
    <dgm:cxn modelId="{A237430F-0523-CD4D-971C-2BC5D067BAA3}" type="presOf" srcId="{E20AD9A8-63F0-4473-B951-C433608910A3}" destId="{E5B52560-4595-8046-B794-A338FEF804AC}" srcOrd="0" destOrd="0" presId="urn:microsoft.com/office/officeart/2016/7/layout/VerticalHollowActionList"/>
    <dgm:cxn modelId="{E9BC771C-B6DE-FD49-9800-6084A040DB13}" type="presOf" srcId="{C64DAE82-F179-49D5-BF00-53D121658644}" destId="{C9D59D9E-B4EF-CA49-91C8-2151AE8C2255}" srcOrd="0" destOrd="0" presId="urn:microsoft.com/office/officeart/2016/7/layout/VerticalHollowActionList"/>
    <dgm:cxn modelId="{C606EE46-27DA-A743-BA6A-500279A1EA38}" type="presOf" srcId="{06DEFC19-2BDF-44FA-81A0-3142F95C163C}" destId="{423B057A-4C25-0946-8037-553339D6EDA3}" srcOrd="0" destOrd="0" presId="urn:microsoft.com/office/officeart/2016/7/layout/VerticalHollowActionList"/>
    <dgm:cxn modelId="{CF46856B-FAEE-9647-8D2B-E2939B163297}" type="presOf" srcId="{5A379219-6A44-4B11-AA42-8651FE241417}" destId="{0BA3D296-489D-F948-AC57-927862BEC0B1}" srcOrd="0" destOrd="0" presId="urn:microsoft.com/office/officeart/2016/7/layout/VerticalHollowActionList"/>
    <dgm:cxn modelId="{36FFD3C4-F7C6-444B-9755-93F53CF4E27C}" type="presOf" srcId="{F594E70F-36F6-4D5F-991E-D6DA1F5E5384}" destId="{A7566D0A-F0D3-DC4F-84C8-C7C92F426C26}" srcOrd="0" destOrd="0" presId="urn:microsoft.com/office/officeart/2016/7/layout/VerticalHollowActionList"/>
    <dgm:cxn modelId="{30103614-314D-43FD-A333-6D57FBC14425}" srcId="{C64DAE82-F179-49D5-BF00-53D121658644}" destId="{9EA78F0F-F38A-4550-8966-C5A152B2DBB6}" srcOrd="2" destOrd="0" parTransId="{3F2F06F8-F966-4E0A-B662-752F11E8A05F}" sibTransId="{177D7473-29EB-441A-96DA-EF4102672458}"/>
    <dgm:cxn modelId="{F06E7439-E485-4656-9C70-8A8EE0F19DB5}" srcId="{9EA78F0F-F38A-4550-8966-C5A152B2DBB6}" destId="{5A379219-6A44-4B11-AA42-8651FE241417}" srcOrd="0" destOrd="0" parTransId="{EA00F2A4-306F-4D58-92E8-88ADE255794A}" sibTransId="{12B5A910-AD74-4E20-8FC6-D095CF2904F0}"/>
    <dgm:cxn modelId="{B61F96EC-32F9-4FCE-8E4B-185979759CF6}" srcId="{C64DAE82-F179-49D5-BF00-53D121658644}" destId="{E20AD9A8-63F0-4473-B951-C433608910A3}" srcOrd="0" destOrd="0" parTransId="{1E3FBD7E-4E11-4C84-B831-0FB3E7D917B1}" sibTransId="{A7FCB1BD-7DC9-421B-BEE5-8AF2493C808B}"/>
    <dgm:cxn modelId="{83E74346-1451-4B39-8345-3D5BBE48EB3C}" srcId="{E20AD9A8-63F0-4473-B951-C433608910A3}" destId="{8A826CE1-D8CC-41DE-BEC4-6904BD6CB653}" srcOrd="0" destOrd="0" parTransId="{27673507-C112-48FB-8817-6D910A9B6C4C}" sibTransId="{ED8E3BC2-8EDD-42B7-B82A-24FFB1667E98}"/>
    <dgm:cxn modelId="{B5E20F83-4AED-9F48-9DF3-D690ED2AB4F0}" type="presOf" srcId="{8A826CE1-D8CC-41DE-BEC4-6904BD6CB653}" destId="{489AC783-1D03-9F40-9543-3FA18A3CAF41}" srcOrd="0" destOrd="0" presId="urn:microsoft.com/office/officeart/2016/7/layout/VerticalHollowActionList"/>
    <dgm:cxn modelId="{E53071E5-A225-C745-9856-84B066D36754}" type="presOf" srcId="{9EA78F0F-F38A-4550-8966-C5A152B2DBB6}" destId="{0251EB36-74EC-4349-AB47-D13EDF0D3444}" srcOrd="0" destOrd="0" presId="urn:microsoft.com/office/officeart/2016/7/layout/VerticalHollowActionList"/>
    <dgm:cxn modelId="{422903CC-D3FD-D64A-B6D3-4A364C84B946}" type="presParOf" srcId="{C9D59D9E-B4EF-CA49-91C8-2151AE8C2255}" destId="{B6D9F72F-4AF2-4E4D-9CE0-7242B456A781}" srcOrd="0" destOrd="0" presId="urn:microsoft.com/office/officeart/2016/7/layout/VerticalHollowActionList"/>
    <dgm:cxn modelId="{27506C0F-10C6-084B-AFF2-590D25FE3EBB}" type="presParOf" srcId="{B6D9F72F-4AF2-4E4D-9CE0-7242B456A781}" destId="{E5B52560-4595-8046-B794-A338FEF804AC}" srcOrd="0" destOrd="0" presId="urn:microsoft.com/office/officeart/2016/7/layout/VerticalHollowActionList"/>
    <dgm:cxn modelId="{733C47E5-ECE2-154A-BF9F-EBB1BFF50FAA}" type="presParOf" srcId="{B6D9F72F-4AF2-4E4D-9CE0-7242B456A781}" destId="{489AC783-1D03-9F40-9543-3FA18A3CAF41}" srcOrd="1" destOrd="0" presId="urn:microsoft.com/office/officeart/2016/7/layout/VerticalHollowActionList"/>
    <dgm:cxn modelId="{0BB58A80-627A-6246-B986-6BBA34E96FB3}" type="presParOf" srcId="{C9D59D9E-B4EF-CA49-91C8-2151AE8C2255}" destId="{0A2B2374-47ED-064E-9815-BF92E51CA3F0}" srcOrd="1" destOrd="0" presId="urn:microsoft.com/office/officeart/2016/7/layout/VerticalHollowActionList"/>
    <dgm:cxn modelId="{21A9CF59-3272-7F47-9765-5AC1FFD7750E}" type="presParOf" srcId="{C9D59D9E-B4EF-CA49-91C8-2151AE8C2255}" destId="{0547E24A-8B6A-E54C-A2E5-F29632D35A81}" srcOrd="2" destOrd="0" presId="urn:microsoft.com/office/officeart/2016/7/layout/VerticalHollowActionList"/>
    <dgm:cxn modelId="{85DB40E1-3199-674A-9155-3CD1BD06F16F}" type="presParOf" srcId="{0547E24A-8B6A-E54C-A2E5-F29632D35A81}" destId="{A7566D0A-F0D3-DC4F-84C8-C7C92F426C26}" srcOrd="0" destOrd="0" presId="urn:microsoft.com/office/officeart/2016/7/layout/VerticalHollowActionList"/>
    <dgm:cxn modelId="{785240F3-4C5B-1542-AFED-797C77F8F01F}" type="presParOf" srcId="{0547E24A-8B6A-E54C-A2E5-F29632D35A81}" destId="{423B057A-4C25-0946-8037-553339D6EDA3}" srcOrd="1" destOrd="0" presId="urn:microsoft.com/office/officeart/2016/7/layout/VerticalHollowActionList"/>
    <dgm:cxn modelId="{AC2638AF-3F4E-1D41-93F8-61D589B3A82B}" type="presParOf" srcId="{C9D59D9E-B4EF-CA49-91C8-2151AE8C2255}" destId="{9E596F47-5153-A245-8419-7F8B8B93A2A6}" srcOrd="3" destOrd="0" presId="urn:microsoft.com/office/officeart/2016/7/layout/VerticalHollowActionList"/>
    <dgm:cxn modelId="{95AE5104-A47F-2541-968E-29EE3FCB6E99}" type="presParOf" srcId="{C9D59D9E-B4EF-CA49-91C8-2151AE8C2255}" destId="{24FF844A-F14F-B44A-88A9-3E42AA9BBCF7}" srcOrd="4" destOrd="0" presId="urn:microsoft.com/office/officeart/2016/7/layout/VerticalHollowActionList"/>
    <dgm:cxn modelId="{0460EAED-57D4-504C-8EAB-B7D5E749E0F0}" type="presParOf" srcId="{24FF844A-F14F-B44A-88A9-3E42AA9BBCF7}" destId="{0251EB36-74EC-4349-AB47-D13EDF0D3444}" srcOrd="0" destOrd="0" presId="urn:microsoft.com/office/officeart/2016/7/layout/VerticalHollowActionList"/>
    <dgm:cxn modelId="{E599EDCC-FCE5-094F-BE62-B1CBD300E155}" type="presParOf" srcId="{24FF844A-F14F-B44A-88A9-3E42AA9BBCF7}" destId="{0BA3D296-489D-F948-AC57-927862BEC0B1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31E831-050F-5A4F-B966-66FE9E1E7A9D}">
      <dsp:nvSpPr>
        <dsp:cNvPr id="0" name=""/>
        <dsp:cNvSpPr/>
      </dsp:nvSpPr>
      <dsp:spPr>
        <a:xfrm>
          <a:off x="2507753" y="1733313"/>
          <a:ext cx="2324540" cy="1455393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400" b="1" kern="1200" dirty="0" err="1"/>
            <a:t>communication</a:t>
          </a:r>
          <a:endParaRPr lang="id-ID" sz="1400" b="1" kern="1200" dirty="0"/>
        </a:p>
      </dsp:txBody>
      <dsp:txXfrm>
        <a:off x="2848174" y="1946450"/>
        <a:ext cx="1643698" cy="1029119"/>
      </dsp:txXfrm>
    </dsp:sp>
    <dsp:sp modelId="{C68AFF23-18F4-344C-B25F-851A51ADE53A}">
      <dsp:nvSpPr>
        <dsp:cNvPr id="0" name=""/>
        <dsp:cNvSpPr/>
      </dsp:nvSpPr>
      <dsp:spPr>
        <a:xfrm rot="12702072">
          <a:off x="1121866" y="1898660"/>
          <a:ext cx="1562308" cy="41478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4A19E60-C85F-EC44-8DAA-89EF82CFACAD}">
      <dsp:nvSpPr>
        <dsp:cNvPr id="0" name=""/>
        <dsp:cNvSpPr/>
      </dsp:nvSpPr>
      <dsp:spPr>
        <a:xfrm>
          <a:off x="744719" y="528153"/>
          <a:ext cx="1382624" cy="11060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1435" tIns="51435" rIns="51435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700" kern="1200" dirty="0"/>
            <a:t>skill</a:t>
          </a:r>
        </a:p>
      </dsp:txBody>
      <dsp:txXfrm>
        <a:off x="777116" y="560550"/>
        <a:ext cx="1317830" cy="1041305"/>
      </dsp:txXfrm>
    </dsp:sp>
    <dsp:sp modelId="{E74542C6-F6C3-934D-9E74-26DC9DA55E9E}">
      <dsp:nvSpPr>
        <dsp:cNvPr id="0" name=""/>
        <dsp:cNvSpPr/>
      </dsp:nvSpPr>
      <dsp:spPr>
        <a:xfrm rot="16200000">
          <a:off x="3112598" y="903607"/>
          <a:ext cx="1114851" cy="41478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C4C5D30-D564-6443-BBB8-3DDCC1A48405}">
      <dsp:nvSpPr>
        <dsp:cNvPr id="0" name=""/>
        <dsp:cNvSpPr/>
      </dsp:nvSpPr>
      <dsp:spPr>
        <a:xfrm>
          <a:off x="2978711" y="525"/>
          <a:ext cx="1382624" cy="11060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1435" tIns="51435" rIns="51435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700" kern="1200" dirty="0"/>
            <a:t>art</a:t>
          </a:r>
        </a:p>
      </dsp:txBody>
      <dsp:txXfrm>
        <a:off x="3011108" y="32922"/>
        <a:ext cx="1317830" cy="1041305"/>
      </dsp:txXfrm>
    </dsp:sp>
    <dsp:sp modelId="{302DF2A7-E799-F440-A569-6B19112EE0EF}">
      <dsp:nvSpPr>
        <dsp:cNvPr id="0" name=""/>
        <dsp:cNvSpPr/>
      </dsp:nvSpPr>
      <dsp:spPr>
        <a:xfrm rot="19811508">
          <a:off x="4700100" y="1847685"/>
          <a:ext cx="1958102" cy="41478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C2B095-5226-4C45-9E14-FADF6683E771}">
      <dsp:nvSpPr>
        <dsp:cNvPr id="0" name=""/>
        <dsp:cNvSpPr/>
      </dsp:nvSpPr>
      <dsp:spPr>
        <a:xfrm>
          <a:off x="5634106" y="386697"/>
          <a:ext cx="1382624" cy="11060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1435" tIns="51435" rIns="51435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700" kern="1200" dirty="0"/>
            <a:t>science</a:t>
          </a:r>
        </a:p>
      </dsp:txBody>
      <dsp:txXfrm>
        <a:off x="5666503" y="419094"/>
        <a:ext cx="1317830" cy="10413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3DF713-0DC5-4897-B999-BD45FA92A5F7}">
      <dsp:nvSpPr>
        <dsp:cNvPr id="0" name=""/>
        <dsp:cNvSpPr/>
      </dsp:nvSpPr>
      <dsp:spPr>
        <a:xfrm>
          <a:off x="530782" y="0"/>
          <a:ext cx="6015529" cy="4462474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618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A78E15-7C26-462D-97DA-00AE829610A2}">
      <dsp:nvSpPr>
        <dsp:cNvPr id="0" name=""/>
        <dsp:cNvSpPr/>
      </dsp:nvSpPr>
      <dsp:spPr>
        <a:xfrm>
          <a:off x="2505" y="1338742"/>
          <a:ext cx="2202780" cy="1784989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4200" kern="1200" dirty="0"/>
            <a:t>Proses</a:t>
          </a:r>
        </a:p>
      </dsp:txBody>
      <dsp:txXfrm>
        <a:off x="89641" y="1425878"/>
        <a:ext cx="2028508" cy="1610717"/>
      </dsp:txXfrm>
    </dsp:sp>
    <dsp:sp modelId="{3779B662-17F3-45D6-A245-E061683A883B}">
      <dsp:nvSpPr>
        <dsp:cNvPr id="0" name=""/>
        <dsp:cNvSpPr/>
      </dsp:nvSpPr>
      <dsp:spPr>
        <a:xfrm>
          <a:off x="2437156" y="1338742"/>
          <a:ext cx="2202780" cy="1784989"/>
        </a:xfrm>
        <a:prstGeom prst="roundRect">
          <a:avLst/>
        </a:prstGeom>
        <a:solidFill>
          <a:schemeClr val="accent1">
            <a:shade val="80000"/>
            <a:hueOff val="-89470"/>
            <a:satOff val="1098"/>
            <a:lumOff val="10998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4200" kern="1200" dirty="0"/>
            <a:t>Model</a:t>
          </a:r>
        </a:p>
      </dsp:txBody>
      <dsp:txXfrm>
        <a:off x="2524292" y="1425878"/>
        <a:ext cx="2028508" cy="1610717"/>
      </dsp:txXfrm>
    </dsp:sp>
    <dsp:sp modelId="{96446B54-241B-4E16-93B5-346C5A00FDC7}">
      <dsp:nvSpPr>
        <dsp:cNvPr id="0" name=""/>
        <dsp:cNvSpPr/>
      </dsp:nvSpPr>
      <dsp:spPr>
        <a:xfrm>
          <a:off x="4871808" y="1338742"/>
          <a:ext cx="2202780" cy="1784989"/>
        </a:xfrm>
        <a:prstGeom prst="roundRect">
          <a:avLst/>
        </a:prstGeom>
        <a:solidFill>
          <a:schemeClr val="accent1">
            <a:shade val="80000"/>
            <a:hueOff val="-178940"/>
            <a:satOff val="2196"/>
            <a:lumOff val="21995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4200" kern="1200" dirty="0"/>
            <a:t>Etika</a:t>
          </a:r>
        </a:p>
      </dsp:txBody>
      <dsp:txXfrm>
        <a:off x="4958944" y="1425878"/>
        <a:ext cx="2028508" cy="16107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3AECAC-3099-974A-8B04-36BB6121C286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10CD93-207D-5841-818E-AF2138D97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014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xmlns="" id="{B89079BD-997D-8840-9292-3A89D7DBD0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xmlns="" id="{9A3BB6D9-E94A-F14E-A064-6EFE7BF7924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xmlns="" id="{5712AA33-E766-C742-A8E0-51AF482FC1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6122BC2-C2B5-2C4B-85C9-724F59A9A9F7}" type="slidenum">
              <a:rPr lang="en-US" altLang="en-US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7167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xmlns="" id="{14777C6D-C366-0B4C-80C4-249508EE04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8A9E400-3A4C-9D45-B134-6F8BCF81EFDA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xmlns="" id="{783F60F3-41F6-D042-B57B-B12D61414E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xmlns="" id="{EDAC985D-C481-7241-ADCF-6694B00E3D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z="1300" b="1"/>
              <a:t>Relation to text</a:t>
            </a:r>
            <a:br>
              <a:rPr lang="en-US" altLang="en-US" sz="1300" b="1"/>
            </a:br>
            <a:r>
              <a:rPr lang="en-US" altLang="en-US" sz="1300"/>
              <a:t>This slide relates to material on pp.139 and Figure 5-1 of the text.</a:t>
            </a:r>
            <a:endParaRPr lang="en-US" altLang="en-US" sz="1300" b="1"/>
          </a:p>
          <a:p>
            <a:pPr eaLnBrk="1" hangingPunct="1">
              <a:spcBef>
                <a:spcPct val="0"/>
              </a:spcBef>
            </a:pPr>
            <a:r>
              <a:rPr lang="en-US" altLang="en-US" sz="1300" b="1"/>
              <a:t>Summary Overview</a:t>
            </a:r>
            <a:br>
              <a:rPr lang="en-US" altLang="en-US" sz="1300" b="1"/>
            </a:br>
            <a:r>
              <a:rPr lang="en-US" altLang="en-US" sz="1300"/>
              <a:t>This slide provides an overview of the basic elements of the communications process which includes: 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1300" i="1"/>
              <a:t>Source/Sender</a:t>
            </a:r>
            <a:r>
              <a:rPr lang="en-US" altLang="en-US" sz="1300"/>
              <a:t> – the person or organization that has information to share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1300" i="1"/>
              <a:t>Receiver</a:t>
            </a:r>
            <a:r>
              <a:rPr lang="en-US" altLang="en-US" sz="1300"/>
              <a:t> – person(s) with whom the sender is sharing thoughts 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1300" i="1"/>
              <a:t>Message</a:t>
            </a:r>
            <a:r>
              <a:rPr lang="en-US" altLang="en-US" sz="1300"/>
              <a:t> – the information the source hopes to convey 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1300" i="1"/>
              <a:t>Channel</a:t>
            </a:r>
            <a:r>
              <a:rPr lang="en-US" altLang="en-US" sz="1300"/>
              <a:t> – method by which the communication travels from source to receiver   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1300" i="1"/>
              <a:t>Encoding</a:t>
            </a:r>
            <a:r>
              <a:rPr lang="en-US" altLang="en-US" sz="1300"/>
              <a:t> – putting thoughts, ideas, or information into symbolic form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1300" i="1"/>
              <a:t>Decoding</a:t>
            </a:r>
            <a:r>
              <a:rPr lang="en-US" altLang="en-US" sz="1300"/>
              <a:t> – transforming the senders message back into thought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1300" i="1"/>
              <a:t>Response</a:t>
            </a:r>
            <a:r>
              <a:rPr lang="en-US" altLang="en-US" sz="1300"/>
              <a:t> – receiver’s reactions after seeing, hearing, or reading the message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1300" i="1"/>
              <a:t>Feedback</a:t>
            </a:r>
            <a:r>
              <a:rPr lang="en-US" altLang="en-US" sz="1300"/>
              <a:t> – part of the receiver’s response that is communicated back to the sender   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1300" i="1"/>
              <a:t>Noise</a:t>
            </a:r>
            <a:r>
              <a:rPr lang="en-US" altLang="en-US" sz="1300"/>
              <a:t> – unplanned distortion or interference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1300" b="1"/>
              <a:t>Use of this slide</a:t>
            </a:r>
            <a:br>
              <a:rPr lang="en-US" altLang="en-US" sz="1300" b="1"/>
            </a:br>
            <a:r>
              <a:rPr lang="en-US" altLang="en-US" sz="1300"/>
              <a:t>This slide can be used to introduce the communication process and discuss the basic elements in a communication system.  It is important for students to understand each of these elements and the role they play in the communication process.</a:t>
            </a:r>
          </a:p>
        </p:txBody>
      </p:sp>
    </p:spTree>
    <p:extLst>
      <p:ext uri="{BB962C8B-B14F-4D97-AF65-F5344CB8AC3E}">
        <p14:creationId xmlns:p14="http://schemas.microsoft.com/office/powerpoint/2010/main" val="4244337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xmlns="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xmlns="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10/7/2020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xmlns="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xmlns="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xmlns="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xmlns="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4549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10/7/2020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279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xmlns="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2324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xmlns="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10/7/2020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366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xmlns="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xmlns="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xmlns="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xmlns="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xmlns="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xmlns="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xmlns="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xmlns="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xmlns="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xmlns="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xmlns="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xmlns="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10/7/2020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774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10/7/2020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688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xmlns="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10/7/2020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xmlns="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97413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10/7/2020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016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10/7/2020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400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10/7/2020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747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10/7/2020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057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xmlns="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0490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portfolios.roehampton.ac.uk/anthroehampton/2020/05/21/studying-the-effects-of-virtual-substitutes-for-social-interactions-in-a-time-of-coronavirus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eportfolios.roehampton.ac.uk/anthroehampton/2020/05/21/studying-the-effects-of-virtual-substitutes-for-social-interactions-in-a-time-of-coronavirus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-nd/3.0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beccerrit.wordpress.com/tag/communication/" TargetMode="Externa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imenciselc.blogspot.com/2012/11/non-verbal-communication.htm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-nc/3.0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campusontario.pressbooks.pub/commbusprofcdn/chapter/principles-of-verbal-communication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beccerrit.wordpress.com/tag/communication/" TargetMode="External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-nc-nd/3.0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imenciselc.blogspot.com/2012/11/non-verbal-communication.html" TargetMode="External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-nc/3.0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flatworldknowledge.lardbucket.org/books/a-primer-on-communication-studies/s04-nonverbal-communication.html" TargetMode="External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-nc-sa/3.0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flickr.com/photos/adarshupadhyay/4950965275" TargetMode="External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-nc-sa/3.0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-sa/3.0/" TargetMode="External"/><Relationship Id="rId3" Type="http://schemas.openxmlformats.org/officeDocument/2006/relationships/hyperlink" Target="https://en.wikipedia.org/wiki/Communication" TargetMode="External"/><Relationship Id="rId7" Type="http://schemas.openxmlformats.org/officeDocument/2006/relationships/hyperlink" Target="https://www.maxpixel.net/Internet-Network-Cloud-Computing-2001090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hyperlink" Target="https://technofaq.org/posts/2017/10/4-things-you-need-to-know-about-online-reputation-management/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s://creativecommons.org/licenses/by-nc-sa/3.0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left-out-lonely-clique-624736/" TargetMode="External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arketing_communications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ypard.net/event/effective-communication-skills-workshop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/3.0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oplematters.in/article/strategic-hr/conducting-a-communication-audit-15581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64">
            <a:extLst>
              <a:ext uri="{FF2B5EF4-FFF2-40B4-BE49-F238E27FC236}">
                <a16:creationId xmlns:a16="http://schemas.microsoft.com/office/drawing/2014/main" xmlns="" id="{AC8EEB0F-BA72-49AC-956F-331B60FDE7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xmlns="" id="{989D7C02-5A68-D845-A81E-04D829380F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 l="22275" r="18390" b="-1"/>
          <a:stretch/>
        </p:blipFill>
        <p:spPr>
          <a:xfrm>
            <a:off x="-1" y="10"/>
            <a:ext cx="6096001" cy="6857990"/>
          </a:xfrm>
          <a:prstGeom prst="rect">
            <a:avLst/>
          </a:prstGeom>
        </p:spPr>
      </p:pic>
      <p:pic>
        <p:nvPicPr>
          <p:cNvPr id="57" name="Picture 3">
            <a:extLst>
              <a:ext uri="{FF2B5EF4-FFF2-40B4-BE49-F238E27FC236}">
                <a16:creationId xmlns:a16="http://schemas.microsoft.com/office/drawing/2014/main" xmlns="" id="{3AF88CDE-5ECC-44F5-A965-FF20DF58EB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264" r="15785"/>
          <a:stretch/>
        </p:blipFill>
        <p:spPr>
          <a:xfrm>
            <a:off x="6137148" y="10"/>
            <a:ext cx="6053328" cy="6857990"/>
          </a:xfrm>
          <a:prstGeom prst="rect">
            <a:avLst/>
          </a:prstGeom>
        </p:spPr>
      </p:pic>
      <p:sp>
        <p:nvSpPr>
          <p:cNvPr id="80" name="Freeform: Shape 66">
            <a:extLst>
              <a:ext uri="{FF2B5EF4-FFF2-40B4-BE49-F238E27FC236}">
                <a16:creationId xmlns:a16="http://schemas.microsoft.com/office/drawing/2014/main" xmlns="" id="{8CC700D5-9809-43F4-89D5-7DBBCB0DCC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005099" y="1677725"/>
            <a:ext cx="4580108" cy="4197419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Freeform: Shape 68">
            <a:extLst>
              <a:ext uri="{FF2B5EF4-FFF2-40B4-BE49-F238E27FC236}">
                <a16:creationId xmlns:a16="http://schemas.microsoft.com/office/drawing/2014/main" xmlns="" id="{C7163242-6303-46DC-BAC1-2A204F0613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164125" y="1781092"/>
            <a:ext cx="4309606" cy="3930496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2" name="Freeform: Shape 70">
            <a:extLst>
              <a:ext uri="{FF2B5EF4-FFF2-40B4-BE49-F238E27FC236}">
                <a16:creationId xmlns:a16="http://schemas.microsoft.com/office/drawing/2014/main" xmlns="" id="{805C4C40-D70E-4C4F-B228-98A0A61326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1300000" flipH="1">
            <a:off x="6892268" y="1497535"/>
            <a:ext cx="4908132" cy="4613915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4782E2-B9FB-3749-96B8-3A837B694A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03609" y="2247663"/>
            <a:ext cx="3831584" cy="2186393"/>
          </a:xfrm>
        </p:spPr>
        <p:txBody>
          <a:bodyPr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id-ID" sz="3700">
                <a:solidFill>
                  <a:schemeClr val="tx1">
                    <a:lumMod val="75000"/>
                    <a:lumOff val="25000"/>
                  </a:schemeClr>
                </a:solidFill>
              </a:rPr>
              <a:t>Etika dalam Komunikasi Virtual </a:t>
            </a:r>
            <a:endParaRPr lang="en-US" sz="3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DFB6A06-0487-5D43-A7C3-0EBC45DD20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4696" y="4434056"/>
            <a:ext cx="2929408" cy="678633"/>
          </a:xfrm>
        </p:spPr>
        <p:txBody>
          <a:bodyPr anchor="t">
            <a:normAutofit/>
          </a:bodyPr>
          <a:lstStyle/>
          <a:p>
            <a:pPr algn="ctr"/>
            <a:endParaRPr lang="en-US" sz="1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5E5D55D-9E62-D447-83C4-B7B97D54C94F}"/>
              </a:ext>
            </a:extLst>
          </p:cNvPr>
          <p:cNvSpPr txBox="1"/>
          <p:nvPr/>
        </p:nvSpPr>
        <p:spPr>
          <a:xfrm>
            <a:off x="3141345" y="6657945"/>
            <a:ext cx="295465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://eportfolios.roehampton.ac.uk/anthroehampton/2020/05/21/studying-the-effects-of-virtual-substitutes-for-social-interactions-in-a-time-of-coronavirus/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CC BY-NC-ND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02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AC8EEB0F-BA72-49AC-956F-331B60FDE7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xmlns="" id="{989D7C02-5A68-D845-A81E-04D829380F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 t="3022" r="-1" b="12686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FB8CE58F-407C-497E-B723-21FD8C6D35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709937" y="721297"/>
            <a:ext cx="5565913" cy="5415406"/>
            <a:chOff x="797792" y="912854"/>
            <a:chExt cx="5298208" cy="5032292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1BE70332-ECAF-47BB-8C7B-BD049452F65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31439" y="1056388"/>
              <a:ext cx="4968823" cy="4748064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716D9361-A35A-4DC8-AAB9-04FD2D6FEE1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97792" y="912854"/>
              <a:ext cx="5298208" cy="5032292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87FC31AD-FBB3-4219-A758-D6F7594A0A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33671" y="1232452"/>
              <a:ext cx="4715122" cy="4439901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4782E2-B9FB-3749-96B8-3A837B694A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1462" y="504336"/>
            <a:ext cx="4181444" cy="2362673"/>
          </a:xfrm>
        </p:spPr>
        <p:txBody>
          <a:bodyPr anchor="b">
            <a:normAutofit/>
          </a:bodyPr>
          <a:lstStyle/>
          <a:p>
            <a:pPr algn="ctr"/>
            <a:r>
              <a:rPr lang="id-ID" sz="4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KOMUNIKASI</a:t>
            </a:r>
            <a:endParaRPr lang="en-US" sz="4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DFB6A06-0487-5D43-A7C3-0EBC45DD20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0949" y="2819507"/>
            <a:ext cx="3283888" cy="816301"/>
          </a:xfrm>
        </p:spPr>
        <p:txBody>
          <a:bodyPr anchor="t">
            <a:noAutofit/>
          </a:bodyPr>
          <a:lstStyle/>
          <a:p>
            <a:pPr algn="ctr"/>
            <a:r>
              <a:rPr lang="en-US" altLang="en-US" sz="3200" dirty="0"/>
              <a:t>VERBAL</a:t>
            </a:r>
          </a:p>
          <a:p>
            <a:pPr algn="ctr"/>
            <a:r>
              <a:rPr lang="en-US" altLang="en-US" sz="3200" dirty="0"/>
              <a:t>dan</a:t>
            </a:r>
          </a:p>
          <a:p>
            <a:pPr algn="ctr"/>
            <a:r>
              <a:rPr lang="en-US" altLang="en-US" sz="3200" dirty="0"/>
              <a:t>NON VERBAL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5E5D55D-9E62-D447-83C4-B7B97D54C94F}"/>
              </a:ext>
            </a:extLst>
          </p:cNvPr>
          <p:cNvSpPr txBox="1"/>
          <p:nvPr/>
        </p:nvSpPr>
        <p:spPr>
          <a:xfrm>
            <a:off x="9235821" y="6657945"/>
            <a:ext cx="295465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://eportfolios.roehampton.ac.uk/anthroehampton/2020/05/21/studying-the-effects-of-virtual-substitutes-for-social-interactions-in-a-time-of-coronavirus/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CC BY-NC-ND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573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4" name="Rectangle 120">
            <a:extLst>
              <a:ext uri="{FF2B5EF4-FFF2-40B4-BE49-F238E27FC236}">
                <a16:creationId xmlns:a16="http://schemas.microsoft.com/office/drawing/2014/main" xmlns="" id="{8950AD4C-6AF3-49F8-94E1-DBCAFB3947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xmlns="" id="{608CE1AE-E4DC-B243-AC2C-8CA90F8C52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 r="-1" b="2153"/>
          <a:stretch/>
        </p:blipFill>
        <p:spPr>
          <a:xfrm>
            <a:off x="-185738" y="-128588"/>
            <a:ext cx="12544426" cy="69865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E2DB35D-A476-4343-A29A-1FFFF4B5CFEC}"/>
              </a:ext>
            </a:extLst>
          </p:cNvPr>
          <p:cNvSpPr txBox="1"/>
          <p:nvPr/>
        </p:nvSpPr>
        <p:spPr>
          <a:xfrm>
            <a:off x="6943848" y="6014478"/>
            <a:ext cx="295465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ebeccerrit.wordpress.com/tag/communication/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CC BY-NC-ND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37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xmlns="" id="{5933BEA8-CAF7-8043-B791-FB5636CAC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84632">
              <a:defRPr/>
            </a:pPr>
            <a:r>
              <a:rPr lang="en-US">
                <a:solidFill>
                  <a:srgbClr val="E0A208"/>
                </a:solidFill>
              </a:rPr>
              <a:t>Hambatan dalam berkomunikasi: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xmlns="" id="{C48B553C-BDBA-C647-9418-FADE59F11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5550" y="2420938"/>
            <a:ext cx="7715250" cy="3586162"/>
          </a:xfrm>
        </p:spPr>
        <p:txBody>
          <a:bodyPr/>
          <a:lstStyle/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id-ID"/>
              <a:t>Perbedaan bahasa dan persepsi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id-ID"/>
              <a:t>Gangguan komunikasi (emosional dan fisik)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id-ID" i="1"/>
              <a:t>Overload</a:t>
            </a:r>
            <a:r>
              <a:rPr lang="en-US" altLang="id-ID"/>
              <a:t> informasi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id-ID"/>
              <a:t>Penyaringan yang tidak tepat</a:t>
            </a:r>
          </a:p>
        </p:txBody>
      </p:sp>
    </p:spTree>
    <p:extLst>
      <p:ext uri="{BB962C8B-B14F-4D97-AF65-F5344CB8AC3E}">
        <p14:creationId xmlns:p14="http://schemas.microsoft.com/office/powerpoint/2010/main" val="1515414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whiteboard&#10;&#10;Description automatically generated">
            <a:extLst>
              <a:ext uri="{FF2B5EF4-FFF2-40B4-BE49-F238E27FC236}">
                <a16:creationId xmlns:a16="http://schemas.microsoft.com/office/drawing/2014/main" xmlns="" id="{E741F9F9-900A-AD4A-BE5B-A5CDF27C5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72619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A0DC9EA-C546-6C4A-9F34-4C288F954991}"/>
              </a:ext>
            </a:extLst>
          </p:cNvPr>
          <p:cNvSpPr txBox="1"/>
          <p:nvPr/>
        </p:nvSpPr>
        <p:spPr>
          <a:xfrm>
            <a:off x="0" y="4945063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cimenciselc.blogspot.com/2012/11/non-verbal-communication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/3.0/"/>
              </a:rPr>
              <a:t>CC BY-NC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908635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xmlns="" id="{40ACA6C3-F2FA-4894-85C1-9FA6051045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xmlns="" id="{76922BA5-6683-4195-97C3-F3D2A0BB16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5026626" y="-5026319"/>
            <a:ext cx="2138900" cy="12191541"/>
          </a:xfrm>
          <a:custGeom>
            <a:avLst/>
            <a:gdLst>
              <a:gd name="connsiteX0" fmla="*/ 0 w 2382867"/>
              <a:gd name="connsiteY0" fmla="*/ 12191541 h 12191541"/>
              <a:gd name="connsiteX1" fmla="*/ 0 w 2382867"/>
              <a:gd name="connsiteY1" fmla="*/ 0 h 12191541"/>
              <a:gd name="connsiteX2" fmla="*/ 1758230 w 2382867"/>
              <a:gd name="connsiteY2" fmla="*/ 0 h 12191541"/>
              <a:gd name="connsiteX3" fmla="*/ 1849759 w 2382867"/>
              <a:gd name="connsiteY3" fmla="*/ 405062 h 12191541"/>
              <a:gd name="connsiteX4" fmla="*/ 2382867 w 2382867"/>
              <a:gd name="connsiteY4" fmla="*/ 6524518 h 12191541"/>
              <a:gd name="connsiteX5" fmla="*/ 1334945 w 2382867"/>
              <a:gd name="connsiteY5" fmla="*/ 12017007 h 12191541"/>
              <a:gd name="connsiteX6" fmla="*/ 1268170 w 2382867"/>
              <a:gd name="connsiteY6" fmla="*/ 12191541 h 12191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82867" h="12191541">
                <a:moveTo>
                  <a:pt x="0" y="12191541"/>
                </a:moveTo>
                <a:lnTo>
                  <a:pt x="0" y="0"/>
                </a:lnTo>
                <a:lnTo>
                  <a:pt x="1758230" y="0"/>
                </a:lnTo>
                <a:lnTo>
                  <a:pt x="1849759" y="405062"/>
                </a:lnTo>
                <a:cubicBezTo>
                  <a:pt x="2196195" y="2048010"/>
                  <a:pt x="2382867" y="4186399"/>
                  <a:pt x="2382867" y="6524518"/>
                </a:cubicBezTo>
                <a:cubicBezTo>
                  <a:pt x="2382867" y="9147937"/>
                  <a:pt x="1893395" y="10555417"/>
                  <a:pt x="1334945" y="12017007"/>
                </a:cubicBezTo>
                <a:lnTo>
                  <a:pt x="1268170" y="12191541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xmlns="" id="{E59169C9-0DBE-4B66-9C16-22A64324AA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5527211" y="-4339476"/>
            <a:ext cx="1137882" cy="12191694"/>
          </a:xfrm>
          <a:custGeom>
            <a:avLst/>
            <a:gdLst>
              <a:gd name="connsiteX0" fmla="*/ 0 w 1240954"/>
              <a:gd name="connsiteY0" fmla="*/ 12191694 h 12191694"/>
              <a:gd name="connsiteX1" fmla="*/ 72823 w 1240954"/>
              <a:gd name="connsiteY1" fmla="*/ 12017158 h 12191694"/>
              <a:gd name="connsiteX2" fmla="*/ 1215669 w 1240954"/>
              <a:gd name="connsiteY2" fmla="*/ 6524669 h 12191694"/>
              <a:gd name="connsiteX3" fmla="*/ 634271 w 1240954"/>
              <a:gd name="connsiteY3" fmla="*/ 405211 h 12191694"/>
              <a:gd name="connsiteX4" fmla="*/ 534414 w 1240954"/>
              <a:gd name="connsiteY4" fmla="*/ 0 h 12191694"/>
              <a:gd name="connsiteX5" fmla="*/ 559698 w 1240954"/>
              <a:gd name="connsiteY5" fmla="*/ 0 h 12191694"/>
              <a:gd name="connsiteX6" fmla="*/ 659555 w 1240954"/>
              <a:gd name="connsiteY6" fmla="*/ 405211 h 12191694"/>
              <a:gd name="connsiteX7" fmla="*/ 1240954 w 1240954"/>
              <a:gd name="connsiteY7" fmla="*/ 6524669 h 12191694"/>
              <a:gd name="connsiteX8" fmla="*/ 98108 w 1240954"/>
              <a:gd name="connsiteY8" fmla="*/ 12017158 h 12191694"/>
              <a:gd name="connsiteX9" fmla="*/ 25285 w 1240954"/>
              <a:gd name="connsiteY9" fmla="*/ 12191694 h 12191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40954" h="12191694">
                <a:moveTo>
                  <a:pt x="0" y="12191694"/>
                </a:moveTo>
                <a:lnTo>
                  <a:pt x="72823" y="12017158"/>
                </a:lnTo>
                <a:cubicBezTo>
                  <a:pt x="681859" y="10555569"/>
                  <a:pt x="1215669" y="9148088"/>
                  <a:pt x="1215669" y="6524669"/>
                </a:cubicBezTo>
                <a:cubicBezTo>
                  <a:pt x="1215670" y="4186551"/>
                  <a:pt x="1012087" y="2048160"/>
                  <a:pt x="634271" y="405211"/>
                </a:cubicBezTo>
                <a:lnTo>
                  <a:pt x="534414" y="0"/>
                </a:lnTo>
                <a:lnTo>
                  <a:pt x="559698" y="0"/>
                </a:lnTo>
                <a:lnTo>
                  <a:pt x="659555" y="405211"/>
                </a:lnTo>
                <a:cubicBezTo>
                  <a:pt x="1037372" y="2048160"/>
                  <a:pt x="1240954" y="4186551"/>
                  <a:pt x="1240954" y="6524669"/>
                </a:cubicBezTo>
                <a:cubicBezTo>
                  <a:pt x="1240954" y="9148088"/>
                  <a:pt x="707144" y="10555569"/>
                  <a:pt x="98108" y="12017158"/>
                </a:cubicBezTo>
                <a:lnTo>
                  <a:pt x="25285" y="121916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5842" name="Title 1">
            <a:extLst>
              <a:ext uri="{FF2B5EF4-FFF2-40B4-BE49-F238E27FC236}">
                <a16:creationId xmlns:a16="http://schemas.microsoft.com/office/drawing/2014/main" xmlns="" id="{CF273599-D74B-614D-AAF5-C8B8831EC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944" y="543687"/>
            <a:ext cx="9756112" cy="1046868"/>
          </a:xfrm>
        </p:spPr>
        <p:txBody>
          <a:bodyPr anchor="ctr">
            <a:normAutofit/>
          </a:bodyPr>
          <a:lstStyle/>
          <a:p>
            <a:pPr marL="484632" algn="ctr">
              <a:defRPr/>
            </a:pPr>
            <a:r>
              <a:rPr lang="en-US" err="1"/>
              <a:t>Aktivitas</a:t>
            </a:r>
            <a:r>
              <a:rPr lang="en-US"/>
              <a:t> </a:t>
            </a:r>
            <a:r>
              <a:rPr lang="en-US" err="1"/>
              <a:t>dalam</a:t>
            </a:r>
            <a:r>
              <a:rPr lang="en-US"/>
              <a:t> </a:t>
            </a:r>
            <a:r>
              <a:rPr lang="en-US" err="1"/>
              <a:t>mendengar</a:t>
            </a:r>
            <a:r>
              <a:rPr lang="en-US"/>
              <a:t>:</a:t>
            </a:r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xmlns="" id="{F0457BB4-CED7-4065-8959-D6B51491BB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5590529" y="-4583452"/>
            <a:ext cx="1011248" cy="12191695"/>
          </a:xfrm>
          <a:custGeom>
            <a:avLst/>
            <a:gdLst>
              <a:gd name="connsiteX0" fmla="*/ 0 w 1102849"/>
              <a:gd name="connsiteY0" fmla="*/ 12191695 h 12191695"/>
              <a:gd name="connsiteX1" fmla="*/ 65312 w 1102849"/>
              <a:gd name="connsiteY1" fmla="*/ 12017158 h 12191695"/>
              <a:gd name="connsiteX2" fmla="*/ 1090278 w 1102849"/>
              <a:gd name="connsiteY2" fmla="*/ 6524670 h 12191695"/>
              <a:gd name="connsiteX3" fmla="*/ 568848 w 1102849"/>
              <a:gd name="connsiteY3" fmla="*/ 405211 h 12191695"/>
              <a:gd name="connsiteX4" fmla="*/ 479291 w 1102849"/>
              <a:gd name="connsiteY4" fmla="*/ 0 h 12191695"/>
              <a:gd name="connsiteX5" fmla="*/ 491862 w 1102849"/>
              <a:gd name="connsiteY5" fmla="*/ 0 h 12191695"/>
              <a:gd name="connsiteX6" fmla="*/ 581419 w 1102849"/>
              <a:gd name="connsiteY6" fmla="*/ 405211 h 12191695"/>
              <a:gd name="connsiteX7" fmla="*/ 1102849 w 1102849"/>
              <a:gd name="connsiteY7" fmla="*/ 6524670 h 12191695"/>
              <a:gd name="connsiteX8" fmla="*/ 77883 w 1102849"/>
              <a:gd name="connsiteY8" fmla="*/ 12017158 h 12191695"/>
              <a:gd name="connsiteX9" fmla="*/ 12571 w 1102849"/>
              <a:gd name="connsiteY9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02849" h="12191695">
                <a:moveTo>
                  <a:pt x="0" y="12191695"/>
                </a:moveTo>
                <a:lnTo>
                  <a:pt x="65312" y="12017158"/>
                </a:lnTo>
                <a:cubicBezTo>
                  <a:pt x="611528" y="10555569"/>
                  <a:pt x="1090278" y="9148088"/>
                  <a:pt x="1090278" y="6524670"/>
                </a:cubicBezTo>
                <a:cubicBezTo>
                  <a:pt x="1090278" y="4186551"/>
                  <a:pt x="907694" y="2048159"/>
                  <a:pt x="568848" y="405211"/>
                </a:cubicBezTo>
                <a:lnTo>
                  <a:pt x="479291" y="0"/>
                </a:lnTo>
                <a:lnTo>
                  <a:pt x="491862" y="0"/>
                </a:lnTo>
                <a:lnTo>
                  <a:pt x="581419" y="405211"/>
                </a:lnTo>
                <a:cubicBezTo>
                  <a:pt x="920265" y="2048159"/>
                  <a:pt x="1102849" y="4186551"/>
                  <a:pt x="1102849" y="6524670"/>
                </a:cubicBezTo>
                <a:cubicBezTo>
                  <a:pt x="1102849" y="9148088"/>
                  <a:pt x="624099" y="10555569"/>
                  <a:pt x="77883" y="12017158"/>
                </a:cubicBezTo>
                <a:lnTo>
                  <a:pt x="12571" y="12191695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aphicFrame>
        <p:nvGraphicFramePr>
          <p:cNvPr id="35850" name="Content Placeholder 2">
            <a:extLst>
              <a:ext uri="{FF2B5EF4-FFF2-40B4-BE49-F238E27FC236}">
                <a16:creationId xmlns:a16="http://schemas.microsoft.com/office/drawing/2014/main" xmlns="" id="{84DFB98F-DC35-40B4-BE37-540A8E59BC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4576702"/>
              </p:ext>
            </p:extLst>
          </p:nvPr>
        </p:nvGraphicFramePr>
        <p:xfrm>
          <a:off x="1920875" y="2812010"/>
          <a:ext cx="8769350" cy="3289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3320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2" name="Rectangle 131">
            <a:extLst>
              <a:ext uri="{FF2B5EF4-FFF2-40B4-BE49-F238E27FC236}">
                <a16:creationId xmlns:a16="http://schemas.microsoft.com/office/drawing/2014/main" xmlns="" id="{8181FC64-B306-4821-98E2-780662EFC4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xmlns="" id="{05DC51E7-35E7-0E4E-8B07-9E8908C7D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738" y="442913"/>
            <a:ext cx="5197655" cy="1639888"/>
          </a:xfrm>
        </p:spPr>
        <p:txBody>
          <a:bodyPr anchor="b">
            <a:normAutofit/>
          </a:bodyPr>
          <a:lstStyle/>
          <a:p>
            <a:r>
              <a:rPr lang="en-US" dirty="0"/>
              <a:t>JENIS KOMUNIKASI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xmlns="" id="{57E5BCCD-DB23-4AD8-B850-9154AAE91E0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flipH="1">
            <a:off x="0" y="0"/>
            <a:ext cx="5566001" cy="6858000"/>
            <a:chOff x="6505773" y="0"/>
            <a:chExt cx="5566001" cy="6858000"/>
          </a:xfrm>
        </p:grpSpPr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xmlns="" id="{5871FC61-DD4E-47D4-81FD-8A7E7D12B37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flipH="1">
              <a:off x="6865823" y="0"/>
              <a:ext cx="5205951" cy="6858000"/>
            </a:xfrm>
            <a:custGeom>
              <a:avLst/>
              <a:gdLst>
                <a:gd name="connsiteX0" fmla="*/ 0 w 5205951"/>
                <a:gd name="connsiteY0" fmla="*/ 0 h 6858000"/>
                <a:gd name="connsiteX1" fmla="*/ 1709529 w 5205951"/>
                <a:gd name="connsiteY1" fmla="*/ 0 h 6858000"/>
                <a:gd name="connsiteX2" fmla="*/ 2489695 w 5205951"/>
                <a:gd name="connsiteY2" fmla="*/ 0 h 6858000"/>
                <a:gd name="connsiteX3" fmla="*/ 3582928 w 5205951"/>
                <a:gd name="connsiteY3" fmla="*/ 0 h 6858000"/>
                <a:gd name="connsiteX4" fmla="*/ 3605052 w 5205951"/>
                <a:gd name="connsiteY4" fmla="*/ 14997 h 6858000"/>
                <a:gd name="connsiteX5" fmla="*/ 5205951 w 5205951"/>
                <a:gd name="connsiteY5" fmla="*/ 3621656 h 6858000"/>
                <a:gd name="connsiteX6" fmla="*/ 3331601 w 5205951"/>
                <a:gd name="connsiteY6" fmla="*/ 6374814 h 6858000"/>
                <a:gd name="connsiteX7" fmla="*/ 2814953 w 5205951"/>
                <a:gd name="connsiteY7" fmla="*/ 6780599 h 6858000"/>
                <a:gd name="connsiteX8" fmla="*/ 2703197 w 5205951"/>
                <a:gd name="connsiteY8" fmla="*/ 6858000 h 6858000"/>
                <a:gd name="connsiteX9" fmla="*/ 2489695 w 5205951"/>
                <a:gd name="connsiteY9" fmla="*/ 6858000 h 6858000"/>
                <a:gd name="connsiteX10" fmla="*/ 1709529 w 5205951"/>
                <a:gd name="connsiteY10" fmla="*/ 6858000 h 6858000"/>
                <a:gd name="connsiteX11" fmla="*/ 0 w 5205951"/>
                <a:gd name="connsiteY11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205951" h="6858000">
                  <a:moveTo>
                    <a:pt x="0" y="0"/>
                  </a:moveTo>
                  <a:lnTo>
                    <a:pt x="1709529" y="0"/>
                  </a:lnTo>
                  <a:lnTo>
                    <a:pt x="2489695" y="0"/>
                  </a:lnTo>
                  <a:lnTo>
                    <a:pt x="3582928" y="0"/>
                  </a:lnTo>
                  <a:lnTo>
                    <a:pt x="3605052" y="14997"/>
                  </a:lnTo>
                  <a:cubicBezTo>
                    <a:pt x="4632215" y="754641"/>
                    <a:pt x="5205951" y="2093192"/>
                    <a:pt x="5205951" y="3621656"/>
                  </a:cubicBezTo>
                  <a:cubicBezTo>
                    <a:pt x="5205951" y="4969131"/>
                    <a:pt x="4277226" y="5602839"/>
                    <a:pt x="3331601" y="6374814"/>
                  </a:cubicBezTo>
                  <a:cubicBezTo>
                    <a:pt x="3159398" y="6515397"/>
                    <a:pt x="2988771" y="6653108"/>
                    <a:pt x="2814953" y="6780599"/>
                  </a:cubicBezTo>
                  <a:lnTo>
                    <a:pt x="2703197" y="6858000"/>
                  </a:lnTo>
                  <a:lnTo>
                    <a:pt x="2489695" y="6858000"/>
                  </a:lnTo>
                  <a:lnTo>
                    <a:pt x="170952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xmlns="" id="{829A1E2C-5AC8-40FC-99E9-832069D397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flipH="1">
              <a:off x="6505773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xmlns="" id="{55C54A75-E44A-4147-B9D0-FF46CFD3161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flipH="1">
              <a:off x="6719069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pic>
        <p:nvPicPr>
          <p:cNvPr id="15" name="Picture 1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xmlns="" id="{0ABCBA5A-0C69-FA48-A748-ECA296D41D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799607" y="1804297"/>
            <a:ext cx="3249406" cy="3249406"/>
          </a:xfrm>
          <a:prstGeom prst="rect">
            <a:avLst/>
          </a:prstGeom>
        </p:spPr>
      </p:pic>
      <p:sp>
        <p:nvSpPr>
          <p:cNvPr id="55" name="Rectangle 3">
            <a:extLst>
              <a:ext uri="{FF2B5EF4-FFF2-40B4-BE49-F238E27FC236}">
                <a16:creationId xmlns:a16="http://schemas.microsoft.com/office/drawing/2014/main" xmlns="" id="{76DB4D14-A962-FB4C-88A6-D57349497DB8}"/>
              </a:ext>
            </a:extLst>
          </p:cNvPr>
          <p:cNvSpPr>
            <a:spLocks noGrp="1" noRot="1" noChangeArrowheads="1"/>
          </p:cNvSpPr>
          <p:nvPr>
            <p:ph idx="1"/>
          </p:nvPr>
        </p:nvSpPr>
        <p:spPr>
          <a:xfrm>
            <a:off x="6194738" y="2312988"/>
            <a:ext cx="5197655" cy="365125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marL="274320" indent="-274320">
              <a:lnSpc>
                <a:spcPct val="130000"/>
              </a:lnSpc>
              <a:defRPr/>
            </a:pPr>
            <a:r>
              <a:rPr lang="en-US" sz="1100" dirty="0"/>
              <a:t>	</a:t>
            </a:r>
            <a:r>
              <a:rPr lang="en-US" sz="1100" dirty="0" err="1"/>
              <a:t>Dilihat</a:t>
            </a:r>
            <a:r>
              <a:rPr lang="en-US" sz="1100" dirty="0"/>
              <a:t> </a:t>
            </a:r>
            <a:r>
              <a:rPr lang="en-US" sz="1100" dirty="0" err="1"/>
              <a:t>dari</a:t>
            </a:r>
            <a:r>
              <a:rPr lang="en-US" sz="1100" dirty="0"/>
              <a:t> </a:t>
            </a:r>
            <a:r>
              <a:rPr lang="en-US" sz="1100" dirty="0" err="1"/>
              <a:t>alat</a:t>
            </a:r>
            <a:r>
              <a:rPr lang="en-US" sz="1100" dirty="0"/>
              <a:t> (</a:t>
            </a:r>
            <a:r>
              <a:rPr lang="en-US" sz="1100" dirty="0" err="1"/>
              <a:t>perangkat</a:t>
            </a:r>
            <a:r>
              <a:rPr lang="en-US" sz="1100" dirty="0"/>
              <a:t>) yang </a:t>
            </a:r>
            <a:r>
              <a:rPr lang="en-US" sz="1100" dirty="0" err="1"/>
              <a:t>digunakan</a:t>
            </a:r>
            <a:r>
              <a:rPr lang="en-US" sz="1100" dirty="0"/>
              <a:t>:</a:t>
            </a:r>
          </a:p>
          <a:p>
            <a:pPr marL="274320" indent="-274320">
              <a:lnSpc>
                <a:spcPct val="130000"/>
              </a:lnSpc>
              <a:defRPr/>
            </a:pPr>
            <a:endParaRPr lang="en-US" sz="1100" dirty="0"/>
          </a:p>
          <a:p>
            <a:pPr marL="274320" indent="-274320">
              <a:lnSpc>
                <a:spcPct val="130000"/>
              </a:lnSpc>
              <a:defRPr/>
            </a:pPr>
            <a:r>
              <a:rPr lang="en-US" sz="1100" dirty="0" err="1"/>
              <a:t>Akoptika</a:t>
            </a:r>
            <a:r>
              <a:rPr lang="en-US" sz="1100" dirty="0"/>
              <a:t>: </a:t>
            </a:r>
            <a:r>
              <a:rPr lang="en-US" sz="1100" dirty="0" err="1"/>
              <a:t>jenis</a:t>
            </a:r>
            <a:r>
              <a:rPr lang="en-US" sz="1100" dirty="0"/>
              <a:t> </a:t>
            </a:r>
            <a:r>
              <a:rPr lang="en-US" sz="1100" dirty="0" err="1"/>
              <a:t>komunikasi</a:t>
            </a:r>
            <a:r>
              <a:rPr lang="en-US" sz="1100" dirty="0"/>
              <a:t> yang </a:t>
            </a:r>
            <a:r>
              <a:rPr lang="en-US" sz="1100" dirty="0" err="1"/>
              <a:t>menggunakan</a:t>
            </a:r>
            <a:r>
              <a:rPr lang="en-US" sz="1100" dirty="0"/>
              <a:t> </a:t>
            </a:r>
            <a:r>
              <a:rPr lang="en-US" sz="1100" dirty="0" err="1"/>
              <a:t>akustik</a:t>
            </a:r>
            <a:r>
              <a:rPr lang="en-US" sz="1100" dirty="0"/>
              <a:t> (</a:t>
            </a:r>
            <a:r>
              <a:rPr lang="en-US" sz="1100" dirty="0" err="1"/>
              <a:t>indera</a:t>
            </a:r>
            <a:r>
              <a:rPr lang="en-US" sz="1100" dirty="0"/>
              <a:t> </a:t>
            </a:r>
            <a:r>
              <a:rPr lang="en-US" sz="1100" dirty="0" err="1"/>
              <a:t>telinga</a:t>
            </a:r>
            <a:r>
              <a:rPr lang="en-US" sz="1100" dirty="0"/>
              <a:t>) dan </a:t>
            </a:r>
            <a:r>
              <a:rPr lang="en-US" sz="1100" dirty="0" err="1"/>
              <a:t>sekaligus</a:t>
            </a:r>
            <a:r>
              <a:rPr lang="en-US" sz="1100" dirty="0"/>
              <a:t> </a:t>
            </a:r>
            <a:r>
              <a:rPr lang="en-US" sz="1100" dirty="0" err="1"/>
              <a:t>menggunakan</a:t>
            </a:r>
            <a:r>
              <a:rPr lang="en-US" sz="1100" dirty="0"/>
              <a:t> </a:t>
            </a:r>
            <a:r>
              <a:rPr lang="en-US" sz="1100" dirty="0" err="1"/>
              <a:t>optik</a:t>
            </a:r>
            <a:r>
              <a:rPr lang="en-US" sz="1100" dirty="0"/>
              <a:t> (</a:t>
            </a:r>
            <a:r>
              <a:rPr lang="en-US" sz="1100" dirty="0" err="1"/>
              <a:t>indera</a:t>
            </a:r>
            <a:r>
              <a:rPr lang="en-US" sz="1100" dirty="0"/>
              <a:t> </a:t>
            </a:r>
            <a:r>
              <a:rPr lang="en-US" sz="1100" dirty="0" err="1"/>
              <a:t>mata</a:t>
            </a:r>
            <a:r>
              <a:rPr lang="en-US" sz="1100" dirty="0"/>
              <a:t>) </a:t>
            </a:r>
            <a:r>
              <a:rPr lang="en-US" sz="1100" dirty="0" err="1"/>
              <a:t>contoh</a:t>
            </a:r>
            <a:r>
              <a:rPr lang="en-US" sz="1100" dirty="0"/>
              <a:t>: </a:t>
            </a:r>
            <a:r>
              <a:rPr lang="en-US" sz="1100" dirty="0" err="1"/>
              <a:t>bahasa</a:t>
            </a:r>
            <a:r>
              <a:rPr lang="en-US" sz="1100" dirty="0"/>
              <a:t>, </a:t>
            </a:r>
            <a:r>
              <a:rPr lang="en-US" sz="1100" dirty="0" err="1"/>
              <a:t>bunyi</a:t>
            </a:r>
            <a:r>
              <a:rPr lang="en-US" sz="1100" dirty="0"/>
              <a:t>, </a:t>
            </a:r>
            <a:r>
              <a:rPr lang="en-US" sz="1100" dirty="0" err="1"/>
              <a:t>api</a:t>
            </a:r>
            <a:r>
              <a:rPr lang="en-US" sz="1100" dirty="0"/>
              <a:t>, asap, </a:t>
            </a:r>
            <a:r>
              <a:rPr lang="en-US" sz="1100" dirty="0" err="1"/>
              <a:t>insyarat</a:t>
            </a:r>
            <a:endParaRPr lang="en-US" sz="1100" dirty="0"/>
          </a:p>
          <a:p>
            <a:pPr marL="274320" indent="-274320">
              <a:lnSpc>
                <a:spcPct val="130000"/>
              </a:lnSpc>
              <a:defRPr/>
            </a:pPr>
            <a:r>
              <a:rPr lang="en-US" sz="1100" dirty="0" err="1"/>
              <a:t>grafika</a:t>
            </a:r>
            <a:r>
              <a:rPr lang="en-US" sz="1100" dirty="0"/>
              <a:t>: </a:t>
            </a:r>
            <a:r>
              <a:rPr lang="en-US" sz="1100" dirty="0" err="1"/>
              <a:t>menggunakan</a:t>
            </a:r>
            <a:r>
              <a:rPr lang="en-US" sz="1100" dirty="0"/>
              <a:t> </a:t>
            </a:r>
            <a:r>
              <a:rPr lang="en-US" sz="1100" dirty="0" err="1"/>
              <a:t>alat-alat</a:t>
            </a:r>
            <a:r>
              <a:rPr lang="en-US" sz="1100" dirty="0"/>
              <a:t> </a:t>
            </a:r>
            <a:r>
              <a:rPr lang="en-US" sz="1100" dirty="0" err="1"/>
              <a:t>cetakan</a:t>
            </a:r>
            <a:r>
              <a:rPr lang="en-US" sz="1100" dirty="0"/>
              <a:t> </a:t>
            </a:r>
            <a:r>
              <a:rPr lang="en-US" sz="1100" dirty="0" err="1"/>
              <a:t>sehingga</a:t>
            </a:r>
            <a:r>
              <a:rPr lang="en-US" sz="1100" dirty="0"/>
              <a:t> </a:t>
            </a:r>
            <a:r>
              <a:rPr lang="en-US" sz="1100" dirty="0" err="1"/>
              <a:t>menghasilkan</a:t>
            </a:r>
            <a:r>
              <a:rPr lang="en-US" sz="1100" dirty="0"/>
              <a:t> </a:t>
            </a:r>
            <a:r>
              <a:rPr lang="en-US" sz="1100" dirty="0" err="1"/>
              <a:t>bahan</a:t>
            </a:r>
            <a:r>
              <a:rPr lang="en-US" sz="1100" dirty="0"/>
              <a:t> </a:t>
            </a:r>
            <a:r>
              <a:rPr lang="en-US" sz="1100" dirty="0" err="1"/>
              <a:t>tercetak</a:t>
            </a:r>
            <a:r>
              <a:rPr lang="en-US" sz="1100" dirty="0"/>
              <a:t>/</a:t>
            </a:r>
            <a:r>
              <a:rPr lang="en-US" sz="1100" dirty="0" err="1"/>
              <a:t>tertulis</a:t>
            </a:r>
            <a:r>
              <a:rPr lang="en-US" sz="1100" dirty="0"/>
              <a:t>, </a:t>
            </a:r>
            <a:r>
              <a:rPr lang="en-US" sz="1100" dirty="0" err="1"/>
              <a:t>contoh</a:t>
            </a:r>
            <a:r>
              <a:rPr lang="en-US" sz="1100" dirty="0"/>
              <a:t> : </a:t>
            </a:r>
            <a:r>
              <a:rPr lang="en-US" sz="1100" dirty="0" err="1"/>
              <a:t>surat</a:t>
            </a:r>
            <a:r>
              <a:rPr lang="en-US" sz="1100" dirty="0"/>
              <a:t> </a:t>
            </a:r>
            <a:r>
              <a:rPr lang="en-US" sz="1100" dirty="0" err="1"/>
              <a:t>kabar</a:t>
            </a:r>
            <a:r>
              <a:rPr lang="en-US" sz="1100" dirty="0"/>
              <a:t>, </a:t>
            </a:r>
            <a:r>
              <a:rPr lang="en-US" sz="1100" dirty="0" err="1"/>
              <a:t>buku</a:t>
            </a:r>
            <a:r>
              <a:rPr lang="en-US" sz="1100" dirty="0"/>
              <a:t>, </a:t>
            </a:r>
            <a:r>
              <a:rPr lang="en-US" sz="1100" dirty="0" err="1"/>
              <a:t>majalah</a:t>
            </a:r>
            <a:r>
              <a:rPr lang="en-US" sz="1100" dirty="0"/>
              <a:t>, </a:t>
            </a:r>
            <a:r>
              <a:rPr lang="en-US" sz="1100" dirty="0" err="1"/>
              <a:t>surat</a:t>
            </a:r>
            <a:r>
              <a:rPr lang="en-US" sz="1100" dirty="0"/>
              <a:t>.</a:t>
            </a:r>
          </a:p>
          <a:p>
            <a:pPr marL="274320" indent="-274320">
              <a:lnSpc>
                <a:spcPct val="130000"/>
              </a:lnSpc>
              <a:defRPr/>
            </a:pPr>
            <a:r>
              <a:rPr lang="en-US" sz="1100" dirty="0" err="1"/>
              <a:t>elektronika</a:t>
            </a:r>
            <a:r>
              <a:rPr lang="en-US" sz="1100" dirty="0"/>
              <a:t>: </a:t>
            </a:r>
            <a:r>
              <a:rPr lang="en-US" sz="1100" dirty="0" err="1"/>
              <a:t>menggunakan</a:t>
            </a:r>
            <a:r>
              <a:rPr lang="en-US" sz="1100" dirty="0"/>
              <a:t> </a:t>
            </a:r>
            <a:r>
              <a:rPr lang="en-US" sz="1100" dirty="0" err="1"/>
              <a:t>alat-alat</a:t>
            </a:r>
            <a:r>
              <a:rPr lang="en-US" sz="1100" dirty="0"/>
              <a:t> </a:t>
            </a:r>
            <a:r>
              <a:rPr lang="en-US" sz="1100" dirty="0" err="1"/>
              <a:t>elektronik</a:t>
            </a:r>
            <a:r>
              <a:rPr lang="en-US" sz="1100" dirty="0"/>
              <a:t> </a:t>
            </a:r>
            <a:r>
              <a:rPr lang="en-US" sz="1100" dirty="0" err="1"/>
              <a:t>atau</a:t>
            </a:r>
            <a:r>
              <a:rPr lang="en-US" sz="1100" dirty="0"/>
              <a:t> </a:t>
            </a:r>
            <a:r>
              <a:rPr lang="en-US" sz="1100" dirty="0" err="1"/>
              <a:t>perangkat</a:t>
            </a:r>
            <a:r>
              <a:rPr lang="en-US" sz="1100" dirty="0"/>
              <a:t> </a:t>
            </a:r>
            <a:r>
              <a:rPr lang="en-US" sz="1100" dirty="0" err="1"/>
              <a:t>telekomunikasi</a:t>
            </a:r>
            <a:r>
              <a:rPr lang="en-US" sz="1100" dirty="0"/>
              <a:t>, </a:t>
            </a:r>
            <a:r>
              <a:rPr lang="en-US" sz="1100" dirty="0" err="1"/>
              <a:t>contoh</a:t>
            </a:r>
            <a:r>
              <a:rPr lang="en-US" sz="1100" dirty="0"/>
              <a:t>: TV, </a:t>
            </a:r>
            <a:r>
              <a:rPr lang="en-US" sz="1100" dirty="0" err="1"/>
              <a:t>telepon</a:t>
            </a:r>
            <a:r>
              <a:rPr lang="en-US" sz="1100" dirty="0"/>
              <a:t>, radio.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6EEEF167-318B-9548-B0A7-E81B0ADB86CE}"/>
              </a:ext>
            </a:extLst>
          </p:cNvPr>
          <p:cNvSpPr txBox="1"/>
          <p:nvPr/>
        </p:nvSpPr>
        <p:spPr>
          <a:xfrm>
            <a:off x="1278703" y="4853648"/>
            <a:ext cx="2770310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ecampusontario.pressbooks.pub/commbusprofcdn/chapter/principles-of-verbal-communication/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743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8950AD4C-6AF3-49F8-94E1-DBCAFB3947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oup of people posing for the camera&#10;&#10;Description automatically generated">
            <a:extLst>
              <a:ext uri="{FF2B5EF4-FFF2-40B4-BE49-F238E27FC236}">
                <a16:creationId xmlns:a16="http://schemas.microsoft.com/office/drawing/2014/main" xmlns="" id="{406CEF41-A59F-7E46-B6BF-26693E12E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-219076" y="0"/>
            <a:ext cx="12192000" cy="67436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C85D496-1CB5-A845-BBEA-706E5BE00AA3}"/>
              </a:ext>
            </a:extLst>
          </p:cNvPr>
          <p:cNvSpPr txBox="1"/>
          <p:nvPr/>
        </p:nvSpPr>
        <p:spPr>
          <a:xfrm>
            <a:off x="5634442" y="6014479"/>
            <a:ext cx="4976442" cy="200055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ebeccerrit.wordpress.com/tag/communication/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CC BY-NC-ND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393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xmlns="" id="{378A969E-B2C3-4A4A-A855-32B886D94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76204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1FECCFF-355E-2D4C-A8D6-8B71257AB667}"/>
              </a:ext>
            </a:extLst>
          </p:cNvPr>
          <p:cNvSpPr txBox="1"/>
          <p:nvPr/>
        </p:nvSpPr>
        <p:spPr>
          <a:xfrm>
            <a:off x="0" y="5251450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cimenciselc.blogspot.com/2012/11/non-verbal-communication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/3.0/"/>
              </a:rPr>
              <a:t>CC BY-NC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006293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og, small, flying, food&#10;&#10;Description automatically generated">
            <a:extLst>
              <a:ext uri="{FF2B5EF4-FFF2-40B4-BE49-F238E27FC236}">
                <a16:creationId xmlns:a16="http://schemas.microsoft.com/office/drawing/2014/main" xmlns="" id="{B2BC92C7-C065-1E40-AE68-4A0C8DC955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977153" y="0"/>
            <a:ext cx="10237694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18E1B64-1BC6-ED41-AE8C-5A9792576DC0}"/>
              </a:ext>
            </a:extLst>
          </p:cNvPr>
          <p:cNvSpPr txBox="1"/>
          <p:nvPr/>
        </p:nvSpPr>
        <p:spPr>
          <a:xfrm>
            <a:off x="977153" y="6858000"/>
            <a:ext cx="102376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flatworldknowledge.lardbucket.org/books/a-primer-on-communication-studies/s04-nonverbal-communication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-sa/3.0/"/>
              </a:rPr>
              <a:t>CC BY-SA-NC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723137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8950AD4C-6AF3-49F8-94E1-DBCAFB3947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35AB8F98-27E9-490A-9FFC-6FB07CEAB2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547626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CBB673AF-CE4B-46CB-AF61-47A2F6B51B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6092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BB244C92-C225-4ED6-9477-FE38CFE281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D3B79606-5986-49BA-9D40-A0FD94094D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476187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D534AD34-A74F-4FCD-8E77-6A38F92630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66083" y="0"/>
            <a:ext cx="9841377" cy="6858000"/>
          </a:xfrm>
          <a:custGeom>
            <a:avLst/>
            <a:gdLst>
              <a:gd name="connsiteX0" fmla="*/ 1623023 w 9841377"/>
              <a:gd name="connsiteY0" fmla="*/ 0 h 6858000"/>
              <a:gd name="connsiteX1" fmla="*/ 4289416 w 9841377"/>
              <a:gd name="connsiteY1" fmla="*/ 0 h 6858000"/>
              <a:gd name="connsiteX2" fmla="*/ 4359035 w 9841377"/>
              <a:gd name="connsiteY2" fmla="*/ 0 h 6858000"/>
              <a:gd name="connsiteX3" fmla="*/ 5482342 w 9841377"/>
              <a:gd name="connsiteY3" fmla="*/ 0 h 6858000"/>
              <a:gd name="connsiteX4" fmla="*/ 5551962 w 9841377"/>
              <a:gd name="connsiteY4" fmla="*/ 0 h 6858000"/>
              <a:gd name="connsiteX5" fmla="*/ 8218354 w 9841377"/>
              <a:gd name="connsiteY5" fmla="*/ 0 h 6858000"/>
              <a:gd name="connsiteX6" fmla="*/ 8240478 w 9841377"/>
              <a:gd name="connsiteY6" fmla="*/ 14997 h 6858000"/>
              <a:gd name="connsiteX7" fmla="*/ 9841377 w 9841377"/>
              <a:gd name="connsiteY7" fmla="*/ 3621656 h 6858000"/>
              <a:gd name="connsiteX8" fmla="*/ 7967027 w 9841377"/>
              <a:gd name="connsiteY8" fmla="*/ 6374814 h 6858000"/>
              <a:gd name="connsiteX9" fmla="*/ 7450379 w 9841377"/>
              <a:gd name="connsiteY9" fmla="*/ 6780599 h 6858000"/>
              <a:gd name="connsiteX10" fmla="*/ 7338623 w 9841377"/>
              <a:gd name="connsiteY10" fmla="*/ 6858000 h 6858000"/>
              <a:gd name="connsiteX11" fmla="*/ 5551962 w 9841377"/>
              <a:gd name="connsiteY11" fmla="*/ 6858000 h 6858000"/>
              <a:gd name="connsiteX12" fmla="*/ 5482342 w 9841377"/>
              <a:gd name="connsiteY12" fmla="*/ 6858000 h 6858000"/>
              <a:gd name="connsiteX13" fmla="*/ 4359035 w 9841377"/>
              <a:gd name="connsiteY13" fmla="*/ 6858000 h 6858000"/>
              <a:gd name="connsiteX14" fmla="*/ 4289416 w 9841377"/>
              <a:gd name="connsiteY14" fmla="*/ 6858000 h 6858000"/>
              <a:gd name="connsiteX15" fmla="*/ 2502754 w 9841377"/>
              <a:gd name="connsiteY15" fmla="*/ 6858000 h 6858000"/>
              <a:gd name="connsiteX16" fmla="*/ 2390998 w 9841377"/>
              <a:gd name="connsiteY16" fmla="*/ 6780599 h 6858000"/>
              <a:gd name="connsiteX17" fmla="*/ 1874350 w 9841377"/>
              <a:gd name="connsiteY17" fmla="*/ 6374814 h 6858000"/>
              <a:gd name="connsiteX18" fmla="*/ 0 w 9841377"/>
              <a:gd name="connsiteY18" fmla="*/ 3621656 h 6858000"/>
              <a:gd name="connsiteX19" fmla="*/ 1600899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1623023" y="0"/>
                </a:moveTo>
                <a:lnTo>
                  <a:pt x="4289416" y="0"/>
                </a:lnTo>
                <a:lnTo>
                  <a:pt x="4359035" y="0"/>
                </a:lnTo>
                <a:lnTo>
                  <a:pt x="5482342" y="0"/>
                </a:lnTo>
                <a:lnTo>
                  <a:pt x="5551962" y="0"/>
                </a:lnTo>
                <a:lnTo>
                  <a:pt x="8218354" y="0"/>
                </a:lnTo>
                <a:lnTo>
                  <a:pt x="8240478" y="14997"/>
                </a:lnTo>
                <a:cubicBezTo>
                  <a:pt x="9267641" y="754641"/>
                  <a:pt x="9841377" y="2093192"/>
                  <a:pt x="9841377" y="3621656"/>
                </a:cubicBezTo>
                <a:cubicBezTo>
                  <a:pt x="9841377" y="4969131"/>
                  <a:pt x="8912652" y="5602839"/>
                  <a:pt x="7967027" y="6374814"/>
                </a:cubicBezTo>
                <a:cubicBezTo>
                  <a:pt x="7794824" y="6515397"/>
                  <a:pt x="7624197" y="6653108"/>
                  <a:pt x="7450379" y="6780599"/>
                </a:cubicBezTo>
                <a:lnTo>
                  <a:pt x="7338623" y="6858000"/>
                </a:lnTo>
                <a:lnTo>
                  <a:pt x="5551962" y="6858000"/>
                </a:lnTo>
                <a:lnTo>
                  <a:pt x="5482342" y="6858000"/>
                </a:lnTo>
                <a:lnTo>
                  <a:pt x="4359035" y="6858000"/>
                </a:lnTo>
                <a:lnTo>
                  <a:pt x="428941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xmlns="" id="{79224923-0491-2948-8E1B-9370DA46BF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2789221" y="1180532"/>
            <a:ext cx="6404293" cy="43945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E693C32-600B-3946-B8F0-E45D0B496B32}"/>
              </a:ext>
            </a:extLst>
          </p:cNvPr>
          <p:cNvSpPr txBox="1"/>
          <p:nvPr/>
        </p:nvSpPr>
        <p:spPr>
          <a:xfrm>
            <a:off x="6254889" y="5375055"/>
            <a:ext cx="293862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://flickr.com/photos/adarshupadhyay/495096527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CC BY-SA-NC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946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xmlns="" id="{0DBF1ABE-8590-450D-BB49-BDDCCF3EEA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xmlns="" id="{391F8D69-709A-4575-A393-B4C26481AF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966083" y="0"/>
            <a:ext cx="9841377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C87A50C4-1191-461A-9E09-C8057F2AF0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035" y="0"/>
            <a:ext cx="2265453" cy="6858000"/>
          </a:xfrm>
          <a:custGeom>
            <a:avLst/>
            <a:gdLst>
              <a:gd name="connsiteX0" fmla="*/ 1117108 w 2265453"/>
              <a:gd name="connsiteY0" fmla="*/ 0 h 6858000"/>
              <a:gd name="connsiteX1" fmla="*/ 1099628 w 2265453"/>
              <a:gd name="connsiteY1" fmla="*/ 0 h 6858000"/>
              <a:gd name="connsiteX2" fmla="*/ 1175238 w 2265453"/>
              <a:gd name="connsiteY2" fmla="*/ 82371 h 6858000"/>
              <a:gd name="connsiteX3" fmla="*/ 2240276 w 2265453"/>
              <a:gd name="connsiteY3" fmla="*/ 3734791 h 6858000"/>
              <a:gd name="connsiteX4" fmla="*/ 274951 w 2265453"/>
              <a:gd name="connsiteY4" fmla="*/ 6634678 h 6858000"/>
              <a:gd name="connsiteX5" fmla="*/ 12802 w 2265453"/>
              <a:gd name="connsiteY5" fmla="*/ 6848127 h 6858000"/>
              <a:gd name="connsiteX6" fmla="*/ 0 w 2265453"/>
              <a:gd name="connsiteY6" fmla="*/ 6858000 h 6858000"/>
              <a:gd name="connsiteX7" fmla="*/ 19410 w 2265453"/>
              <a:gd name="connsiteY7" fmla="*/ 6858000 h 6858000"/>
              <a:gd name="connsiteX8" fmla="*/ 31082 w 2265453"/>
              <a:gd name="connsiteY8" fmla="*/ 6848998 h 6858000"/>
              <a:gd name="connsiteX9" fmla="*/ 293230 w 2265453"/>
              <a:gd name="connsiteY9" fmla="*/ 6635549 h 6858000"/>
              <a:gd name="connsiteX10" fmla="*/ 2258555 w 2265453"/>
              <a:gd name="connsiteY10" fmla="*/ 3735662 h 6858000"/>
              <a:gd name="connsiteX11" fmla="*/ 1193518 w 2265453"/>
              <a:gd name="connsiteY11" fmla="*/ 83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5453" h="6858000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xmlns="" id="{BC87DA9F-8DB2-4D48-8716-A928FBB8A5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811033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195EA065-AC5D-431D-927E-87FF058848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xmlns="" id="{46934B3C-D73F-4CD0-95B1-0244D662D1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523292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4782E2-B9FB-3749-96B8-3A837B694A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3607" y="3805267"/>
            <a:ext cx="8394306" cy="1502828"/>
          </a:xfrm>
        </p:spPr>
        <p:txBody>
          <a:bodyPr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id-ID" sz="4600"/>
              <a:t>APA SIH KOMUNIKASI?</a:t>
            </a:r>
            <a:endParaRPr lang="en-US" sz="46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DFB6A06-0487-5D43-A7C3-0EBC45DD20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9375" y="5308096"/>
            <a:ext cx="6953250" cy="862394"/>
          </a:xfrm>
        </p:spPr>
        <p:txBody>
          <a:bodyPr anchor="t">
            <a:normAutofit/>
          </a:bodyPr>
          <a:lstStyle/>
          <a:p>
            <a:pPr algn="ctr"/>
            <a:endParaRPr lang="en-US"/>
          </a:p>
        </p:txBody>
      </p:sp>
      <p:pic>
        <p:nvPicPr>
          <p:cNvPr id="12" name="Picture 11" descr="A picture containing icon&#10;&#10;Description automatically generated">
            <a:extLst>
              <a:ext uri="{FF2B5EF4-FFF2-40B4-BE49-F238E27FC236}">
                <a16:creationId xmlns:a16="http://schemas.microsoft.com/office/drawing/2014/main" xmlns="" id="{FADF9398-A01A-FC4C-B963-4BA71B5F6A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1857158" y="1738735"/>
            <a:ext cx="2560320" cy="1292961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xmlns="" id="{362A8418-AA21-C445-BB41-4C722A3B63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xmlns="" r:id="rId5"/>
              </a:ext>
            </a:extLst>
          </a:blip>
          <a:stretch>
            <a:fillRect/>
          </a:stretch>
        </p:blipFill>
        <p:spPr>
          <a:xfrm>
            <a:off x="4746731" y="1256307"/>
            <a:ext cx="2516166" cy="2257820"/>
          </a:xfrm>
          <a:prstGeom prst="rect">
            <a:avLst/>
          </a:prstGeom>
        </p:spPr>
      </p:pic>
      <p:pic>
        <p:nvPicPr>
          <p:cNvPr id="10" name="Picture 9" descr="Chart, diagram&#10;&#10;Description automatically generated">
            <a:extLst>
              <a:ext uri="{FF2B5EF4-FFF2-40B4-BE49-F238E27FC236}">
                <a16:creationId xmlns:a16="http://schemas.microsoft.com/office/drawing/2014/main" xmlns="" id="{D4DD16B2-4F2D-BC49-9E64-2D8AAA71BC4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837473B0-CC2E-450A-ABE3-18F120FF3D39}">
                <a1611:picAttrSrcUrl xmlns:a1611="http://schemas.microsoft.com/office/drawing/2016/11/main" xmlns="" r:id="rId7"/>
              </a:ext>
            </a:extLst>
          </a:blip>
          <a:srcRect l="3858" r="5839" b="1"/>
          <a:stretch/>
        </p:blipFill>
        <p:spPr>
          <a:xfrm>
            <a:off x="7592151" y="1442652"/>
            <a:ext cx="2559915" cy="18851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914AAFB-5071-D745-95CA-ED7079A7C787}"/>
              </a:ext>
            </a:extLst>
          </p:cNvPr>
          <p:cNvSpPr txBox="1"/>
          <p:nvPr/>
        </p:nvSpPr>
        <p:spPr>
          <a:xfrm>
            <a:off x="9421691" y="6870700"/>
            <a:ext cx="2770309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en.wikipedia.org/wiki/Communication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8" tooltip="https://creativecommons.org/licenses/by-sa/3.0/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0888296-DE35-FB46-8A55-D71EAB7C5F30}"/>
              </a:ext>
            </a:extLst>
          </p:cNvPr>
          <p:cNvSpPr txBox="1"/>
          <p:nvPr/>
        </p:nvSpPr>
        <p:spPr>
          <a:xfrm>
            <a:off x="6470366" y="6870700"/>
            <a:ext cx="293862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5" tooltip="https://technofaq.org/posts/2017/10/4-things-you-need-to-know-about-online-reputation-management/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9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CC BY-SA-NC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05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8950AD4C-6AF3-49F8-94E1-DBCAFB3947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drawing of a person&#10;&#10;Description automatically generated">
            <a:extLst>
              <a:ext uri="{FF2B5EF4-FFF2-40B4-BE49-F238E27FC236}">
                <a16:creationId xmlns:a16="http://schemas.microsoft.com/office/drawing/2014/main" xmlns="" id="{B87CED15-71FE-F74E-8038-314197CBFD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 t="2581" b="15601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945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xmlns="" id="{10CE40DC-5723-449B-A365-A61D8C262E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xmlns="" id="{419DA9D9-7B88-AB49-A079-41079DEF6B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 t="15808" r="-1" b="6317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73" name="Freeform: Shape 72">
            <a:extLst>
              <a:ext uri="{FF2B5EF4-FFF2-40B4-BE49-F238E27FC236}">
                <a16:creationId xmlns:a16="http://schemas.microsoft.com/office/drawing/2014/main" xmlns="" id="{28207E96-6DFF-4119-B2EA-3299067D2F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42598" y="0"/>
            <a:ext cx="10189600" cy="6858000"/>
          </a:xfrm>
          <a:custGeom>
            <a:avLst/>
            <a:gdLst>
              <a:gd name="connsiteX0" fmla="*/ 8513625 w 10189600"/>
              <a:gd name="connsiteY0" fmla="*/ 0 h 6858000"/>
              <a:gd name="connsiteX1" fmla="*/ 1434689 w 10189600"/>
              <a:gd name="connsiteY1" fmla="*/ 0 h 6858000"/>
              <a:gd name="connsiteX2" fmla="*/ 1271976 w 10189600"/>
              <a:gd name="connsiteY2" fmla="*/ 160651 h 6858000"/>
              <a:gd name="connsiteX3" fmla="*/ 0 w 10189600"/>
              <a:gd name="connsiteY3" fmla="*/ 3879329 h 6858000"/>
              <a:gd name="connsiteX4" fmla="*/ 1565101 w 10189600"/>
              <a:gd name="connsiteY4" fmla="*/ 6659296 h 6858000"/>
              <a:gd name="connsiteX5" fmla="*/ 1789426 w 10189600"/>
              <a:gd name="connsiteY5" fmla="*/ 6858000 h 6858000"/>
              <a:gd name="connsiteX6" fmla="*/ 8868328 w 10189600"/>
              <a:gd name="connsiteY6" fmla="*/ 6858000 h 6858000"/>
              <a:gd name="connsiteX7" fmla="*/ 8925683 w 10189600"/>
              <a:gd name="connsiteY7" fmla="*/ 6804604 h 6858000"/>
              <a:gd name="connsiteX8" fmla="*/ 10189600 w 10189600"/>
              <a:gd name="connsiteY8" fmla="*/ 4217082 h 6858000"/>
              <a:gd name="connsiteX9" fmla="*/ 8536469 w 10189600"/>
              <a:gd name="connsiteY9" fmla="*/ 1746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189600" h="6858000">
                <a:moveTo>
                  <a:pt x="8513625" y="0"/>
                </a:moveTo>
                <a:lnTo>
                  <a:pt x="1434689" y="0"/>
                </a:lnTo>
                <a:lnTo>
                  <a:pt x="1271976" y="160651"/>
                </a:lnTo>
                <a:cubicBezTo>
                  <a:pt x="451613" y="1030749"/>
                  <a:pt x="0" y="2373165"/>
                  <a:pt x="0" y="3879329"/>
                </a:cubicBezTo>
                <a:cubicBezTo>
                  <a:pt x="0" y="5207145"/>
                  <a:pt x="731040" y="5919527"/>
                  <a:pt x="1565101" y="6659296"/>
                </a:cubicBezTo>
                <a:lnTo>
                  <a:pt x="1789426" y="6858000"/>
                </a:lnTo>
                <a:lnTo>
                  <a:pt x="8868328" y="6858000"/>
                </a:lnTo>
                <a:lnTo>
                  <a:pt x="8925683" y="6804604"/>
                </a:lnTo>
                <a:cubicBezTo>
                  <a:pt x="9627437" y="6132444"/>
                  <a:pt x="10189600" y="5418356"/>
                  <a:pt x="10189600" y="4217082"/>
                </a:cubicBezTo>
                <a:cubicBezTo>
                  <a:pt x="10189600" y="2437327"/>
                  <a:pt x="9597144" y="878708"/>
                  <a:pt x="8536469" y="17461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xmlns="" id="{9E223C86-12C5-4A60-A21A-D7FC75EFC6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357813" y="0"/>
            <a:ext cx="1323453" cy="6858000"/>
          </a:xfrm>
          <a:custGeom>
            <a:avLst/>
            <a:gdLst>
              <a:gd name="connsiteX0" fmla="*/ 28443 w 1323453"/>
              <a:gd name="connsiteY0" fmla="*/ 0 h 6858000"/>
              <a:gd name="connsiteX1" fmla="*/ 10519 w 1323453"/>
              <a:gd name="connsiteY1" fmla="*/ 0 h 6858000"/>
              <a:gd name="connsiteX2" fmla="*/ 37377 w 1323453"/>
              <a:gd name="connsiteY2" fmla="*/ 27367 h 6858000"/>
              <a:gd name="connsiteX3" fmla="*/ 1297455 w 1323453"/>
              <a:gd name="connsiteY3" fmla="*/ 4282319 h 6858000"/>
              <a:gd name="connsiteX4" fmla="*/ 248584 w 1323453"/>
              <a:gd name="connsiteY4" fmla="*/ 6615157 h 6858000"/>
              <a:gd name="connsiteX5" fmla="*/ 0 w 1323453"/>
              <a:gd name="connsiteY5" fmla="*/ 6858000 h 6858000"/>
              <a:gd name="connsiteX6" fmla="*/ 19869 w 1323453"/>
              <a:gd name="connsiteY6" fmla="*/ 6858000 h 6858000"/>
              <a:gd name="connsiteX7" fmla="*/ 267461 w 1323453"/>
              <a:gd name="connsiteY7" fmla="*/ 6616128 h 6858000"/>
              <a:gd name="connsiteX8" fmla="*/ 1316330 w 1323453"/>
              <a:gd name="connsiteY8" fmla="*/ 4283289 h 6858000"/>
              <a:gd name="connsiteX9" fmla="*/ 56253 w 1323453"/>
              <a:gd name="connsiteY9" fmla="*/ 2833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23453" h="6858000">
                <a:moveTo>
                  <a:pt x="28443" y="0"/>
                </a:moveTo>
                <a:lnTo>
                  <a:pt x="10519" y="0"/>
                </a:lnTo>
                <a:lnTo>
                  <a:pt x="37377" y="27367"/>
                </a:lnTo>
                <a:cubicBezTo>
                  <a:pt x="919519" y="995374"/>
                  <a:pt x="1367465" y="2551123"/>
                  <a:pt x="1297455" y="4282319"/>
                </a:cubicBezTo>
                <a:cubicBezTo>
                  <a:pt x="1254252" y="5350659"/>
                  <a:pt x="821705" y="6026831"/>
                  <a:pt x="248584" y="6615157"/>
                </a:cubicBezTo>
                <a:lnTo>
                  <a:pt x="0" y="6858000"/>
                </a:lnTo>
                <a:lnTo>
                  <a:pt x="19869" y="6858000"/>
                </a:lnTo>
                <a:lnTo>
                  <a:pt x="267461" y="6616128"/>
                </a:lnTo>
                <a:cubicBezTo>
                  <a:pt x="840581" y="6027802"/>
                  <a:pt x="1273128" y="5351630"/>
                  <a:pt x="1316330" y="4283289"/>
                </a:cubicBezTo>
                <a:cubicBezTo>
                  <a:pt x="1386340" y="2552094"/>
                  <a:pt x="938396" y="996343"/>
                  <a:pt x="56253" y="283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xmlns="" id="{FA573AF0-3C0B-4895-A7A6-F41B032115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48645" y="0"/>
            <a:ext cx="1561993" cy="6858000"/>
          </a:xfrm>
          <a:custGeom>
            <a:avLst/>
            <a:gdLst>
              <a:gd name="connsiteX0" fmla="*/ 1544228 w 1561993"/>
              <a:gd name="connsiteY0" fmla="*/ 0 h 6858000"/>
              <a:gd name="connsiteX1" fmla="*/ 1561993 w 1561993"/>
              <a:gd name="connsiteY1" fmla="*/ 0 h 6858000"/>
              <a:gd name="connsiteX2" fmla="*/ 1540943 w 1561993"/>
              <a:gd name="connsiteY2" fmla="*/ 17040 h 6858000"/>
              <a:gd name="connsiteX3" fmla="*/ 17765 w 1561993"/>
              <a:gd name="connsiteY3" fmla="*/ 4115040 h 6858000"/>
              <a:gd name="connsiteX4" fmla="*/ 1142901 w 1561993"/>
              <a:gd name="connsiteY4" fmla="*/ 6599739 h 6858000"/>
              <a:gd name="connsiteX5" fmla="*/ 1403744 w 1561993"/>
              <a:gd name="connsiteY5" fmla="*/ 6858000 h 6858000"/>
              <a:gd name="connsiteX6" fmla="*/ 1385980 w 1561993"/>
              <a:gd name="connsiteY6" fmla="*/ 6858000 h 6858000"/>
              <a:gd name="connsiteX7" fmla="*/ 1125137 w 1561993"/>
              <a:gd name="connsiteY7" fmla="*/ 6599739 h 6858000"/>
              <a:gd name="connsiteX8" fmla="*/ 0 w 1561993"/>
              <a:gd name="connsiteY8" fmla="*/ 4115040 h 6858000"/>
              <a:gd name="connsiteX9" fmla="*/ 1523178 w 1561993"/>
              <a:gd name="connsiteY9" fmla="*/ 1704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61993" h="6858000">
                <a:moveTo>
                  <a:pt x="1544228" y="0"/>
                </a:moveTo>
                <a:lnTo>
                  <a:pt x="1561993" y="0"/>
                </a:lnTo>
                <a:lnTo>
                  <a:pt x="1540943" y="17040"/>
                </a:lnTo>
                <a:cubicBezTo>
                  <a:pt x="563647" y="857447"/>
                  <a:pt x="17765" y="2378351"/>
                  <a:pt x="17765" y="4115040"/>
                </a:cubicBezTo>
                <a:cubicBezTo>
                  <a:pt x="17765" y="5263323"/>
                  <a:pt x="514810" y="5955416"/>
                  <a:pt x="1142901" y="6599739"/>
                </a:cubicBezTo>
                <a:lnTo>
                  <a:pt x="1403744" y="6858000"/>
                </a:lnTo>
                <a:lnTo>
                  <a:pt x="1385980" y="6858000"/>
                </a:lnTo>
                <a:lnTo>
                  <a:pt x="1125137" y="6599739"/>
                </a:lnTo>
                <a:cubicBezTo>
                  <a:pt x="497046" y="5955416"/>
                  <a:pt x="0" y="5263323"/>
                  <a:pt x="0" y="4115040"/>
                </a:cubicBezTo>
                <a:cubicBezTo>
                  <a:pt x="0" y="2378351"/>
                  <a:pt x="545882" y="857447"/>
                  <a:pt x="1523178" y="170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xmlns="" id="{62442AC3-A9B0-4865-8A8A-1504FFC6E4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434283" y="0"/>
            <a:ext cx="1904278" cy="6858000"/>
          </a:xfrm>
          <a:custGeom>
            <a:avLst/>
            <a:gdLst>
              <a:gd name="connsiteX0" fmla="*/ 624262 w 1775065"/>
              <a:gd name="connsiteY0" fmla="*/ 0 h 6858000"/>
              <a:gd name="connsiteX1" fmla="*/ 642233 w 1775065"/>
              <a:gd name="connsiteY1" fmla="*/ 0 h 6858000"/>
              <a:gd name="connsiteX2" fmla="*/ 673003 w 1775065"/>
              <a:gd name="connsiteY2" fmla="*/ 35111 h 6858000"/>
              <a:gd name="connsiteX3" fmla="*/ 1767974 w 1775065"/>
              <a:gd name="connsiteY3" fmla="*/ 3968278 h 6858000"/>
              <a:gd name="connsiteX4" fmla="*/ 115603 w 1775065"/>
              <a:gd name="connsiteY4" fmla="*/ 6776131 h 6858000"/>
              <a:gd name="connsiteX5" fmla="*/ 19890 w 1775065"/>
              <a:gd name="connsiteY5" fmla="*/ 6858000 h 6858000"/>
              <a:gd name="connsiteX6" fmla="*/ 0 w 1775065"/>
              <a:gd name="connsiteY6" fmla="*/ 6858000 h 6858000"/>
              <a:gd name="connsiteX7" fmla="*/ 96809 w 1775065"/>
              <a:gd name="connsiteY7" fmla="*/ 6775193 h 6858000"/>
              <a:gd name="connsiteX8" fmla="*/ 1749182 w 1775065"/>
              <a:gd name="connsiteY8" fmla="*/ 3967340 h 6858000"/>
              <a:gd name="connsiteX9" fmla="*/ 654209 w 1775065"/>
              <a:gd name="connsiteY9" fmla="*/ 3417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75065" h="6858000">
                <a:moveTo>
                  <a:pt x="624262" y="0"/>
                </a:moveTo>
                <a:lnTo>
                  <a:pt x="642233" y="0"/>
                </a:lnTo>
                <a:lnTo>
                  <a:pt x="673003" y="35111"/>
                </a:lnTo>
                <a:cubicBezTo>
                  <a:pt x="1445427" y="977982"/>
                  <a:pt x="1833320" y="2398562"/>
                  <a:pt x="1767974" y="3968278"/>
                </a:cubicBezTo>
                <a:cubicBezTo>
                  <a:pt x="1710622" y="5345972"/>
                  <a:pt x="964135" y="6049363"/>
                  <a:pt x="115603" y="6776131"/>
                </a:cubicBezTo>
                <a:lnTo>
                  <a:pt x="19890" y="6858000"/>
                </a:lnTo>
                <a:lnTo>
                  <a:pt x="0" y="6858000"/>
                </a:lnTo>
                <a:lnTo>
                  <a:pt x="96809" y="6775193"/>
                </a:lnTo>
                <a:cubicBezTo>
                  <a:pt x="945341" y="6048424"/>
                  <a:pt x="1691828" y="5345034"/>
                  <a:pt x="1749182" y="3967340"/>
                </a:cubicBezTo>
                <a:cubicBezTo>
                  <a:pt x="1814528" y="2397623"/>
                  <a:pt x="1426634" y="977044"/>
                  <a:pt x="654209" y="341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xmlns="" id="{68451DCE-129E-43B6-BA50-3C8339E461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289577" y="0"/>
            <a:ext cx="1825312" cy="6858000"/>
          </a:xfrm>
          <a:custGeom>
            <a:avLst/>
            <a:gdLst>
              <a:gd name="connsiteX0" fmla="*/ 516683 w 1825312"/>
              <a:gd name="connsiteY0" fmla="*/ 0 h 6858000"/>
              <a:gd name="connsiteX1" fmla="*/ 541088 w 1825312"/>
              <a:gd name="connsiteY1" fmla="*/ 0 h 6858000"/>
              <a:gd name="connsiteX2" fmla="*/ 626170 w 1825312"/>
              <a:gd name="connsiteY2" fmla="*/ 99144 h 6858000"/>
              <a:gd name="connsiteX3" fmla="*/ 1825312 w 1825312"/>
              <a:gd name="connsiteY3" fmla="*/ 3859833 h 6858000"/>
              <a:gd name="connsiteX4" fmla="*/ 279633 w 1825312"/>
              <a:gd name="connsiteY4" fmla="*/ 6651338 h 6858000"/>
              <a:gd name="connsiteX5" fmla="*/ 24403 w 1825312"/>
              <a:gd name="connsiteY5" fmla="*/ 6858000 h 6858000"/>
              <a:gd name="connsiteX6" fmla="*/ 0 w 1825312"/>
              <a:gd name="connsiteY6" fmla="*/ 6858000 h 6858000"/>
              <a:gd name="connsiteX7" fmla="*/ 255230 w 1825312"/>
              <a:gd name="connsiteY7" fmla="*/ 6651338 h 6858000"/>
              <a:gd name="connsiteX8" fmla="*/ 1800907 w 1825312"/>
              <a:gd name="connsiteY8" fmla="*/ 3859833 h 6858000"/>
              <a:gd name="connsiteX9" fmla="*/ 601765 w 1825312"/>
              <a:gd name="connsiteY9" fmla="*/ 991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25312" h="6858000">
                <a:moveTo>
                  <a:pt x="516683" y="0"/>
                </a:moveTo>
                <a:lnTo>
                  <a:pt x="541088" y="0"/>
                </a:lnTo>
                <a:lnTo>
                  <a:pt x="626170" y="99144"/>
                </a:lnTo>
                <a:cubicBezTo>
                  <a:pt x="1403484" y="1069501"/>
                  <a:pt x="1825312" y="2396484"/>
                  <a:pt x="1825312" y="3859833"/>
                </a:cubicBezTo>
                <a:cubicBezTo>
                  <a:pt x="1825312" y="5149904"/>
                  <a:pt x="1142485" y="5927455"/>
                  <a:pt x="279633" y="6651338"/>
                </a:cubicBezTo>
                <a:lnTo>
                  <a:pt x="24403" y="6858000"/>
                </a:lnTo>
                <a:lnTo>
                  <a:pt x="0" y="6858000"/>
                </a:lnTo>
                <a:lnTo>
                  <a:pt x="255230" y="6651338"/>
                </a:lnTo>
                <a:cubicBezTo>
                  <a:pt x="1118082" y="5927455"/>
                  <a:pt x="1800907" y="5149904"/>
                  <a:pt x="1800907" y="3859833"/>
                </a:cubicBezTo>
                <a:cubicBezTo>
                  <a:pt x="1800907" y="2396484"/>
                  <a:pt x="1379079" y="1069501"/>
                  <a:pt x="601765" y="991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242" name="Rectangle 3">
            <a:extLst>
              <a:ext uri="{FF2B5EF4-FFF2-40B4-BE49-F238E27FC236}">
                <a16:creationId xmlns:a16="http://schemas.microsoft.com/office/drawing/2014/main" xmlns="" id="{EABE5852-C18E-8745-9004-940F408F0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7896" y="2760717"/>
            <a:ext cx="9588255" cy="318923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09728" tIns="109728" rIns="109728" bIns="91440" rtlCol="0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altLang="en-US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BERAPA KALI ANDA BERINTERKSI DENGAN ORANG ?</a:t>
            </a:r>
          </a:p>
          <a:p>
            <a:pPr defTabSz="91440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altLang="en-US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BERAPA KALI ANDA MEMBERIKAN SENYUMAN DENGAN ORANG?</a:t>
            </a:r>
          </a:p>
          <a:p>
            <a:pPr defTabSz="91440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altLang="en-US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BERAPA KALI ANDA  BERSALAMAN DENGAN ORANG?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174AB63-7960-2546-BAF7-881D57789B8C}"/>
              </a:ext>
            </a:extLst>
          </p:cNvPr>
          <p:cNvSpPr txBox="1"/>
          <p:nvPr/>
        </p:nvSpPr>
        <p:spPr>
          <a:xfrm>
            <a:off x="9420167" y="6657945"/>
            <a:ext cx="2770309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en.wikipedia.org/wiki/Marketing_communications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622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>
            <a:extLst>
              <a:ext uri="{FF2B5EF4-FFF2-40B4-BE49-F238E27FC236}">
                <a16:creationId xmlns:a16="http://schemas.microsoft.com/office/drawing/2014/main" xmlns="" id="{1855B104-E523-7847-9E99-4D9AF9404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934670"/>
            <a:ext cx="1251585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latin typeface="Arial Black" panose="020B0604020202020204" pitchFamily="34" charset="0"/>
              </a:rPr>
              <a:t>BAGAIMANA INTERAKSI PENGELOLA DENGAN LEMBAGA JASA INFORMASI DISEKITAR ANDA DENGAN PARA PENGGGUNA?</a:t>
            </a:r>
          </a:p>
          <a:p>
            <a:pPr eaLnBrk="1" hangingPunct="1"/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" name="Picture 2" descr="A picture containing game, person, clock&#10;&#10;Description automatically generated">
            <a:extLst>
              <a:ext uri="{FF2B5EF4-FFF2-40B4-BE49-F238E27FC236}">
                <a16:creationId xmlns:a16="http://schemas.microsoft.com/office/drawing/2014/main" xmlns="" id="{73A526B3-462A-9F4D-A55D-37EDCEC0C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0" y="0"/>
            <a:ext cx="12301538" cy="57737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5DE0A82-A29D-4749-916C-013A1006975C}"/>
              </a:ext>
            </a:extLst>
          </p:cNvPr>
          <p:cNvSpPr txBox="1"/>
          <p:nvPr/>
        </p:nvSpPr>
        <p:spPr>
          <a:xfrm>
            <a:off x="4286250" y="4159250"/>
            <a:ext cx="36195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3" tooltip="https://ypard.net/event/effective-communication-skills-workshop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4" tooltip="https://creativecommons.org/licenses/by/3.0/"/>
              </a:rPr>
              <a:t>CC BY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004608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365" name="Rectangle 191">
            <a:extLst>
              <a:ext uri="{FF2B5EF4-FFF2-40B4-BE49-F238E27FC236}">
                <a16:creationId xmlns:a16="http://schemas.microsoft.com/office/drawing/2014/main" xmlns="" id="{8950AD4C-6AF3-49F8-94E1-DBCAFB3947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66" name="Freeform: Shape 192">
            <a:extLst>
              <a:ext uri="{FF2B5EF4-FFF2-40B4-BE49-F238E27FC236}">
                <a16:creationId xmlns:a16="http://schemas.microsoft.com/office/drawing/2014/main" xmlns="" id="{2F0E00C3-4613-415F-BE3A-78FBAD9061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0"/>
            <a:ext cx="10495175" cy="6858000"/>
          </a:xfrm>
          <a:custGeom>
            <a:avLst/>
            <a:gdLst>
              <a:gd name="connsiteX0" fmla="*/ 0 w 10495175"/>
              <a:gd name="connsiteY0" fmla="*/ 0 h 6858000"/>
              <a:gd name="connsiteX1" fmla="*/ 5289224 w 10495175"/>
              <a:gd name="connsiteY1" fmla="*/ 0 h 6858000"/>
              <a:gd name="connsiteX2" fmla="*/ 6736007 w 10495175"/>
              <a:gd name="connsiteY2" fmla="*/ 0 h 6858000"/>
              <a:gd name="connsiteX3" fmla="*/ 6998753 w 10495175"/>
              <a:gd name="connsiteY3" fmla="*/ 0 h 6858000"/>
              <a:gd name="connsiteX4" fmla="*/ 7778919 w 10495175"/>
              <a:gd name="connsiteY4" fmla="*/ 0 h 6858000"/>
              <a:gd name="connsiteX5" fmla="*/ 8872152 w 10495175"/>
              <a:gd name="connsiteY5" fmla="*/ 0 h 6858000"/>
              <a:gd name="connsiteX6" fmla="*/ 8894276 w 10495175"/>
              <a:gd name="connsiteY6" fmla="*/ 14997 h 6858000"/>
              <a:gd name="connsiteX7" fmla="*/ 10495175 w 10495175"/>
              <a:gd name="connsiteY7" fmla="*/ 3621656 h 6858000"/>
              <a:gd name="connsiteX8" fmla="*/ 8620825 w 10495175"/>
              <a:gd name="connsiteY8" fmla="*/ 6374814 h 6858000"/>
              <a:gd name="connsiteX9" fmla="*/ 8104177 w 10495175"/>
              <a:gd name="connsiteY9" fmla="*/ 6780599 h 6858000"/>
              <a:gd name="connsiteX10" fmla="*/ 7992421 w 10495175"/>
              <a:gd name="connsiteY10" fmla="*/ 6858000 h 6858000"/>
              <a:gd name="connsiteX11" fmla="*/ 7778919 w 10495175"/>
              <a:gd name="connsiteY11" fmla="*/ 6858000 h 6858000"/>
              <a:gd name="connsiteX12" fmla="*/ 6998753 w 10495175"/>
              <a:gd name="connsiteY12" fmla="*/ 6858000 h 6858000"/>
              <a:gd name="connsiteX13" fmla="*/ 6736007 w 10495175"/>
              <a:gd name="connsiteY13" fmla="*/ 6858000 h 6858000"/>
              <a:gd name="connsiteX14" fmla="*/ 5289224 w 10495175"/>
              <a:gd name="connsiteY14" fmla="*/ 6858000 h 6858000"/>
              <a:gd name="connsiteX15" fmla="*/ 0 w 10495175"/>
              <a:gd name="connsiteY1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495175" h="6858000">
                <a:moveTo>
                  <a:pt x="0" y="0"/>
                </a:moveTo>
                <a:lnTo>
                  <a:pt x="5289224" y="0"/>
                </a:lnTo>
                <a:lnTo>
                  <a:pt x="6736007" y="0"/>
                </a:lnTo>
                <a:lnTo>
                  <a:pt x="6998753" y="0"/>
                </a:lnTo>
                <a:lnTo>
                  <a:pt x="7778919" y="0"/>
                </a:lnTo>
                <a:lnTo>
                  <a:pt x="8872152" y="0"/>
                </a:lnTo>
                <a:lnTo>
                  <a:pt x="8894276" y="14997"/>
                </a:lnTo>
                <a:cubicBezTo>
                  <a:pt x="9921439" y="754641"/>
                  <a:pt x="10495175" y="2093192"/>
                  <a:pt x="10495175" y="3621656"/>
                </a:cubicBezTo>
                <a:cubicBezTo>
                  <a:pt x="10495175" y="4969131"/>
                  <a:pt x="9566450" y="5602839"/>
                  <a:pt x="8620825" y="6374814"/>
                </a:cubicBezTo>
                <a:cubicBezTo>
                  <a:pt x="8448622" y="6515397"/>
                  <a:pt x="8277995" y="6653108"/>
                  <a:pt x="8104177" y="6780599"/>
                </a:cubicBezTo>
                <a:lnTo>
                  <a:pt x="7992421" y="6858000"/>
                </a:lnTo>
                <a:lnTo>
                  <a:pt x="7778919" y="6858000"/>
                </a:lnTo>
                <a:lnTo>
                  <a:pt x="6998753" y="6858000"/>
                </a:lnTo>
                <a:lnTo>
                  <a:pt x="6736007" y="6858000"/>
                </a:lnTo>
                <a:lnTo>
                  <a:pt x="528922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367" name="Freeform: Shape 193">
            <a:extLst>
              <a:ext uri="{FF2B5EF4-FFF2-40B4-BE49-F238E27FC236}">
                <a16:creationId xmlns:a16="http://schemas.microsoft.com/office/drawing/2014/main" xmlns="" id="{8DBEAE55-3EA1-41D7-A212-5F7D8986C1F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39802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368" name="Freeform: Shape 194">
            <a:extLst>
              <a:ext uri="{FF2B5EF4-FFF2-40B4-BE49-F238E27FC236}">
                <a16:creationId xmlns:a16="http://schemas.microsoft.com/office/drawing/2014/main" xmlns="" id="{CFC5F0E7-644F-4101-BE72-12825CF537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185964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290" name="Rectangle 24">
            <a:extLst>
              <a:ext uri="{FF2B5EF4-FFF2-40B4-BE49-F238E27FC236}">
                <a16:creationId xmlns:a16="http://schemas.microsoft.com/office/drawing/2014/main" xmlns="" id="{135F0E91-1F70-704A-B23A-544181A264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066801"/>
            <a:ext cx="7543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800">
              <a:latin typeface="Trebuchet MS" panose="020B0703020202090204" pitchFamily="34" charset="0"/>
            </a:endParaRPr>
          </a:p>
        </p:txBody>
      </p:sp>
      <p:sp>
        <p:nvSpPr>
          <p:cNvPr id="15363" name="Rectangle 6">
            <a:extLst>
              <a:ext uri="{FF2B5EF4-FFF2-40B4-BE49-F238E27FC236}">
                <a16:creationId xmlns:a16="http://schemas.microsoft.com/office/drawing/2014/main" xmlns="" id="{E6E3A634-7241-3840-A7FC-0070C3D66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0190" y="927101"/>
            <a:ext cx="8880220" cy="954141"/>
          </a:xfrm>
        </p:spPr>
        <p:txBody>
          <a:bodyPr anchor="b">
            <a:normAutofit/>
          </a:bodyPr>
          <a:lstStyle/>
          <a:p>
            <a:pPr marL="484632">
              <a:defRPr/>
            </a:pPr>
            <a:r>
              <a:rPr lang="id-ID" i="1"/>
              <a:t>Seberapa jauh tahu Komunikasi ? </a:t>
            </a:r>
            <a:endParaRPr lang="en-US" i="1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xmlns="" id="{0B005635-0203-0D47-8213-015C2114C8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3473436"/>
              </p:ext>
            </p:extLst>
          </p:nvPr>
        </p:nvGraphicFramePr>
        <p:xfrm>
          <a:off x="2301470" y="2489254"/>
          <a:ext cx="7340048" cy="31892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4207951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xmlns="" id="{A004826C-081B-314A-8C26-6C5539E0B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84632">
              <a:defRPr/>
            </a:pPr>
            <a:r>
              <a:rPr lang="id-ID" b="1">
                <a:solidFill>
                  <a:srgbClr val="E0A208"/>
                </a:solidFill>
              </a:rPr>
              <a:t>Komunikasi itu ...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2F398814-EA5F-274D-9128-7C9E4BF8375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166910" y="1571612"/>
          <a:ext cx="7077094" cy="44624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261989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xmlns="" id="{593B4D24-F4A8-4141-A20A-E0575D1996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xmlns="" id="{5DB748EA-41AF-854A-AD0C-F33F0C98E1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 r="23" b="-2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43" name="Freeform: Shape 142">
            <a:extLst>
              <a:ext uri="{FF2B5EF4-FFF2-40B4-BE49-F238E27FC236}">
                <a16:creationId xmlns:a16="http://schemas.microsoft.com/office/drawing/2014/main" xmlns="" id="{55A741C2-AB82-4BF5-9324-5D0B56A3D0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xmlns="" id="{1AEC8D28-633D-D247-88B2-3748589CD06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920875" y="442913"/>
            <a:ext cx="8391967" cy="1344612"/>
          </a:xfrm>
        </p:spPr>
        <p:txBody>
          <a:bodyPr anchor="b">
            <a:normAutofit/>
          </a:bodyPr>
          <a:lstStyle/>
          <a:p>
            <a:pPr marL="484632">
              <a:defRPr/>
            </a:pPr>
            <a:r>
              <a:rPr lang="en-US" sz="4000" dirty="0" err="1"/>
              <a:t>Unsur</a:t>
            </a:r>
            <a:r>
              <a:rPr lang="en-US" sz="4000" dirty="0"/>
              <a:t> </a:t>
            </a:r>
            <a:r>
              <a:rPr lang="en-US" sz="4000" dirty="0" err="1"/>
              <a:t>komunikasi</a:t>
            </a:r>
            <a:endParaRPr lang="en-US" sz="4000" dirty="0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xmlns="" id="{DCD46807-BF17-4E5D-90A8-A062604C00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xmlns="" id="{823926DB-76C8-474A-B5FB-F43C59E33F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xmlns="" id="{ABA82D1B-3571-AE4C-A0E8-5BFA51419701}"/>
              </a:ext>
            </a:extLst>
          </p:cNvPr>
          <p:cNvSpPr>
            <a:spLocks noGrp="1" noRot="1" noChangeArrowheads="1"/>
          </p:cNvSpPr>
          <p:nvPr>
            <p:ph idx="1"/>
          </p:nvPr>
        </p:nvSpPr>
        <p:spPr>
          <a:xfrm>
            <a:off x="1920875" y="2107096"/>
            <a:ext cx="9866313" cy="2846567"/>
          </a:xfrm>
        </p:spPr>
        <p:txBody>
          <a:bodyPr>
            <a:normAutofit fontScale="92500"/>
          </a:bodyPr>
          <a:lstStyle/>
          <a:p>
            <a:pPr marL="609600" indent="-609600">
              <a:lnSpc>
                <a:spcPct val="130000"/>
              </a:lnSpc>
            </a:pPr>
            <a:r>
              <a:rPr lang="en-US" altLang="en-US" sz="1400" b="1" dirty="0"/>
              <a:t>Model “S-M-C-R” (Berlo,1960):</a:t>
            </a:r>
          </a:p>
          <a:p>
            <a:pPr marL="609600" indent="-609600">
              <a:lnSpc>
                <a:spcPct val="130000"/>
              </a:lnSpc>
            </a:pPr>
            <a:r>
              <a:rPr lang="en-US" altLang="en-US" sz="1400" b="1" dirty="0" err="1"/>
              <a:t>Sumber</a:t>
            </a:r>
            <a:r>
              <a:rPr lang="en-US" altLang="en-US" sz="1400" b="1" dirty="0"/>
              <a:t>/</a:t>
            </a:r>
            <a:r>
              <a:rPr lang="en-US" altLang="en-US" sz="1400" b="1" dirty="0" err="1"/>
              <a:t>pengirim</a:t>
            </a:r>
            <a:r>
              <a:rPr lang="en-US" altLang="en-US" sz="1400" b="1" dirty="0"/>
              <a:t> </a:t>
            </a:r>
            <a:r>
              <a:rPr lang="en-US" altLang="en-US" sz="1400" b="1" dirty="0" err="1"/>
              <a:t>pesan</a:t>
            </a:r>
            <a:r>
              <a:rPr lang="en-US" altLang="en-US" sz="1400" b="1" dirty="0"/>
              <a:t> (source)</a:t>
            </a:r>
          </a:p>
          <a:p>
            <a:pPr marL="609600" indent="-609600">
              <a:lnSpc>
                <a:spcPct val="130000"/>
              </a:lnSpc>
            </a:pPr>
            <a:r>
              <a:rPr lang="en-US" altLang="en-US" sz="1400" b="1" dirty="0" err="1"/>
              <a:t>Pesan</a:t>
            </a:r>
            <a:r>
              <a:rPr lang="en-US" altLang="en-US" sz="1400" b="1" dirty="0"/>
              <a:t> (message)</a:t>
            </a:r>
          </a:p>
          <a:p>
            <a:pPr marL="609600" indent="-609600">
              <a:lnSpc>
                <a:spcPct val="130000"/>
              </a:lnSpc>
            </a:pPr>
            <a:r>
              <a:rPr lang="en-US" altLang="en-US" sz="1400" b="1" dirty="0"/>
              <a:t>Media/</a:t>
            </a:r>
            <a:r>
              <a:rPr lang="en-US" altLang="en-US" sz="1400" b="1" dirty="0" err="1"/>
              <a:t>Saluran</a:t>
            </a:r>
            <a:r>
              <a:rPr lang="en-US" altLang="en-US" sz="1400" b="1" dirty="0"/>
              <a:t> </a:t>
            </a:r>
            <a:r>
              <a:rPr lang="en-US" altLang="en-US" sz="1400" b="1" dirty="0" err="1"/>
              <a:t>pesan</a:t>
            </a:r>
            <a:r>
              <a:rPr lang="en-US" altLang="en-US" sz="1400" b="1" dirty="0"/>
              <a:t> (channel)</a:t>
            </a:r>
          </a:p>
          <a:p>
            <a:pPr marL="609600" indent="-609600">
              <a:lnSpc>
                <a:spcPct val="130000"/>
              </a:lnSpc>
            </a:pPr>
            <a:r>
              <a:rPr lang="en-US" altLang="en-US" sz="1400" b="1" dirty="0" err="1"/>
              <a:t>Penerima</a:t>
            </a:r>
            <a:r>
              <a:rPr lang="en-US" altLang="en-US" sz="1400" b="1" dirty="0"/>
              <a:t> </a:t>
            </a:r>
            <a:r>
              <a:rPr lang="en-US" altLang="en-US" sz="1400" b="1" dirty="0" err="1"/>
              <a:t>pesan</a:t>
            </a:r>
            <a:r>
              <a:rPr lang="en-US" altLang="en-US" sz="1400" b="1" dirty="0"/>
              <a:t> (receiver)</a:t>
            </a:r>
          </a:p>
          <a:p>
            <a:pPr marL="609600" indent="-609600">
              <a:lnSpc>
                <a:spcPct val="130000"/>
              </a:lnSpc>
            </a:pPr>
            <a:r>
              <a:rPr lang="en-US" altLang="en-US" sz="1400" b="1" dirty="0"/>
              <a:t>	</a:t>
            </a:r>
          </a:p>
          <a:p>
            <a:pPr marL="609600" indent="-609600">
              <a:lnSpc>
                <a:spcPct val="130000"/>
              </a:lnSpc>
            </a:pPr>
            <a:r>
              <a:rPr lang="en-US" altLang="en-US" sz="2000" b="1" dirty="0"/>
              <a:t>Model </a:t>
            </a:r>
            <a:r>
              <a:rPr lang="en-US" altLang="en-US" sz="2000" b="1" dirty="0" err="1"/>
              <a:t>ini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merupakan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konsep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komunikasi</a:t>
            </a:r>
            <a:r>
              <a:rPr lang="en-US" altLang="en-US" sz="2000" b="1" dirty="0"/>
              <a:t> yang paling </a:t>
            </a:r>
            <a:r>
              <a:rPr lang="en-US" altLang="en-US" sz="2000" b="1" dirty="0" err="1"/>
              <a:t>sederhana</a:t>
            </a:r>
            <a:endParaRPr lang="en-US" altLang="en-US" sz="2000" b="1" dirty="0"/>
          </a:p>
          <a:p>
            <a:pPr marL="609600" indent="-609600">
              <a:lnSpc>
                <a:spcPct val="130000"/>
              </a:lnSpc>
            </a:pPr>
            <a:endParaRPr lang="en-US" alt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5DC3FC5-086B-3F44-8836-E15710A5C1F0}"/>
              </a:ext>
            </a:extLst>
          </p:cNvPr>
          <p:cNvSpPr txBox="1"/>
          <p:nvPr/>
        </p:nvSpPr>
        <p:spPr>
          <a:xfrm>
            <a:off x="9251851" y="6657945"/>
            <a:ext cx="293862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www.peoplematters.in/article/strategic-hr/conducting-a-communication-audit-15581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CC BY-SA-NC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348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>
            <a:extLst>
              <a:ext uri="{FF2B5EF4-FFF2-40B4-BE49-F238E27FC236}">
                <a16:creationId xmlns:a16="http://schemas.microsoft.com/office/drawing/2014/main" xmlns="" id="{5F9D25D0-8E0C-8E46-B50F-E05294C08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0"/>
            <a:ext cx="9144000" cy="776288"/>
          </a:xfrm>
          <a:prstGeom prst="rect">
            <a:avLst/>
          </a:prstGeom>
          <a:solidFill>
            <a:srgbClr val="BDB5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xmlns="" id="{6F3C0F6D-EFCA-E348-873D-2F48F79EB4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24238" y="485776"/>
            <a:ext cx="7943850" cy="762000"/>
          </a:xfrm>
        </p:spPr>
        <p:txBody>
          <a:bodyPr vert="horz" lIns="109728" tIns="0" rIns="109728" bIns="0" rtlCol="0" anchor="b">
            <a:normAutofit/>
          </a:bodyPr>
          <a:lstStyle/>
          <a:p>
            <a:pPr marL="484632">
              <a:defRPr/>
            </a:pPr>
            <a:r>
              <a:rPr lang="id-ID" sz="3000" dirty="0">
                <a:solidFill>
                  <a:schemeClr val="tx1"/>
                </a:solidFill>
              </a:rPr>
              <a:t>Proses Komunikasi</a:t>
            </a:r>
            <a:endParaRPr lang="en-US" sz="3000" dirty="0">
              <a:solidFill>
                <a:schemeClr val="tx1"/>
              </a:solidFill>
            </a:endParaRPr>
          </a:p>
        </p:txBody>
      </p:sp>
      <p:pic>
        <p:nvPicPr>
          <p:cNvPr id="14340" name="Picture 13" descr="insidetopleft">
            <a:extLst>
              <a:ext uri="{FF2B5EF4-FFF2-40B4-BE49-F238E27FC236}">
                <a16:creationId xmlns:a16="http://schemas.microsoft.com/office/drawing/2014/main" xmlns="" id="{CC540FDF-166F-684B-830D-69BD381FC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804863" cy="77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Line 5">
            <a:extLst>
              <a:ext uri="{FF2B5EF4-FFF2-40B4-BE49-F238E27FC236}">
                <a16:creationId xmlns:a16="http://schemas.microsoft.com/office/drawing/2014/main" xmlns="" id="{E6051BEA-3954-2643-815B-7CDF75B1DF9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762000"/>
            <a:ext cx="9144000" cy="0"/>
          </a:xfrm>
          <a:prstGeom prst="line">
            <a:avLst/>
          </a:prstGeom>
          <a:noFill/>
          <a:ln w="38100">
            <a:solidFill>
              <a:srgbClr val="CC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263" name="Picture 191" descr="Ex5-1_0">
            <a:extLst>
              <a:ext uri="{FF2B5EF4-FFF2-40B4-BE49-F238E27FC236}">
                <a16:creationId xmlns:a16="http://schemas.microsoft.com/office/drawing/2014/main" xmlns="" id="{FB587738-7141-AF48-9D4D-4BB4F1BEE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1" y="1316038"/>
            <a:ext cx="8685213" cy="485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64" name="Picture 192" descr="Ex5-1_1">
            <a:extLst>
              <a:ext uri="{FF2B5EF4-FFF2-40B4-BE49-F238E27FC236}">
                <a16:creationId xmlns:a16="http://schemas.microsoft.com/office/drawing/2014/main" xmlns="" id="{E7C8ACD9-1268-2C42-9FA9-F0F5834F1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1" y="1316038"/>
            <a:ext cx="8685213" cy="485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65" name="Picture 193" descr="Ex5-1_2">
            <a:extLst>
              <a:ext uri="{FF2B5EF4-FFF2-40B4-BE49-F238E27FC236}">
                <a16:creationId xmlns:a16="http://schemas.microsoft.com/office/drawing/2014/main" xmlns="" id="{0ACE922C-4361-A340-8E2F-F9F21994E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1" y="1316038"/>
            <a:ext cx="8685213" cy="485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66" name="Picture 194" descr="Ex5-1_3">
            <a:extLst>
              <a:ext uri="{FF2B5EF4-FFF2-40B4-BE49-F238E27FC236}">
                <a16:creationId xmlns:a16="http://schemas.microsoft.com/office/drawing/2014/main" xmlns="" id="{EE5D3CB9-8FDC-784A-8005-C9771BC8C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1" y="1316038"/>
            <a:ext cx="8685213" cy="485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67" name="Picture 195" descr="Ex5-1_4">
            <a:extLst>
              <a:ext uri="{FF2B5EF4-FFF2-40B4-BE49-F238E27FC236}">
                <a16:creationId xmlns:a16="http://schemas.microsoft.com/office/drawing/2014/main" xmlns="" id="{5AE01B7E-9079-0545-B21D-BEADDD776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1" y="1316038"/>
            <a:ext cx="8685213" cy="485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68" name="Picture 196" descr="Ex5-1_5">
            <a:extLst>
              <a:ext uri="{FF2B5EF4-FFF2-40B4-BE49-F238E27FC236}">
                <a16:creationId xmlns:a16="http://schemas.microsoft.com/office/drawing/2014/main" xmlns="" id="{23453375-2724-F941-B921-5D406E522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316038"/>
            <a:ext cx="8686800" cy="485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8" name="TextBox 12">
            <a:extLst>
              <a:ext uri="{FF2B5EF4-FFF2-40B4-BE49-F238E27FC236}">
                <a16:creationId xmlns:a16="http://schemas.microsoft.com/office/drawing/2014/main" xmlns="" id="{FC66F8CE-BA94-0C43-8021-91CF1262D2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4376" y="1"/>
            <a:ext cx="27146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d-ID" altLang="en-US" sz="4000" b="1">
                <a:latin typeface="Calibri" panose="020F0502020204030204" pitchFamily="34" charset="0"/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37119629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000"/>
                                        <p:tgtEl>
                                          <p:spTgt spid="3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1000"/>
                                        <p:tgtEl>
                                          <p:spTgt spid="3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EE2451-B6BD-7940-BC34-B6C667822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85728"/>
            <a:ext cx="8872572" cy="1143000"/>
          </a:xfrm>
        </p:spPr>
        <p:txBody>
          <a:bodyPr>
            <a:normAutofit/>
          </a:bodyPr>
          <a:lstStyle/>
          <a:p>
            <a:pPr marL="484632">
              <a:defRPr/>
            </a:pPr>
            <a:r>
              <a:rPr lang="id-ID" b="1" dirty="0">
                <a:solidFill>
                  <a:srgbClr val="E0A208"/>
                </a:solidFill>
              </a:rPr>
              <a:t>Bagaimana Komunikasi Terjadi ?</a:t>
            </a:r>
          </a:p>
        </p:txBody>
      </p:sp>
      <p:pic>
        <p:nvPicPr>
          <p:cNvPr id="4" name="Picture 3" descr="A Communication Model">
            <a:extLst>
              <a:ext uri="{FF2B5EF4-FFF2-40B4-BE49-F238E27FC236}">
                <a16:creationId xmlns:a16="http://schemas.microsoft.com/office/drawing/2014/main" xmlns="" id="{4FE029AE-3F2D-A14A-803B-7335AF748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938" y="1643064"/>
            <a:ext cx="7429500" cy="435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99466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ketchLinesVTI">
  <a:themeElements>
    <a:clrScheme name="AnalogousFromLightSeed_2SEEDS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C09C6E"/>
      </a:accent1>
      <a:accent2>
        <a:srgbClr val="CD958C"/>
      </a:accent2>
      <a:accent3>
        <a:srgbClr val="A5A372"/>
      </a:accent3>
      <a:accent4>
        <a:srgbClr val="68AE99"/>
      </a:accent4>
      <a:accent5>
        <a:srgbClr val="73ACB4"/>
      </a:accent5>
      <a:accent6>
        <a:srgbClr val="7599C3"/>
      </a:accent6>
      <a:hlink>
        <a:srgbClr val="6383AB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ketchLinesVTI" id="{8C0B0F05-C8D0-4078-9615-83E590287484}" vid="{43A7BC57-C1E3-4EE6-BDBC-5422DD574A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298</Words>
  <Application>Microsoft Office PowerPoint</Application>
  <PresentationFormat>Custom</PresentationFormat>
  <Paragraphs>76</Paragraphs>
  <Slides>20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SketchLinesVTI</vt:lpstr>
      <vt:lpstr>Etika dalam Komunikasi Virtual </vt:lpstr>
      <vt:lpstr>APA SIH KOMUNIKASI?</vt:lpstr>
      <vt:lpstr>PowerPoint Presentation</vt:lpstr>
      <vt:lpstr>PowerPoint Presentation</vt:lpstr>
      <vt:lpstr>Seberapa jauh tahu Komunikasi ? </vt:lpstr>
      <vt:lpstr>Komunikasi itu ...</vt:lpstr>
      <vt:lpstr>Unsur komunikasi</vt:lpstr>
      <vt:lpstr>Proses Komunikasi</vt:lpstr>
      <vt:lpstr>Bagaimana Komunikasi Terjadi ?</vt:lpstr>
      <vt:lpstr>KOMUNIKASI</vt:lpstr>
      <vt:lpstr>PowerPoint Presentation</vt:lpstr>
      <vt:lpstr>Hambatan dalam berkomunikasi:</vt:lpstr>
      <vt:lpstr>PowerPoint Presentation</vt:lpstr>
      <vt:lpstr>Aktivitas dalam mendengar:</vt:lpstr>
      <vt:lpstr>JENIS KOMUNIKASI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Etika dalam Komunikasi Virtual</dc:title>
  <dc:creator>ragil.tri.atmi@outlook.com</dc:creator>
  <cp:lastModifiedBy>Hanifah NZ</cp:lastModifiedBy>
  <cp:revision>1</cp:revision>
  <dcterms:created xsi:type="dcterms:W3CDTF">2020-10-01T23:20:34Z</dcterms:created>
  <dcterms:modified xsi:type="dcterms:W3CDTF">2020-10-07T07:06:17Z</dcterms:modified>
</cp:coreProperties>
</file>