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1" d="100"/>
          <a:sy n="51" d="100"/>
        </p:scale>
        <p:origin x="-93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2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7854-BBE6-480A-9C86-BEA87EF21EB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" TargetMode="External"/><Relationship Id="rId7" Type="http://schemas.openxmlformats.org/officeDocument/2006/relationships/hyperlink" Target="https://www.baidu.com/" TargetMode="External"/><Relationship Id="rId2" Type="http://schemas.openxmlformats.org/officeDocument/2006/relationships/hyperlink" Target="https://www.google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ndex.com/" TargetMode="External"/><Relationship Id="rId5" Type="http://schemas.openxmlformats.org/officeDocument/2006/relationships/hyperlink" Target="https://duckduckgo.com/" TargetMode="External"/><Relationship Id="rId4" Type="http://schemas.openxmlformats.org/officeDocument/2006/relationships/hyperlink" Target="https://www.yahoo.co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Searching on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Imam </a:t>
            </a:r>
            <a:r>
              <a:rPr lang="en-US" dirty="0" err="1" smtClean="0"/>
              <a:t>Yuadi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Search Engine yang </a:t>
            </a:r>
            <a:r>
              <a:rPr lang="en-US" dirty="0" err="1" smtClean="0"/>
              <a:t>tepat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>
                <a:hlinkClick r:id="rId2"/>
              </a:rPr>
              <a:t>Google</a:t>
            </a:r>
            <a:r>
              <a:rPr lang="en-US" dirty="0"/>
              <a:t> – </a:t>
            </a:r>
            <a:r>
              <a:rPr lang="en-US" dirty="0" err="1" smtClean="0"/>
              <a:t>Menelusuri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video, </a:t>
            </a:r>
            <a:r>
              <a:rPr lang="en-US" dirty="0" err="1" smtClean="0"/>
              <a:t>peta</a:t>
            </a:r>
            <a:r>
              <a:rPr lang="en-US" dirty="0" smtClean="0"/>
              <a:t>, </a:t>
            </a:r>
            <a:r>
              <a:rPr lang="en-US" dirty="0" err="1" smtClean="0"/>
              <a:t>berita</a:t>
            </a:r>
            <a:r>
              <a:rPr lang="en-US" dirty="0" smtClean="0"/>
              <a:t>, </a:t>
            </a:r>
            <a:r>
              <a:rPr lang="en-US" dirty="0" err="1" smtClean="0"/>
              <a:t>belanja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ejaan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Bahasa Indonesia.</a:t>
            </a:r>
          </a:p>
          <a:p>
            <a:r>
              <a:rPr lang="en-US" u="sng" dirty="0" smtClean="0">
                <a:hlinkClick r:id="rId3"/>
              </a:rPr>
              <a:t>Bing</a:t>
            </a:r>
            <a:r>
              <a:rPr lang="en-US" u="sng" dirty="0">
                <a:hlinkClick r:id="rId3"/>
              </a:rPr>
              <a:t> </a:t>
            </a:r>
            <a:r>
              <a:rPr lang="en-US" dirty="0"/>
              <a:t>–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telusur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Microsoft. </a:t>
            </a:r>
            <a:r>
              <a:rPr lang="en-US" dirty="0" err="1" smtClean="0"/>
              <a:t>Mesin</a:t>
            </a:r>
            <a:r>
              <a:rPr lang="en-US" dirty="0" smtClean="0"/>
              <a:t> default di Edge.</a:t>
            </a:r>
            <a:endParaRPr lang="en-US" dirty="0"/>
          </a:p>
          <a:p>
            <a:r>
              <a:rPr lang="en-US" u="sng" dirty="0">
                <a:hlinkClick r:id="rId4"/>
              </a:rPr>
              <a:t>Yahoo </a:t>
            </a:r>
            <a:r>
              <a:rPr lang="en-US" dirty="0"/>
              <a:t>–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Yahoo.</a:t>
            </a:r>
            <a:endParaRPr lang="en-US" dirty="0"/>
          </a:p>
          <a:p>
            <a:r>
              <a:rPr lang="en-US" u="sng" dirty="0">
                <a:hlinkClick r:id="rId5"/>
              </a:rPr>
              <a:t>DuckDuckGo </a:t>
            </a:r>
            <a:r>
              <a:rPr lang="en-US" dirty="0"/>
              <a:t>–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.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orang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u="sng" dirty="0" err="1" smtClean="0">
                <a:hlinkClick r:id="rId6"/>
              </a:rPr>
              <a:t>Yandex</a:t>
            </a:r>
            <a:r>
              <a:rPr lang="en-US" u="sng" dirty="0">
                <a:hlinkClick r:id="rId6"/>
              </a:rPr>
              <a:t> </a:t>
            </a:r>
            <a:r>
              <a:rPr lang="en-US" dirty="0"/>
              <a:t>– </a:t>
            </a: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telusur</a:t>
            </a:r>
            <a:r>
              <a:rPr lang="en-US" dirty="0" smtClean="0"/>
              <a:t> paling </a:t>
            </a:r>
            <a:r>
              <a:rPr lang="en-US" dirty="0" err="1" smtClean="0"/>
              <a:t>populer</a:t>
            </a:r>
            <a:r>
              <a:rPr lang="en-US" dirty="0" smtClean="0"/>
              <a:t> di </a:t>
            </a:r>
            <a:r>
              <a:rPr lang="en-US" dirty="0" err="1" smtClean="0"/>
              <a:t>Eropa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u="sng" dirty="0" err="1">
                <a:hlinkClick r:id="rId7"/>
              </a:rPr>
              <a:t>Baido</a:t>
            </a:r>
            <a:r>
              <a:rPr lang="en-US" u="sng" dirty="0">
                <a:hlinkClick r:id="rId7"/>
              </a:rPr>
              <a:t> </a:t>
            </a:r>
            <a:r>
              <a:rPr lang="en-US" dirty="0"/>
              <a:t>– </a:t>
            </a: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telusur</a:t>
            </a:r>
            <a:r>
              <a:rPr lang="en-US" dirty="0" smtClean="0"/>
              <a:t> paling </a:t>
            </a:r>
            <a:r>
              <a:rPr lang="en-US" dirty="0" err="1" smtClean="0"/>
              <a:t>populer</a:t>
            </a:r>
            <a:r>
              <a:rPr lang="en-US" dirty="0" smtClean="0"/>
              <a:t> di China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730" y="6311900"/>
            <a:ext cx="733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https://www.girton.cam.ac.uk/e-guides/effective-internet-searching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Gunakan</a:t>
            </a:r>
            <a:r>
              <a:rPr lang="en-US" dirty="0" smtClean="0"/>
              <a:t> Boolean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kata-kata </a:t>
            </a:r>
            <a:r>
              <a:rPr lang="en-US" dirty="0" err="1" smtClean="0"/>
              <a:t>pencarian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. https://www.google.co.uk/advanced_search.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Bing,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kata-kata agar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+ (AND) -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kata-kata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. Indonesia + </a:t>
            </a:r>
            <a:r>
              <a:rPr lang="en-US" dirty="0" err="1" smtClean="0"/>
              <a:t>Presiden</a:t>
            </a:r>
            <a:endParaRPr lang="en-US" dirty="0" smtClean="0"/>
          </a:p>
          <a:p>
            <a:r>
              <a:rPr lang="en-US" dirty="0" smtClean="0"/>
              <a:t>| (OR) -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situs, </a:t>
            </a:r>
            <a:r>
              <a:rPr lang="en-US" dirty="0" err="1" smtClean="0"/>
              <a:t>mis</a:t>
            </a:r>
            <a:r>
              <a:rPr lang="en-US" dirty="0" smtClean="0"/>
              <a:t>. Indonesia | </a:t>
            </a:r>
            <a:r>
              <a:rPr lang="en-US" dirty="0" err="1" smtClean="0"/>
              <a:t>Presiden</a:t>
            </a:r>
            <a:endParaRPr lang="en-US" dirty="0" smtClean="0"/>
          </a:p>
          <a:p>
            <a:r>
              <a:rPr lang="en-US" dirty="0" smtClean="0"/>
              <a:t>- (NOT) -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hati-hati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kata </a:t>
            </a:r>
            <a:r>
              <a:rPr lang="en-US" dirty="0" err="1" smtClean="0"/>
              <a:t>pencarian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diinginkan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. Indonesia -</a:t>
            </a:r>
            <a:r>
              <a:rPr lang="en-US" dirty="0" err="1" smtClean="0"/>
              <a:t>Presiden</a:t>
            </a:r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(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. “</a:t>
            </a:r>
            <a:r>
              <a:rPr lang="en-US" dirty="0" err="1" smtClean="0"/>
              <a:t>Presiden</a:t>
            </a:r>
            <a:r>
              <a:rPr lang="en-US" dirty="0" smtClean="0"/>
              <a:t> Indonesia”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Site: </a:t>
            </a:r>
            <a:r>
              <a:rPr lang="en-US" dirty="0" smtClean="0"/>
              <a:t>– </a:t>
            </a:r>
            <a:r>
              <a:rPr lang="fi-FI" dirty="0" smtClean="0"/>
              <a:t>gunakan untuk menemukan informasi dalam situs tertentu </a:t>
            </a:r>
            <a:r>
              <a:rPr lang="en-US" dirty="0" err="1" smtClean="0"/>
              <a:t>misalnya</a:t>
            </a:r>
            <a:r>
              <a:rPr lang="en-US" dirty="0" smtClean="0"/>
              <a:t> student bursaries </a:t>
            </a:r>
            <a:r>
              <a:rPr lang="en-US" dirty="0" err="1" smtClean="0">
                <a:solidFill>
                  <a:srgbClr val="00B0F0"/>
                </a:solidFill>
              </a:rPr>
              <a:t>site:cam.ac.uk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 smtClean="0"/>
              <a:t> </a:t>
            </a:r>
            <a:r>
              <a:rPr lang="sv-SE" dirty="0" smtClean="0"/>
              <a:t>nda juga dapat mengecualikan situs atau domain tertentu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–</a:t>
            </a:r>
            <a:r>
              <a:rPr lang="en-US" dirty="0" err="1" smtClean="0">
                <a:solidFill>
                  <a:srgbClr val="00B0F0"/>
                </a:solidFill>
              </a:rPr>
              <a:t>site:shef.ac.uk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Related: </a:t>
            </a:r>
            <a:r>
              <a:rPr lang="en-US" dirty="0" smtClean="0"/>
              <a:t>–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situs yang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00B0F0"/>
                </a:solidFill>
              </a:rPr>
              <a:t>related:pixabay.com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Filetype</a:t>
            </a:r>
            <a:r>
              <a:rPr lang="en-US" dirty="0" smtClean="0">
                <a:solidFill>
                  <a:srgbClr val="00B0F0"/>
                </a:solidFill>
              </a:rPr>
              <a:t>: </a:t>
            </a:r>
            <a:r>
              <a:rPr lang="en-US" dirty="0" smtClean="0"/>
              <a:t>– </a:t>
            </a:r>
            <a:r>
              <a:rPr lang="fi-FI" dirty="0" smtClean="0"/>
              <a:t>gunakan untuk menemukan jenis dokumen tertentu, mis. </a:t>
            </a:r>
            <a:r>
              <a:rPr lang="en-US" dirty="0" smtClean="0"/>
              <a:t>Barbara </a:t>
            </a:r>
            <a:r>
              <a:rPr lang="en-US" dirty="0" err="1" smtClean="0"/>
              <a:t>Bodichon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filetype:pdf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Number…Number</a:t>
            </a:r>
            <a:r>
              <a:rPr lang="en-US" dirty="0" smtClean="0"/>
              <a:t> –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F0"/>
                </a:solidFill>
              </a:rPr>
              <a:t>women authors 1800…1900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Intitle</a:t>
            </a:r>
            <a:r>
              <a:rPr lang="en-US" dirty="0" smtClean="0">
                <a:solidFill>
                  <a:srgbClr val="00B0F0"/>
                </a:solidFill>
              </a:rPr>
              <a:t>:/</a:t>
            </a:r>
            <a:r>
              <a:rPr lang="en-US" dirty="0" err="1" smtClean="0">
                <a:solidFill>
                  <a:srgbClr val="00B0F0"/>
                </a:solidFill>
              </a:rPr>
              <a:t>intext</a:t>
            </a:r>
            <a:r>
              <a:rPr lang="en-US" dirty="0" smtClean="0">
                <a:solidFill>
                  <a:srgbClr val="00B0F0"/>
                </a:solidFill>
              </a:rPr>
              <a:t>:/</a:t>
            </a:r>
            <a:r>
              <a:rPr lang="en-US" dirty="0" err="1" smtClean="0">
                <a:solidFill>
                  <a:srgbClr val="00B0F0"/>
                </a:solidFill>
              </a:rPr>
              <a:t>inurl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en-US" dirty="0" smtClean="0"/>
              <a:t> – </a:t>
            </a:r>
            <a:r>
              <a:rPr lang="en-US" dirty="0" err="1" smtClean="0"/>
              <a:t>mencari</a:t>
            </a:r>
            <a:r>
              <a:rPr lang="en-US" dirty="0" smtClean="0"/>
              <a:t> kata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URL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00B0F0"/>
                </a:solidFill>
              </a:rPr>
              <a:t>intitle:Girton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mempersempit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mengecualikan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lama. Di Google,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Tools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menu drop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pengupload</a:t>
            </a:r>
            <a:r>
              <a:rPr lang="en-US" dirty="0" smtClean="0"/>
              <a:t> internet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dilindungi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;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gambarnya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sana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:</a:t>
            </a:r>
          </a:p>
          <a:p>
            <a:r>
              <a:rPr lang="en-US" dirty="0" smtClean="0"/>
              <a:t>Wikimedia Commons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online </a:t>
            </a:r>
            <a:r>
              <a:rPr lang="en-US" dirty="0" err="1" smtClean="0"/>
              <a:t>dari</a:t>
            </a:r>
            <a:r>
              <a:rPr lang="en-US" dirty="0" smtClean="0"/>
              <a:t> media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Google Images</a:t>
            </a:r>
          </a:p>
          <a:p>
            <a:r>
              <a:rPr lang="en-US" dirty="0" err="1" smtClean="0"/>
              <a:t>Librestock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situs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gratis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Pixabay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gratis,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lisensi</a:t>
            </a:r>
            <a:r>
              <a:rPr lang="en-US" dirty="0" smtClean="0"/>
              <a:t> Creative Commons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media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platform 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internal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pencari</a:t>
            </a:r>
            <a:r>
              <a:rPr lang="en-US" dirty="0" smtClean="0"/>
              <a:t> 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Pencari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jejaring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data </a:t>
            </a:r>
            <a:r>
              <a:rPr lang="en-US" dirty="0" err="1" smtClean="0"/>
              <a:t>analitik</a:t>
            </a:r>
            <a:r>
              <a:rPr lang="en-US" dirty="0" smtClean="0"/>
              <a:t>.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peringatan</a:t>
            </a:r>
            <a:r>
              <a:rPr lang="en-US" dirty="0" smtClean="0"/>
              <a:t> email agar </a:t>
            </a:r>
            <a:r>
              <a:rPr lang="en-US" dirty="0" err="1" smtClean="0"/>
              <a:t>tetap</a:t>
            </a:r>
            <a:r>
              <a:rPr lang="en-US" dirty="0" smtClean="0"/>
              <a:t> up-to-date.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Google Social Media, yang </a:t>
            </a:r>
            <a:r>
              <a:rPr lang="en-US" dirty="0" err="1" smtClean="0"/>
              <a:t>mencari</a:t>
            </a:r>
            <a:r>
              <a:rPr lang="en-US" dirty="0" smtClean="0"/>
              <a:t> 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Google. </a:t>
            </a:r>
            <a:r>
              <a:rPr lang="en-US" dirty="0" err="1" smtClean="0"/>
              <a:t>Setiap</a:t>
            </a:r>
            <a:r>
              <a:rPr lang="en-US" dirty="0" smtClean="0"/>
              <a:t> situs (</a:t>
            </a:r>
            <a:r>
              <a:rPr lang="en-US" dirty="0" err="1" smtClean="0"/>
              <a:t>misalnya</a:t>
            </a:r>
            <a:r>
              <a:rPr lang="en-US" dirty="0" smtClean="0"/>
              <a:t> Twitter </a:t>
            </a:r>
            <a:r>
              <a:rPr lang="en-US" dirty="0" err="1" smtClean="0"/>
              <a:t>dan</a:t>
            </a:r>
            <a:r>
              <a:rPr lang="en-US" dirty="0" smtClean="0"/>
              <a:t> Facebook)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valuasi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1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Kontrol</a:t>
            </a:r>
            <a:r>
              <a:rPr lang="en-US" sz="2000" dirty="0" smtClean="0"/>
              <a:t> </a:t>
            </a:r>
            <a:r>
              <a:rPr lang="en-US" sz="2000" dirty="0" err="1" smtClean="0"/>
              <a:t>kualitas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berbeda-beda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situs yang </a:t>
            </a:r>
            <a:r>
              <a:rPr lang="en-US" sz="2000" dirty="0" err="1" smtClean="0"/>
              <a:t>terdaftar</a:t>
            </a:r>
            <a:r>
              <a:rPr lang="en-US" sz="2000" dirty="0" smtClean="0"/>
              <a:t>.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</a:t>
            </a:r>
            <a:r>
              <a:rPr lang="en-US" sz="2000" dirty="0" smtClean="0"/>
              <a:t> "</a:t>
            </a:r>
            <a:r>
              <a:rPr lang="en-US" sz="2000" dirty="0" err="1" smtClean="0"/>
              <a:t>menjamin</a:t>
            </a:r>
            <a:r>
              <a:rPr lang="en-US" sz="2000" dirty="0" smtClean="0"/>
              <a:t>" </a:t>
            </a:r>
            <a:r>
              <a:rPr lang="en-US" sz="2000" dirty="0" err="1" smtClean="0"/>
              <a:t>peringkat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imbalan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</a:t>
            </a:r>
            <a:r>
              <a:rPr lang="en-US" sz="2000" dirty="0" smtClean="0"/>
              <a:t> label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iklan</a:t>
            </a:r>
            <a:r>
              <a:rPr lang="en-US" sz="2000" dirty="0" smtClean="0"/>
              <a:t>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di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kritis</a:t>
            </a:r>
            <a:r>
              <a:rPr lang="en-US" sz="2000" dirty="0" smtClean="0"/>
              <a:t> situs-situs yang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temukan</a:t>
            </a:r>
            <a:r>
              <a:rPr lang="en-US" sz="2000" dirty="0" smtClean="0"/>
              <a:t>. </a:t>
            </a:r>
            <a:r>
              <a:rPr lang="en-US" sz="2000" dirty="0" err="1" smtClean="0"/>
              <a:t>Aspek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mengevaluasi</a:t>
            </a:r>
            <a:r>
              <a:rPr lang="en-US" sz="2000" dirty="0" smtClean="0"/>
              <a:t> situs </a:t>
            </a:r>
            <a:r>
              <a:rPr lang="en-US" sz="2000" dirty="0" err="1" smtClean="0"/>
              <a:t>meliputi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Kepengarangan</a:t>
            </a:r>
            <a:r>
              <a:rPr lang="en-US" sz="2000" dirty="0" smtClean="0"/>
              <a:t> - </a:t>
            </a:r>
            <a:r>
              <a:rPr lang="en-US" sz="2000" dirty="0" err="1" smtClean="0"/>
              <a:t>siapa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bertanggung</a:t>
            </a:r>
            <a:r>
              <a:rPr lang="en-US" sz="2000" dirty="0" smtClean="0"/>
              <a:t> </a:t>
            </a:r>
            <a:r>
              <a:rPr lang="en-US" sz="2000" dirty="0" err="1" smtClean="0"/>
              <a:t>jawab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situs </a:t>
            </a:r>
            <a:r>
              <a:rPr lang="en-US" sz="2000" dirty="0" err="1" smtClean="0"/>
              <a:t>ini</a:t>
            </a:r>
            <a:r>
              <a:rPr lang="en-US" sz="2000" dirty="0" smtClean="0"/>
              <a:t>?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lembaga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memeriksa</a:t>
            </a:r>
            <a:r>
              <a:rPr lang="en-US" sz="2000" dirty="0" smtClean="0"/>
              <a:t> URL </a:t>
            </a:r>
            <a:r>
              <a:rPr lang="en-US" sz="2000" i="1" dirty="0" smtClean="0"/>
              <a:t>(Uniform Resource Locator)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web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situs mana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berasal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 .</a:t>
            </a:r>
            <a:r>
              <a:rPr lang="en-US" sz="1600" dirty="0" err="1" smtClean="0"/>
              <a:t>edu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arti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institusi</a:t>
            </a:r>
            <a:r>
              <a:rPr lang="en-US" sz="1600" dirty="0" smtClean="0"/>
              <a:t> </a:t>
            </a:r>
            <a:r>
              <a:rPr lang="en-US" sz="1600" dirty="0" err="1" smtClean="0"/>
              <a:t>pendidikan</a:t>
            </a:r>
            <a:endParaRPr lang="en-US" sz="1600" dirty="0" smtClean="0"/>
          </a:p>
          <a:p>
            <a:pPr lvl="1"/>
            <a:r>
              <a:rPr lang="en-US" sz="1600" dirty="0" smtClean="0"/>
              <a:t>.</a:t>
            </a:r>
            <a:r>
              <a:rPr lang="en-US" sz="1600" dirty="0" err="1" smtClean="0"/>
              <a:t>gov</a:t>
            </a:r>
            <a:r>
              <a:rPr lang="en-US" sz="1600" dirty="0" smtClean="0"/>
              <a:t> </a:t>
            </a:r>
            <a:r>
              <a:rPr lang="en-US" sz="1600" dirty="0" err="1" smtClean="0"/>
              <a:t>menandakan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departemen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badan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</a:t>
            </a:r>
            <a:endParaRPr lang="en-US" sz="1600" dirty="0" smtClean="0"/>
          </a:p>
          <a:p>
            <a:pPr lvl="1"/>
            <a:r>
              <a:rPr lang="en-US" sz="1600" dirty="0" smtClean="0"/>
              <a:t> .org </a:t>
            </a:r>
            <a:r>
              <a:rPr lang="en-US" sz="1600" dirty="0" err="1" smtClean="0"/>
              <a:t>menandakan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organisasi</a:t>
            </a:r>
            <a:r>
              <a:rPr lang="en-US" sz="1600" dirty="0" smtClean="0"/>
              <a:t> (</a:t>
            </a:r>
            <a:r>
              <a:rPr lang="en-US" sz="1600" dirty="0" err="1" smtClean="0"/>
              <a:t>biasanya</a:t>
            </a:r>
            <a:r>
              <a:rPr lang="en-US" sz="1600" dirty="0" smtClean="0"/>
              <a:t> </a:t>
            </a:r>
            <a:r>
              <a:rPr lang="en-US" sz="1600" dirty="0" err="1" smtClean="0"/>
              <a:t>nirlaba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amal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 .com </a:t>
            </a:r>
            <a:r>
              <a:rPr lang="en-US" sz="1600" dirty="0" err="1" smtClean="0"/>
              <a:t>atau</a:t>
            </a:r>
            <a:r>
              <a:rPr lang="en-US" sz="1600" dirty="0" smtClean="0"/>
              <a:t> .</a:t>
            </a:r>
            <a:r>
              <a:rPr lang="en-US" sz="1600" dirty="0" err="1" smtClean="0"/>
              <a:t>co.xx</a:t>
            </a:r>
            <a:r>
              <a:rPr lang="en-US" sz="1600" dirty="0" smtClean="0"/>
              <a:t> </a:t>
            </a:r>
            <a:r>
              <a:rPr lang="en-US" sz="1600" dirty="0" err="1" smtClean="0"/>
              <a:t>menandakan</a:t>
            </a:r>
            <a:r>
              <a:rPr lang="en-US" sz="1600" dirty="0" smtClean="0"/>
              <a:t> situs </a:t>
            </a:r>
            <a:r>
              <a:rPr lang="en-US" sz="1600" dirty="0" err="1" smtClean="0"/>
              <a:t>komersial</a:t>
            </a:r>
            <a:endParaRPr lang="en-US" sz="1600" dirty="0" smtClean="0"/>
          </a:p>
          <a:p>
            <a:r>
              <a:rPr lang="en-US" sz="2000" dirty="0" err="1" smtClean="0"/>
              <a:t>Kredibilitas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dinilai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situs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asalnya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situs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membantu</a:t>
            </a:r>
            <a:r>
              <a:rPr lang="en-US" sz="2000" dirty="0" smtClean="0"/>
              <a:t> </a:t>
            </a:r>
            <a:r>
              <a:rPr lang="en-US" sz="2000" dirty="0" err="1" smtClean="0"/>
              <a:t>memasukkan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konteks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596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597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Effective Searching on Internet</vt:lpstr>
      <vt:lpstr>Pilih Search Engine yang tepat</vt:lpstr>
      <vt:lpstr>Gunakan Boolean Logic</vt:lpstr>
      <vt:lpstr>PowerPoint Presentation</vt:lpstr>
      <vt:lpstr>Mencari gambar</vt:lpstr>
      <vt:lpstr>Mencari media sosial</vt:lpstr>
      <vt:lpstr>Evaluasi hasil pencarian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Searching on Internet</dc:title>
  <dc:creator>LQ</dc:creator>
  <cp:lastModifiedBy>Hanifah NZ</cp:lastModifiedBy>
  <cp:revision>6</cp:revision>
  <dcterms:created xsi:type="dcterms:W3CDTF">2020-10-04T12:31:14Z</dcterms:created>
  <dcterms:modified xsi:type="dcterms:W3CDTF">2020-10-07T06:56:43Z</dcterms:modified>
</cp:coreProperties>
</file>