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-93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N T E R N E 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TM 02 – </a:t>
            </a:r>
            <a:r>
              <a:rPr lang="en-US" dirty="0" err="1" smtClean="0"/>
              <a:t>Yunus</a:t>
            </a:r>
            <a:r>
              <a:rPr lang="en-US" dirty="0" smtClean="0"/>
              <a:t> Abdul Halim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0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1026" name="Picture 2" descr="https://encrypted-tbn0.gstatic.com/images?q=tbn%3AANd9GcTRluv0ZzUfGG0EH9deJDkPy8Bk5oHMIV-QR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29" y="642594"/>
            <a:ext cx="7052748" cy="5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endParaRPr lang="en-US" dirty="0"/>
          </a:p>
        </p:txBody>
      </p:sp>
      <p:pic>
        <p:nvPicPr>
          <p:cNvPr id="1026" name="Picture 2" descr="Selamat datang di adi-lecture.blogspot.com: Konsep Dasar Jaringan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57" y="481229"/>
            <a:ext cx="7278208" cy="5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endParaRPr lang="en-US" dirty="0"/>
          </a:p>
        </p:txBody>
      </p:sp>
      <p:pic>
        <p:nvPicPr>
          <p:cNvPr id="2050" name="Picture 2" descr="Konsep Jaringan Internet dan Mekanisme Komunikasi Melalui Internet « anis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46" y="427440"/>
            <a:ext cx="7868093" cy="60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3076" name="Picture 4" descr="Pengertian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6412"/>
            <a:ext cx="10661920" cy="44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Interconnected Network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global,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b="1" dirty="0"/>
              <a:t>internet backbone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unique name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234872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URL </a:t>
            </a:r>
            <a:r>
              <a:rPr lang="en-US" b="1" dirty="0"/>
              <a:t>(Uniform Resource Locator)</a:t>
            </a:r>
          </a:p>
          <a:p>
            <a:r>
              <a:rPr lang="en-US" dirty="0"/>
              <a:t>URL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 </a:t>
            </a:r>
            <a:r>
              <a:rPr lang="en-US" dirty="0" err="1"/>
              <a:t>dimana</a:t>
            </a:r>
            <a:r>
              <a:rPr lang="en-US" dirty="0"/>
              <a:t> URL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 Server. URL </a:t>
            </a:r>
            <a:r>
              <a:rPr lang="en-US" dirty="0" err="1"/>
              <a:t>diibaratkan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browser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 </a:t>
            </a:r>
          </a:p>
          <a:p>
            <a:r>
              <a:rPr lang="en-US" dirty="0"/>
              <a:t>Nama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 </a:t>
            </a:r>
          </a:p>
          <a:p>
            <a:r>
              <a:rPr lang="en-US" dirty="0"/>
              <a:t>Path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Protokol</a:t>
            </a:r>
            <a:r>
              <a:rPr lang="en-US" b="1" dirty="0"/>
              <a:t> Transfer</a:t>
            </a:r>
          </a:p>
          <a:p>
            <a:r>
              <a:rPr lang="en-US" dirty="0" err="1"/>
              <a:t>Protokol</a:t>
            </a:r>
            <a:r>
              <a:rPr lang="en-US" dirty="0"/>
              <a:t> transfer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protok</a:t>
            </a:r>
            <a:r>
              <a:rPr lang="en-US" dirty="0"/>
              <a:t> transfer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internet. </a:t>
            </a:r>
          </a:p>
          <a:p>
            <a:r>
              <a:rPr lang="en-US" dirty="0"/>
              <a:t>HTTP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transfer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web.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dalam</a:t>
            </a:r>
            <a:r>
              <a:rPr lang="en-US" dirty="0"/>
              <a:t> internet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lain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/>
              <a:t>HTTP (Hypertext Transfer Protocol)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Browser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web browser.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</a:t>
            </a:r>
          </a:p>
          <a:p>
            <a:r>
              <a:rPr lang="en-US" dirty="0"/>
              <a:t>FTP (File Transfer Protocol),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(download)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(upload) </a:t>
            </a:r>
            <a:r>
              <a:rPr lang="en-US" dirty="0" err="1"/>
              <a:t>suatu</a:t>
            </a:r>
            <a:r>
              <a:rPr lang="en-US" dirty="0"/>
              <a:t> file di FTP server.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software yang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download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di Internet.</a:t>
            </a:r>
          </a:p>
          <a:p>
            <a:r>
              <a:rPr lang="en-US" dirty="0"/>
              <a:t>Telnet,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. Telnet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/>
              <a:t>SSH (Secure Shell)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telnet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TCP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autentifikasi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DNS (Domain Names System)</a:t>
            </a:r>
          </a:p>
          <a:p>
            <a:r>
              <a:rPr lang="en-US" dirty="0" err="1" smtClean="0"/>
              <a:t>Komputer-komputer</a:t>
            </a:r>
            <a:r>
              <a:rPr lang="en-US" dirty="0" smtClean="0"/>
              <a:t> </a:t>
            </a:r>
            <a:r>
              <a:rPr lang="en-US" dirty="0"/>
              <a:t>di internet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di internet yang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Domain Names System (DNS). DNS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tingkat-tingkat</a:t>
            </a:r>
            <a:r>
              <a:rPr lang="en-US" dirty="0"/>
              <a:t> domain,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28669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122" name="Picture 2" descr="Apa Itu Internet of Things? | Spacek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70" y="814575"/>
            <a:ext cx="8840764" cy="54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4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</TotalTime>
  <Words>146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</vt:lpstr>
      <vt:lpstr>I N T E R N E T</vt:lpstr>
      <vt:lpstr>Jaringan</vt:lpstr>
      <vt:lpstr>Koneksi</vt:lpstr>
      <vt:lpstr>Internet</vt:lpstr>
      <vt:lpstr>Internet</vt:lpstr>
      <vt:lpstr>Konsep Dasar</vt:lpstr>
      <vt:lpstr>Konsep Dasar</vt:lpstr>
      <vt:lpstr>Konsep Dasar</vt:lpstr>
      <vt:lpstr>IoT</vt:lpstr>
      <vt:lpstr>IoT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T E R N E T</dc:title>
  <dc:creator>Windows User</dc:creator>
  <cp:lastModifiedBy>Hanifah NZ</cp:lastModifiedBy>
  <cp:revision>4</cp:revision>
  <dcterms:created xsi:type="dcterms:W3CDTF">2020-09-17T05:17:57Z</dcterms:created>
  <dcterms:modified xsi:type="dcterms:W3CDTF">2020-10-07T07:12:02Z</dcterms:modified>
</cp:coreProperties>
</file>