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62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1104F0-B157-405E-998D-0DC0794711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26768FC8-CDB6-486D-A98D-4862FFE31220}">
      <dgm:prSet phldrT="[Text]"/>
      <dgm:spPr/>
      <dgm:t>
        <a:bodyPr/>
        <a:lstStyle/>
        <a:p>
          <a:r>
            <a:rPr lang="en-ID" b="0" i="0" dirty="0">
              <a:solidFill>
                <a:schemeClr val="tx1"/>
              </a:solidFill>
            </a:rPr>
            <a:t>Survey Microsoft 2020, Digital Civility Index (DCI)</a:t>
          </a:r>
          <a:r>
            <a:rPr lang="en-US" dirty="0">
              <a:solidFill>
                <a:schemeClr val="tx1"/>
              </a:solidFill>
            </a:rPr>
            <a:t> </a:t>
          </a:r>
          <a:endParaRPr lang="en-ID" dirty="0">
            <a:solidFill>
              <a:schemeClr val="tx1"/>
            </a:solidFill>
          </a:endParaRPr>
        </a:p>
      </dgm:t>
    </dgm:pt>
    <dgm:pt modelId="{F8AB454F-4161-45D8-B74C-8089C0ED6D3D}" type="parTrans" cxnId="{102C15EB-5BB3-4AAD-A7FD-FD5C0FAAF94F}">
      <dgm:prSet/>
      <dgm:spPr/>
      <dgm:t>
        <a:bodyPr/>
        <a:lstStyle/>
        <a:p>
          <a:endParaRPr lang="en-ID"/>
        </a:p>
      </dgm:t>
    </dgm:pt>
    <dgm:pt modelId="{B16D544E-D0E9-4DA2-8360-30397855EA0C}" type="sibTrans" cxnId="{102C15EB-5BB3-4AAD-A7FD-FD5C0FAAF94F}">
      <dgm:prSet/>
      <dgm:spPr/>
      <dgm:t>
        <a:bodyPr/>
        <a:lstStyle/>
        <a:p>
          <a:endParaRPr lang="en-ID"/>
        </a:p>
      </dgm:t>
    </dgm:pt>
    <dgm:pt modelId="{B95A6DC6-D471-4241-95A4-0D47725EFBD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</a:t>
          </a:r>
          <a:r>
            <a:rPr lang="en-US" dirty="0" err="1">
              <a:solidFill>
                <a:schemeClr val="tx1"/>
              </a:solidFill>
            </a:rPr>
            <a:t>pendukung</a:t>
          </a:r>
          <a:endParaRPr lang="en-ID" dirty="0">
            <a:solidFill>
              <a:schemeClr val="tx1"/>
            </a:solidFill>
          </a:endParaRPr>
        </a:p>
      </dgm:t>
    </dgm:pt>
    <dgm:pt modelId="{95F58C06-DCCB-4329-A1D7-A15089342FC0}" type="parTrans" cxnId="{59F68682-7E9D-46FF-802A-FA05FDC8D6D5}">
      <dgm:prSet/>
      <dgm:spPr/>
      <dgm:t>
        <a:bodyPr/>
        <a:lstStyle/>
        <a:p>
          <a:endParaRPr lang="en-ID"/>
        </a:p>
      </dgm:t>
    </dgm:pt>
    <dgm:pt modelId="{443A045E-AFDC-4761-9AFD-A7F50820F12D}" type="sibTrans" cxnId="{59F68682-7E9D-46FF-802A-FA05FDC8D6D5}">
      <dgm:prSet/>
      <dgm:spPr/>
      <dgm:t>
        <a:bodyPr/>
        <a:lstStyle/>
        <a:p>
          <a:endParaRPr lang="en-ID"/>
        </a:p>
      </dgm:t>
    </dgm:pt>
    <dgm:pt modelId="{502F77F2-AA22-4059-96C5-95BB038A1461}">
      <dgm:prSet/>
      <dgm:spPr/>
      <dgm:t>
        <a:bodyPr/>
        <a:lstStyle/>
        <a:p>
          <a:r>
            <a:rPr lang="en-US" dirty="0"/>
            <a:t>Survey </a:t>
          </a:r>
          <a:r>
            <a:rPr lang="en-US" dirty="0" err="1"/>
            <a:t>tahunan</a:t>
          </a:r>
          <a:r>
            <a:rPr lang="en-US" dirty="0"/>
            <a:t> Microsoft (April – Mei 2020) Indonesia </a:t>
          </a:r>
          <a:r>
            <a:rPr lang="en-US" dirty="0" err="1"/>
            <a:t>merupakan</a:t>
          </a:r>
          <a:r>
            <a:rPr lang="en-US" dirty="0"/>
            <a:t> negara paling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sopan</a:t>
          </a:r>
          <a:r>
            <a:rPr lang="en-US" dirty="0"/>
            <a:t> ranking 29 </a:t>
          </a:r>
          <a:r>
            <a:rPr lang="en-US" dirty="0" err="1"/>
            <a:t>dari</a:t>
          </a:r>
          <a:r>
            <a:rPr lang="en-US" dirty="0"/>
            <a:t> 32 negara di </a:t>
          </a:r>
          <a:r>
            <a:rPr lang="en-US" dirty="0" err="1"/>
            <a:t>asia</a:t>
          </a:r>
          <a:r>
            <a:rPr lang="en-US" dirty="0"/>
            <a:t> </a:t>
          </a:r>
          <a:r>
            <a:rPr lang="en-US" dirty="0" err="1"/>
            <a:t>tenggara</a:t>
          </a:r>
          <a:r>
            <a:rPr lang="en-US" dirty="0"/>
            <a:t>.</a:t>
          </a:r>
          <a:endParaRPr lang="en-ID" dirty="0"/>
        </a:p>
      </dgm:t>
    </dgm:pt>
    <dgm:pt modelId="{9836CC9D-DAB1-4468-B951-DCE977E61FF6}" type="parTrans" cxnId="{7236AEA3-E577-48B9-9DC4-ED7D4D8AD42C}">
      <dgm:prSet/>
      <dgm:spPr/>
      <dgm:t>
        <a:bodyPr/>
        <a:lstStyle/>
        <a:p>
          <a:endParaRPr lang="en-ID"/>
        </a:p>
      </dgm:t>
    </dgm:pt>
    <dgm:pt modelId="{6D6BF028-D8F7-41EB-83DA-BE91ED4A6B9F}" type="sibTrans" cxnId="{7236AEA3-E577-48B9-9DC4-ED7D4D8AD42C}">
      <dgm:prSet/>
      <dgm:spPr/>
      <dgm:t>
        <a:bodyPr/>
        <a:lstStyle/>
        <a:p>
          <a:endParaRPr lang="en-ID"/>
        </a:p>
      </dgm:t>
    </dgm:pt>
    <dgm:pt modelId="{C9EA8CF4-0283-4E4C-BC85-84DEF0AB08DC}">
      <dgm:prSet/>
      <dgm:spPr/>
      <dgm:t>
        <a:bodyPr/>
        <a:lstStyle/>
        <a:p>
          <a:r>
            <a:rPr lang="en-US" dirty="0" err="1"/>
            <a:t>Terkumpul</a:t>
          </a:r>
          <a:r>
            <a:rPr lang="en-US" dirty="0"/>
            <a:t> 13170 tweet </a:t>
          </a:r>
          <a:r>
            <a:rPr lang="en-US" dirty="0" err="1"/>
            <a:t>terkait</a:t>
          </a:r>
          <a:r>
            <a:rPr lang="en-US" dirty="0"/>
            <a:t> </a:t>
          </a:r>
          <a:r>
            <a:rPr lang="en-US" dirty="0" err="1"/>
            <a:t>ujaran</a:t>
          </a:r>
          <a:r>
            <a:rPr lang="en-US" dirty="0"/>
            <a:t> </a:t>
          </a:r>
          <a:r>
            <a:rPr lang="en-US" dirty="0" err="1"/>
            <a:t>kebencian</a:t>
          </a:r>
          <a:r>
            <a:rPr lang="en-US" dirty="0"/>
            <a:t> di Indonesia.</a:t>
          </a:r>
          <a:endParaRPr lang="en-ID" dirty="0"/>
        </a:p>
      </dgm:t>
    </dgm:pt>
    <dgm:pt modelId="{4160699B-E399-401F-AD5D-39BB6BCA6954}" type="parTrans" cxnId="{727C6A46-9FC4-4F42-ADB3-B0C3637D4449}">
      <dgm:prSet/>
      <dgm:spPr/>
      <dgm:t>
        <a:bodyPr/>
        <a:lstStyle/>
        <a:p>
          <a:endParaRPr lang="en-ID"/>
        </a:p>
      </dgm:t>
    </dgm:pt>
    <dgm:pt modelId="{9C59901F-1EEB-4A9C-8900-A8279E3B7410}" type="sibTrans" cxnId="{727C6A46-9FC4-4F42-ADB3-B0C3637D4449}">
      <dgm:prSet/>
      <dgm:spPr/>
      <dgm:t>
        <a:bodyPr/>
        <a:lstStyle/>
        <a:p>
          <a:endParaRPr lang="en-ID"/>
        </a:p>
      </dgm:t>
    </dgm:pt>
    <dgm:pt modelId="{E6EE1196-4949-4D32-8667-06E7F8043730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Tujuan</a:t>
          </a:r>
          <a:endParaRPr lang="en-ID" dirty="0">
            <a:solidFill>
              <a:schemeClr val="tx1"/>
            </a:solidFill>
          </a:endParaRPr>
        </a:p>
      </dgm:t>
    </dgm:pt>
    <dgm:pt modelId="{42E0A534-E0C3-408D-98E1-61D884EB621E}" type="parTrans" cxnId="{5AB1E818-AD9B-40C2-8989-CA3146436A8D}">
      <dgm:prSet/>
      <dgm:spPr/>
      <dgm:t>
        <a:bodyPr/>
        <a:lstStyle/>
        <a:p>
          <a:endParaRPr lang="en-ID"/>
        </a:p>
      </dgm:t>
    </dgm:pt>
    <dgm:pt modelId="{59A94AF0-D8CC-4844-983B-CC49961F37B4}" type="sibTrans" cxnId="{5AB1E818-AD9B-40C2-8989-CA3146436A8D}">
      <dgm:prSet/>
      <dgm:spPr/>
      <dgm:t>
        <a:bodyPr/>
        <a:lstStyle/>
        <a:p>
          <a:endParaRPr lang="en-ID"/>
        </a:p>
      </dgm:t>
    </dgm:pt>
    <dgm:pt modelId="{78D4E0B7-89E6-4F8F-B8B9-66CA197CC566}">
      <dgm:prSet/>
      <dgm:spPr/>
      <dgm:t>
        <a:bodyPr/>
        <a:lstStyle/>
        <a:p>
          <a:endParaRPr lang="en-ID" dirty="0"/>
        </a:p>
      </dgm:t>
    </dgm:pt>
    <dgm:pt modelId="{5C001981-DAE9-4569-8A3E-85F8B2D2E260}" type="parTrans" cxnId="{BA4FD7D3-F2BE-493C-BDE8-28912AA68937}">
      <dgm:prSet/>
      <dgm:spPr/>
      <dgm:t>
        <a:bodyPr/>
        <a:lstStyle/>
        <a:p>
          <a:endParaRPr lang="en-ID"/>
        </a:p>
      </dgm:t>
    </dgm:pt>
    <dgm:pt modelId="{A2BF07B1-BEA3-4E80-A4E3-EF525F5A7321}" type="sibTrans" cxnId="{BA4FD7D3-F2BE-493C-BDE8-28912AA68937}">
      <dgm:prSet/>
      <dgm:spPr/>
      <dgm:t>
        <a:bodyPr/>
        <a:lstStyle/>
        <a:p>
          <a:endParaRPr lang="en-ID"/>
        </a:p>
      </dgm:t>
    </dgm:pt>
    <dgm:pt modelId="{DAC9018F-76F1-4D9B-8224-7638713C86CB}">
      <dgm:prSet/>
      <dgm:spPr/>
      <dgm:t>
        <a:bodyPr/>
        <a:lstStyle/>
        <a:p>
          <a:r>
            <a:rPr lang="en-US" dirty="0" err="1"/>
            <a:t>menormalisasikan</a:t>
          </a:r>
          <a:r>
            <a:rPr lang="en-US" dirty="0"/>
            <a:t> kata-kata </a:t>
          </a:r>
          <a:r>
            <a:rPr lang="en-US" i="1" dirty="0" err="1"/>
            <a:t>alay</a:t>
          </a:r>
          <a:r>
            <a:rPr lang="en-US" i="1" dirty="0"/>
            <a:t> </a:t>
          </a:r>
          <a:r>
            <a:rPr lang="en-US" i="0" dirty="0" err="1"/>
            <a:t>menjadi</a:t>
          </a:r>
          <a:r>
            <a:rPr lang="en-US" i="0" dirty="0"/>
            <a:t> </a:t>
          </a:r>
          <a:r>
            <a:rPr lang="en-US" i="0" dirty="0" err="1"/>
            <a:t>baku</a:t>
          </a:r>
          <a:endParaRPr lang="en-ID" dirty="0"/>
        </a:p>
      </dgm:t>
    </dgm:pt>
    <dgm:pt modelId="{A3689FF1-8C01-4943-9042-2680D5C3EC90}" type="parTrans" cxnId="{651D6A35-404B-40B4-B6E2-9763CAC9F37D}">
      <dgm:prSet/>
      <dgm:spPr/>
      <dgm:t>
        <a:bodyPr/>
        <a:lstStyle/>
        <a:p>
          <a:endParaRPr lang="en-ID"/>
        </a:p>
      </dgm:t>
    </dgm:pt>
    <dgm:pt modelId="{935ADBCE-0F74-46D6-A84D-044F1F84726F}" type="sibTrans" cxnId="{651D6A35-404B-40B4-B6E2-9763CAC9F37D}">
      <dgm:prSet/>
      <dgm:spPr/>
      <dgm:t>
        <a:bodyPr/>
        <a:lstStyle/>
        <a:p>
          <a:endParaRPr lang="en-ID"/>
        </a:p>
      </dgm:t>
    </dgm:pt>
    <dgm:pt modelId="{72D253E8-C7E5-4F72-805B-AD72C584F4E0}">
      <dgm:prSet/>
      <dgm:spPr/>
      <dgm:t>
        <a:bodyPr/>
        <a:lstStyle/>
        <a:p>
          <a:r>
            <a:rPr lang="en-US" dirty="0" err="1"/>
            <a:t>memberikan</a:t>
          </a:r>
          <a:r>
            <a:rPr lang="en-US" dirty="0"/>
            <a:t> sensor </a:t>
          </a:r>
          <a:r>
            <a:rPr lang="en-US" dirty="0" err="1"/>
            <a:t>terhadap</a:t>
          </a:r>
          <a:r>
            <a:rPr lang="en-US" dirty="0"/>
            <a:t> kata sensitive yang </a:t>
          </a:r>
          <a:r>
            <a:rPr lang="en-US" dirty="0" err="1"/>
            <a:t>termasuk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abusive , </a:t>
          </a:r>
          <a:r>
            <a:rPr lang="en-US" dirty="0" err="1"/>
            <a:t>sehingga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merubah</a:t>
          </a:r>
          <a:r>
            <a:rPr lang="en-US" dirty="0"/>
            <a:t> </a:t>
          </a:r>
          <a:r>
            <a:rPr lang="en-US" dirty="0" err="1"/>
            <a:t>kalimat</a:t>
          </a:r>
          <a:r>
            <a:rPr lang="en-US" dirty="0"/>
            <a:t> </a:t>
          </a:r>
          <a:r>
            <a:rPr lang="en-US" dirty="0" err="1"/>
            <a:t>ujaran</a:t>
          </a:r>
          <a:r>
            <a:rPr lang="en-US" dirty="0"/>
            <a:t> </a:t>
          </a:r>
          <a:r>
            <a:rPr lang="en-US" dirty="0" err="1"/>
            <a:t>kebencian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dirty="0" err="1"/>
            <a:t>kalimat</a:t>
          </a:r>
          <a:r>
            <a:rPr lang="en-US" dirty="0"/>
            <a:t> yang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sopan</a:t>
          </a:r>
          <a:endParaRPr lang="en-ID" dirty="0"/>
        </a:p>
      </dgm:t>
    </dgm:pt>
    <dgm:pt modelId="{2C44AD0B-E72C-482C-BA8B-220668907B3E}" type="parTrans" cxnId="{D2717AD0-B02A-4ED7-A70C-B10E8B6C2108}">
      <dgm:prSet/>
      <dgm:spPr/>
      <dgm:t>
        <a:bodyPr/>
        <a:lstStyle/>
        <a:p>
          <a:endParaRPr lang="en-ID"/>
        </a:p>
      </dgm:t>
    </dgm:pt>
    <dgm:pt modelId="{80936A30-D9E2-4AF4-B1C9-125B8EC1BE33}" type="sibTrans" cxnId="{D2717AD0-B02A-4ED7-A70C-B10E8B6C2108}">
      <dgm:prSet/>
      <dgm:spPr/>
      <dgm:t>
        <a:bodyPr/>
        <a:lstStyle/>
        <a:p>
          <a:endParaRPr lang="en-ID"/>
        </a:p>
      </dgm:t>
    </dgm:pt>
    <dgm:pt modelId="{82164C52-283B-421D-BC2F-65D591C351BD}">
      <dgm:prSet/>
      <dgm:spPr/>
      <dgm:t>
        <a:bodyPr/>
        <a:lstStyle/>
        <a:p>
          <a:r>
            <a:rPr lang="en-US" dirty="0" err="1"/>
            <a:t>Mengetahui</a:t>
          </a:r>
          <a:r>
            <a:rPr lang="en-US" dirty="0"/>
            <a:t> kata </a:t>
          </a:r>
          <a:r>
            <a:rPr lang="en-US" dirty="0" err="1"/>
            <a:t>kunci</a:t>
          </a:r>
          <a:r>
            <a:rPr lang="en-US" dirty="0"/>
            <a:t> yang </a:t>
          </a:r>
          <a:r>
            <a:rPr lang="en-US" dirty="0" err="1"/>
            <a:t>sering</a:t>
          </a:r>
          <a:r>
            <a:rPr lang="en-US" dirty="0"/>
            <a:t> </a:t>
          </a:r>
          <a:r>
            <a:rPr lang="en-US" dirty="0" err="1"/>
            <a:t>muncul</a:t>
          </a:r>
          <a:r>
            <a:rPr lang="en-US" dirty="0"/>
            <a:t> </a:t>
          </a:r>
          <a:r>
            <a:rPr lang="en-US" dirty="0" err="1"/>
            <a:t>berdasarkan</a:t>
          </a:r>
          <a:r>
            <a:rPr lang="en-US" dirty="0"/>
            <a:t> level hate speech</a:t>
          </a:r>
          <a:endParaRPr lang="en-ID" dirty="0"/>
        </a:p>
      </dgm:t>
    </dgm:pt>
    <dgm:pt modelId="{CE5B21CE-391B-44CA-BFF3-DAF2A0DE3215}" type="parTrans" cxnId="{5FC88B9A-A566-46AD-9B81-8EF3D146084D}">
      <dgm:prSet/>
      <dgm:spPr/>
      <dgm:t>
        <a:bodyPr/>
        <a:lstStyle/>
        <a:p>
          <a:endParaRPr lang="en-ID"/>
        </a:p>
      </dgm:t>
    </dgm:pt>
    <dgm:pt modelId="{58A1B483-5FCD-40F1-91EA-C5846B572F7A}" type="sibTrans" cxnId="{5FC88B9A-A566-46AD-9B81-8EF3D146084D}">
      <dgm:prSet/>
      <dgm:spPr/>
      <dgm:t>
        <a:bodyPr/>
        <a:lstStyle/>
        <a:p>
          <a:endParaRPr lang="en-ID"/>
        </a:p>
      </dgm:t>
    </dgm:pt>
    <dgm:pt modelId="{85377A53-EB11-438C-B4FE-88E2D9D6CC53}">
      <dgm:prSet/>
      <dgm:spPr/>
      <dgm:t>
        <a:bodyPr/>
        <a:lstStyle/>
        <a:p>
          <a:r>
            <a:rPr lang="en-US" dirty="0" err="1"/>
            <a:t>Mengetahui</a:t>
          </a:r>
          <a:r>
            <a:rPr lang="en-US" dirty="0"/>
            <a:t> kata </a:t>
          </a:r>
          <a:r>
            <a:rPr lang="en-US" dirty="0" err="1"/>
            <a:t>kunci</a:t>
          </a:r>
          <a:r>
            <a:rPr lang="en-US" dirty="0"/>
            <a:t> yang </a:t>
          </a:r>
          <a:r>
            <a:rPr lang="en-US" dirty="0" err="1"/>
            <a:t>sering</a:t>
          </a:r>
          <a:r>
            <a:rPr lang="en-US" dirty="0"/>
            <a:t> </a:t>
          </a:r>
          <a:r>
            <a:rPr lang="en-US" dirty="0" err="1"/>
            <a:t>muncul</a:t>
          </a:r>
          <a:r>
            <a:rPr lang="en-US" dirty="0"/>
            <a:t> </a:t>
          </a:r>
          <a:r>
            <a:rPr lang="en-US" dirty="0" err="1"/>
            <a:t>berdasarkan</a:t>
          </a:r>
          <a:r>
            <a:rPr lang="en-US" dirty="0"/>
            <a:t> </a:t>
          </a:r>
          <a:r>
            <a:rPr lang="en-US" dirty="0" err="1"/>
            <a:t>jenis</a:t>
          </a:r>
          <a:r>
            <a:rPr lang="en-US" dirty="0"/>
            <a:t> </a:t>
          </a:r>
          <a:r>
            <a:rPr lang="en-US" dirty="0" err="1"/>
            <a:t>ujaran</a:t>
          </a:r>
          <a:r>
            <a:rPr lang="en-US" dirty="0"/>
            <a:t> </a:t>
          </a:r>
          <a:r>
            <a:rPr lang="en-US" dirty="0" err="1"/>
            <a:t>kebencian</a:t>
          </a:r>
          <a:endParaRPr lang="en-ID" dirty="0"/>
        </a:p>
      </dgm:t>
    </dgm:pt>
    <dgm:pt modelId="{FCD42EDB-5ED7-4E67-9253-C12B8218B5A5}" type="parTrans" cxnId="{CDF37433-34BD-487F-90B6-EB0CB59119BD}">
      <dgm:prSet/>
      <dgm:spPr/>
      <dgm:t>
        <a:bodyPr/>
        <a:lstStyle/>
        <a:p>
          <a:endParaRPr lang="en-ID"/>
        </a:p>
      </dgm:t>
    </dgm:pt>
    <dgm:pt modelId="{AF0EDBEA-C62D-41C6-B3C4-EA8C716457F9}" type="sibTrans" cxnId="{CDF37433-34BD-487F-90B6-EB0CB59119BD}">
      <dgm:prSet/>
      <dgm:spPr/>
      <dgm:t>
        <a:bodyPr/>
        <a:lstStyle/>
        <a:p>
          <a:endParaRPr lang="en-ID"/>
        </a:p>
      </dgm:t>
    </dgm:pt>
    <dgm:pt modelId="{BDD2867C-5E37-4688-B5E2-AF41869EB1D0}" type="pres">
      <dgm:prSet presAssocID="{BF1104F0-B157-405E-998D-0DC0794711A0}" presName="linear" presStyleCnt="0">
        <dgm:presLayoutVars>
          <dgm:dir/>
          <dgm:animLvl val="lvl"/>
          <dgm:resizeHandles val="exact"/>
        </dgm:presLayoutVars>
      </dgm:prSet>
      <dgm:spPr/>
    </dgm:pt>
    <dgm:pt modelId="{A0A702DE-BDB8-42CE-85CC-D29EC8D4505A}" type="pres">
      <dgm:prSet presAssocID="{26768FC8-CDB6-486D-A98D-4862FFE31220}" presName="parentLin" presStyleCnt="0"/>
      <dgm:spPr/>
    </dgm:pt>
    <dgm:pt modelId="{B791F4EA-9860-481D-8FDF-3F7B5331F1BE}" type="pres">
      <dgm:prSet presAssocID="{26768FC8-CDB6-486D-A98D-4862FFE31220}" presName="parentLeftMargin" presStyleLbl="node1" presStyleIdx="0" presStyleCnt="3"/>
      <dgm:spPr/>
    </dgm:pt>
    <dgm:pt modelId="{94F4CEF6-BF8C-463A-9326-0831A9323BD3}" type="pres">
      <dgm:prSet presAssocID="{26768FC8-CDB6-486D-A98D-4862FFE31220}" presName="parentText" presStyleLbl="node1" presStyleIdx="0" presStyleCnt="3" custScaleX="142997" custScaleY="85883" custLinFactNeighborX="6266" custLinFactNeighborY="-61240">
        <dgm:presLayoutVars>
          <dgm:chMax val="0"/>
          <dgm:bulletEnabled val="1"/>
        </dgm:presLayoutVars>
      </dgm:prSet>
      <dgm:spPr/>
    </dgm:pt>
    <dgm:pt modelId="{0262D27A-0448-4F47-BA22-ECE6E4BF7C89}" type="pres">
      <dgm:prSet presAssocID="{26768FC8-CDB6-486D-A98D-4862FFE31220}" presName="negativeSpace" presStyleCnt="0"/>
      <dgm:spPr/>
    </dgm:pt>
    <dgm:pt modelId="{62A9A549-A338-456E-BD8B-BE25836CCBF6}" type="pres">
      <dgm:prSet presAssocID="{26768FC8-CDB6-486D-A98D-4862FFE31220}" presName="childText" presStyleLbl="conFgAcc1" presStyleIdx="0" presStyleCnt="3" custScaleY="78569">
        <dgm:presLayoutVars>
          <dgm:bulletEnabled val="1"/>
        </dgm:presLayoutVars>
      </dgm:prSet>
      <dgm:spPr/>
    </dgm:pt>
    <dgm:pt modelId="{F06D9C34-F7EB-4006-BE4D-754515CFD8A6}" type="pres">
      <dgm:prSet presAssocID="{B16D544E-D0E9-4DA2-8360-30397855EA0C}" presName="spaceBetweenRectangles" presStyleCnt="0"/>
      <dgm:spPr/>
    </dgm:pt>
    <dgm:pt modelId="{4190EDD9-4F68-4FAA-B370-19358616E4F2}" type="pres">
      <dgm:prSet presAssocID="{B95A6DC6-D471-4241-95A4-0D47725EFBDC}" presName="parentLin" presStyleCnt="0"/>
      <dgm:spPr/>
    </dgm:pt>
    <dgm:pt modelId="{0F3B9858-9F53-41DF-B71B-C17409542C61}" type="pres">
      <dgm:prSet presAssocID="{B95A6DC6-D471-4241-95A4-0D47725EFBDC}" presName="parentLeftMargin" presStyleLbl="node1" presStyleIdx="0" presStyleCnt="3"/>
      <dgm:spPr/>
    </dgm:pt>
    <dgm:pt modelId="{C2A3F996-248E-4ABE-B853-83305AFC0A5B}" type="pres">
      <dgm:prSet presAssocID="{B95A6DC6-D471-4241-95A4-0D47725EFBDC}" presName="parentText" presStyleLbl="node1" presStyleIdx="1" presStyleCnt="3" custScaleY="74791" custLinFactNeighborX="1077" custLinFactNeighborY="-30620">
        <dgm:presLayoutVars>
          <dgm:chMax val="0"/>
          <dgm:bulletEnabled val="1"/>
        </dgm:presLayoutVars>
      </dgm:prSet>
      <dgm:spPr/>
    </dgm:pt>
    <dgm:pt modelId="{F7AC3C0C-D3FE-4901-A260-98AAFE839F05}" type="pres">
      <dgm:prSet presAssocID="{B95A6DC6-D471-4241-95A4-0D47725EFBDC}" presName="negativeSpace" presStyleCnt="0"/>
      <dgm:spPr/>
    </dgm:pt>
    <dgm:pt modelId="{39123949-EED8-46EE-9F48-CD5E416F8832}" type="pres">
      <dgm:prSet presAssocID="{B95A6DC6-D471-4241-95A4-0D47725EFBDC}" presName="childText" presStyleLbl="conFgAcc1" presStyleIdx="1" presStyleCnt="3" custLinFactNeighborY="2180">
        <dgm:presLayoutVars>
          <dgm:bulletEnabled val="1"/>
        </dgm:presLayoutVars>
      </dgm:prSet>
      <dgm:spPr/>
    </dgm:pt>
    <dgm:pt modelId="{B605FDF4-348E-44AD-BCA3-4F8D57D25BD8}" type="pres">
      <dgm:prSet presAssocID="{443A045E-AFDC-4761-9AFD-A7F50820F12D}" presName="spaceBetweenRectangles" presStyleCnt="0"/>
      <dgm:spPr/>
    </dgm:pt>
    <dgm:pt modelId="{05B7445F-3948-46DB-9414-6E884B8D513D}" type="pres">
      <dgm:prSet presAssocID="{E6EE1196-4949-4D32-8667-06E7F8043730}" presName="parentLin" presStyleCnt="0"/>
      <dgm:spPr/>
    </dgm:pt>
    <dgm:pt modelId="{2C5023E4-323C-410A-A28F-D867CDA30803}" type="pres">
      <dgm:prSet presAssocID="{E6EE1196-4949-4D32-8667-06E7F8043730}" presName="parentLeftMargin" presStyleLbl="node1" presStyleIdx="1" presStyleCnt="3" custScaleX="142997" custScaleY="85883" custLinFactNeighborX="6266" custLinFactNeighborY="-61240"/>
      <dgm:spPr/>
    </dgm:pt>
    <dgm:pt modelId="{3F0D4733-227E-4D1E-8CA1-A0A1204E683C}" type="pres">
      <dgm:prSet presAssocID="{E6EE1196-4949-4D32-8667-06E7F80437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8D1A85-D730-477F-8194-420710E24D6A}" type="pres">
      <dgm:prSet presAssocID="{E6EE1196-4949-4D32-8667-06E7F8043730}" presName="negativeSpace" presStyleCnt="0"/>
      <dgm:spPr/>
    </dgm:pt>
    <dgm:pt modelId="{9C5B42E2-FB28-478D-8E9A-13EB108EE907}" type="pres">
      <dgm:prSet presAssocID="{E6EE1196-4949-4D32-8667-06E7F8043730}" presName="childText" presStyleLbl="conFgAcc1" presStyleIdx="2" presStyleCnt="3" custLinFactNeighborY="43407">
        <dgm:presLayoutVars>
          <dgm:bulletEnabled val="1"/>
        </dgm:presLayoutVars>
      </dgm:prSet>
      <dgm:spPr/>
    </dgm:pt>
  </dgm:ptLst>
  <dgm:cxnLst>
    <dgm:cxn modelId="{5AB1E818-AD9B-40C2-8989-CA3146436A8D}" srcId="{BF1104F0-B157-405E-998D-0DC0794711A0}" destId="{E6EE1196-4949-4D32-8667-06E7F8043730}" srcOrd="2" destOrd="0" parTransId="{42E0A534-E0C3-408D-98E1-61D884EB621E}" sibTransId="{59A94AF0-D8CC-4844-983B-CC49961F37B4}"/>
    <dgm:cxn modelId="{08B98D29-38AB-4B47-ACDA-93CE15B27522}" type="presOf" srcId="{BF1104F0-B157-405E-998D-0DC0794711A0}" destId="{BDD2867C-5E37-4688-B5E2-AF41869EB1D0}" srcOrd="0" destOrd="0" presId="urn:microsoft.com/office/officeart/2005/8/layout/list1"/>
    <dgm:cxn modelId="{CDF37433-34BD-487F-90B6-EB0CB59119BD}" srcId="{E6EE1196-4949-4D32-8667-06E7F8043730}" destId="{85377A53-EB11-438C-B4FE-88E2D9D6CC53}" srcOrd="4" destOrd="0" parTransId="{FCD42EDB-5ED7-4E67-9253-C12B8218B5A5}" sibTransId="{AF0EDBEA-C62D-41C6-B3C4-EA8C716457F9}"/>
    <dgm:cxn modelId="{651D6A35-404B-40B4-B6E2-9763CAC9F37D}" srcId="{E6EE1196-4949-4D32-8667-06E7F8043730}" destId="{DAC9018F-76F1-4D9B-8224-7638713C86CB}" srcOrd="1" destOrd="0" parTransId="{A3689FF1-8C01-4943-9042-2680D5C3EC90}" sibTransId="{935ADBCE-0F74-46D6-A84D-044F1F84726F}"/>
    <dgm:cxn modelId="{5514945E-55AA-434B-AC37-76A4AAA13A3C}" type="presOf" srcId="{B95A6DC6-D471-4241-95A4-0D47725EFBDC}" destId="{C2A3F996-248E-4ABE-B853-83305AFC0A5B}" srcOrd="1" destOrd="0" presId="urn:microsoft.com/office/officeart/2005/8/layout/list1"/>
    <dgm:cxn modelId="{C51D9642-1EFE-4DD7-8774-E0A9B2F8F1A2}" type="presOf" srcId="{C9EA8CF4-0283-4E4C-BC85-84DEF0AB08DC}" destId="{39123949-EED8-46EE-9F48-CD5E416F8832}" srcOrd="0" destOrd="0" presId="urn:microsoft.com/office/officeart/2005/8/layout/list1"/>
    <dgm:cxn modelId="{4F9E2865-BDD5-4F2C-B0A4-D41BF39A737B}" type="presOf" srcId="{DAC9018F-76F1-4D9B-8224-7638713C86CB}" destId="{9C5B42E2-FB28-478D-8E9A-13EB108EE907}" srcOrd="0" destOrd="1" presId="urn:microsoft.com/office/officeart/2005/8/layout/list1"/>
    <dgm:cxn modelId="{727C6A46-9FC4-4F42-ADB3-B0C3637D4449}" srcId="{B95A6DC6-D471-4241-95A4-0D47725EFBDC}" destId="{C9EA8CF4-0283-4E4C-BC85-84DEF0AB08DC}" srcOrd="0" destOrd="0" parTransId="{4160699B-E399-401F-AD5D-39BB6BCA6954}" sibTransId="{9C59901F-1EEB-4A9C-8900-A8279E3B7410}"/>
    <dgm:cxn modelId="{A7725446-19F1-447A-9959-992B6B5FDFDB}" type="presOf" srcId="{E6EE1196-4949-4D32-8667-06E7F8043730}" destId="{3F0D4733-227E-4D1E-8CA1-A0A1204E683C}" srcOrd="1" destOrd="0" presId="urn:microsoft.com/office/officeart/2005/8/layout/list1"/>
    <dgm:cxn modelId="{CA38186F-93F9-4129-927F-2610CF97CDCE}" type="presOf" srcId="{B95A6DC6-D471-4241-95A4-0D47725EFBDC}" destId="{0F3B9858-9F53-41DF-B71B-C17409542C61}" srcOrd="0" destOrd="0" presId="urn:microsoft.com/office/officeart/2005/8/layout/list1"/>
    <dgm:cxn modelId="{3066B054-0C8E-4DE9-BF15-4BD51EC78CF1}" type="presOf" srcId="{502F77F2-AA22-4059-96C5-95BB038A1461}" destId="{62A9A549-A338-456E-BD8B-BE25836CCBF6}" srcOrd="0" destOrd="0" presId="urn:microsoft.com/office/officeart/2005/8/layout/list1"/>
    <dgm:cxn modelId="{59F68682-7E9D-46FF-802A-FA05FDC8D6D5}" srcId="{BF1104F0-B157-405E-998D-0DC0794711A0}" destId="{B95A6DC6-D471-4241-95A4-0D47725EFBDC}" srcOrd="1" destOrd="0" parTransId="{95F58C06-DCCB-4329-A1D7-A15089342FC0}" sibTransId="{443A045E-AFDC-4761-9AFD-A7F50820F12D}"/>
    <dgm:cxn modelId="{EF4A3193-C071-4400-851F-0F03EAA0B0E5}" type="presOf" srcId="{72D253E8-C7E5-4F72-805B-AD72C584F4E0}" destId="{9C5B42E2-FB28-478D-8E9A-13EB108EE907}" srcOrd="0" destOrd="2" presId="urn:microsoft.com/office/officeart/2005/8/layout/list1"/>
    <dgm:cxn modelId="{5FC88B9A-A566-46AD-9B81-8EF3D146084D}" srcId="{E6EE1196-4949-4D32-8667-06E7F8043730}" destId="{82164C52-283B-421D-BC2F-65D591C351BD}" srcOrd="3" destOrd="0" parTransId="{CE5B21CE-391B-44CA-BFF3-DAF2A0DE3215}" sibTransId="{58A1B483-5FCD-40F1-91EA-C5846B572F7A}"/>
    <dgm:cxn modelId="{7236AEA3-E577-48B9-9DC4-ED7D4D8AD42C}" srcId="{26768FC8-CDB6-486D-A98D-4862FFE31220}" destId="{502F77F2-AA22-4059-96C5-95BB038A1461}" srcOrd="0" destOrd="0" parTransId="{9836CC9D-DAB1-4468-B951-DCE977E61FF6}" sibTransId="{6D6BF028-D8F7-41EB-83DA-BE91ED4A6B9F}"/>
    <dgm:cxn modelId="{DF3295B9-7B84-47EC-A41B-979A1A81CD61}" type="presOf" srcId="{78D4E0B7-89E6-4F8F-B8B9-66CA197CC566}" destId="{9C5B42E2-FB28-478D-8E9A-13EB108EE907}" srcOrd="0" destOrd="0" presId="urn:microsoft.com/office/officeart/2005/8/layout/list1"/>
    <dgm:cxn modelId="{D550BECA-088A-4380-8B28-1EB3A05096D6}" type="presOf" srcId="{82164C52-283B-421D-BC2F-65D591C351BD}" destId="{9C5B42E2-FB28-478D-8E9A-13EB108EE907}" srcOrd="0" destOrd="3" presId="urn:microsoft.com/office/officeart/2005/8/layout/list1"/>
    <dgm:cxn modelId="{AC98B1CE-6219-4F57-A629-B71EE89C4685}" type="presOf" srcId="{26768FC8-CDB6-486D-A98D-4862FFE31220}" destId="{94F4CEF6-BF8C-463A-9326-0831A9323BD3}" srcOrd="1" destOrd="0" presId="urn:microsoft.com/office/officeart/2005/8/layout/list1"/>
    <dgm:cxn modelId="{D2717AD0-B02A-4ED7-A70C-B10E8B6C2108}" srcId="{E6EE1196-4949-4D32-8667-06E7F8043730}" destId="{72D253E8-C7E5-4F72-805B-AD72C584F4E0}" srcOrd="2" destOrd="0" parTransId="{2C44AD0B-E72C-482C-BA8B-220668907B3E}" sibTransId="{80936A30-D9E2-4AF4-B1C9-125B8EC1BE33}"/>
    <dgm:cxn modelId="{BA4FD7D3-F2BE-493C-BDE8-28912AA68937}" srcId="{E6EE1196-4949-4D32-8667-06E7F8043730}" destId="{78D4E0B7-89E6-4F8F-B8B9-66CA197CC566}" srcOrd="0" destOrd="0" parTransId="{5C001981-DAE9-4569-8A3E-85F8B2D2E260}" sibTransId="{A2BF07B1-BEA3-4E80-A4E3-EF525F5A7321}"/>
    <dgm:cxn modelId="{2890F9D9-EE39-4047-AA7E-8F95F4FACAD8}" type="presOf" srcId="{26768FC8-CDB6-486D-A98D-4862FFE31220}" destId="{B791F4EA-9860-481D-8FDF-3F7B5331F1BE}" srcOrd="0" destOrd="0" presId="urn:microsoft.com/office/officeart/2005/8/layout/list1"/>
    <dgm:cxn modelId="{102C15EB-5BB3-4AAD-A7FD-FD5C0FAAF94F}" srcId="{BF1104F0-B157-405E-998D-0DC0794711A0}" destId="{26768FC8-CDB6-486D-A98D-4862FFE31220}" srcOrd="0" destOrd="0" parTransId="{F8AB454F-4161-45D8-B74C-8089C0ED6D3D}" sibTransId="{B16D544E-D0E9-4DA2-8360-30397855EA0C}"/>
    <dgm:cxn modelId="{721DE4F1-941A-42A4-92B3-97F9C5924537}" type="presOf" srcId="{E6EE1196-4949-4D32-8667-06E7F8043730}" destId="{2C5023E4-323C-410A-A28F-D867CDA30803}" srcOrd="0" destOrd="0" presId="urn:microsoft.com/office/officeart/2005/8/layout/list1"/>
    <dgm:cxn modelId="{3046DDF4-A926-4452-94AF-67845A8E5ECD}" type="presOf" srcId="{85377A53-EB11-438C-B4FE-88E2D9D6CC53}" destId="{9C5B42E2-FB28-478D-8E9A-13EB108EE907}" srcOrd="0" destOrd="4" presId="urn:microsoft.com/office/officeart/2005/8/layout/list1"/>
    <dgm:cxn modelId="{2A7EBAFD-D661-4B2C-B859-666BDE4B330F}" type="presParOf" srcId="{BDD2867C-5E37-4688-B5E2-AF41869EB1D0}" destId="{A0A702DE-BDB8-42CE-85CC-D29EC8D4505A}" srcOrd="0" destOrd="0" presId="urn:microsoft.com/office/officeart/2005/8/layout/list1"/>
    <dgm:cxn modelId="{C184BF0B-A838-4138-BAFE-F05E8932D11D}" type="presParOf" srcId="{A0A702DE-BDB8-42CE-85CC-D29EC8D4505A}" destId="{B791F4EA-9860-481D-8FDF-3F7B5331F1BE}" srcOrd="0" destOrd="0" presId="urn:microsoft.com/office/officeart/2005/8/layout/list1"/>
    <dgm:cxn modelId="{91297269-882A-4CB9-A4DD-5D35B6E9B52B}" type="presParOf" srcId="{A0A702DE-BDB8-42CE-85CC-D29EC8D4505A}" destId="{94F4CEF6-BF8C-463A-9326-0831A9323BD3}" srcOrd="1" destOrd="0" presId="urn:microsoft.com/office/officeart/2005/8/layout/list1"/>
    <dgm:cxn modelId="{40173396-A859-4446-884B-6731A2CF4855}" type="presParOf" srcId="{BDD2867C-5E37-4688-B5E2-AF41869EB1D0}" destId="{0262D27A-0448-4F47-BA22-ECE6E4BF7C89}" srcOrd="1" destOrd="0" presId="urn:microsoft.com/office/officeart/2005/8/layout/list1"/>
    <dgm:cxn modelId="{054DCD7F-959B-45D4-9BB4-AAAAD89AC4EF}" type="presParOf" srcId="{BDD2867C-5E37-4688-B5E2-AF41869EB1D0}" destId="{62A9A549-A338-456E-BD8B-BE25836CCBF6}" srcOrd="2" destOrd="0" presId="urn:microsoft.com/office/officeart/2005/8/layout/list1"/>
    <dgm:cxn modelId="{13C52D1D-600F-4728-BDC7-A7D3D87FA7E5}" type="presParOf" srcId="{BDD2867C-5E37-4688-B5E2-AF41869EB1D0}" destId="{F06D9C34-F7EB-4006-BE4D-754515CFD8A6}" srcOrd="3" destOrd="0" presId="urn:microsoft.com/office/officeart/2005/8/layout/list1"/>
    <dgm:cxn modelId="{9669B1E2-A5A5-4412-8247-0280235F6A19}" type="presParOf" srcId="{BDD2867C-5E37-4688-B5E2-AF41869EB1D0}" destId="{4190EDD9-4F68-4FAA-B370-19358616E4F2}" srcOrd="4" destOrd="0" presId="urn:microsoft.com/office/officeart/2005/8/layout/list1"/>
    <dgm:cxn modelId="{8F964B67-06C3-465F-9988-F070BB9CF3DA}" type="presParOf" srcId="{4190EDD9-4F68-4FAA-B370-19358616E4F2}" destId="{0F3B9858-9F53-41DF-B71B-C17409542C61}" srcOrd="0" destOrd="0" presId="urn:microsoft.com/office/officeart/2005/8/layout/list1"/>
    <dgm:cxn modelId="{389FDAE5-D699-47B1-98FF-71054485F79A}" type="presParOf" srcId="{4190EDD9-4F68-4FAA-B370-19358616E4F2}" destId="{C2A3F996-248E-4ABE-B853-83305AFC0A5B}" srcOrd="1" destOrd="0" presId="urn:microsoft.com/office/officeart/2005/8/layout/list1"/>
    <dgm:cxn modelId="{3F3BFA3D-B8FB-4CD6-A17A-4B59D2A7DAEF}" type="presParOf" srcId="{BDD2867C-5E37-4688-B5E2-AF41869EB1D0}" destId="{F7AC3C0C-D3FE-4901-A260-98AAFE839F05}" srcOrd="5" destOrd="0" presId="urn:microsoft.com/office/officeart/2005/8/layout/list1"/>
    <dgm:cxn modelId="{629F6F9E-78E1-4C76-B86B-C58F7EB8FBB3}" type="presParOf" srcId="{BDD2867C-5E37-4688-B5E2-AF41869EB1D0}" destId="{39123949-EED8-46EE-9F48-CD5E416F8832}" srcOrd="6" destOrd="0" presId="urn:microsoft.com/office/officeart/2005/8/layout/list1"/>
    <dgm:cxn modelId="{A81154C8-7722-4270-8BB8-D0763495FDA4}" type="presParOf" srcId="{BDD2867C-5E37-4688-B5E2-AF41869EB1D0}" destId="{B605FDF4-348E-44AD-BCA3-4F8D57D25BD8}" srcOrd="7" destOrd="0" presId="urn:microsoft.com/office/officeart/2005/8/layout/list1"/>
    <dgm:cxn modelId="{71D00736-D7A7-4578-B780-77EA322817B2}" type="presParOf" srcId="{BDD2867C-5E37-4688-B5E2-AF41869EB1D0}" destId="{05B7445F-3948-46DB-9414-6E884B8D513D}" srcOrd="8" destOrd="0" presId="urn:microsoft.com/office/officeart/2005/8/layout/list1"/>
    <dgm:cxn modelId="{FE97CEC0-3E2C-4AAE-8726-169DBE7DEE42}" type="presParOf" srcId="{05B7445F-3948-46DB-9414-6E884B8D513D}" destId="{2C5023E4-323C-410A-A28F-D867CDA30803}" srcOrd="0" destOrd="0" presId="urn:microsoft.com/office/officeart/2005/8/layout/list1"/>
    <dgm:cxn modelId="{5C1DB38C-1236-486D-8B07-7EEB27104661}" type="presParOf" srcId="{05B7445F-3948-46DB-9414-6E884B8D513D}" destId="{3F0D4733-227E-4D1E-8CA1-A0A1204E683C}" srcOrd="1" destOrd="0" presId="urn:microsoft.com/office/officeart/2005/8/layout/list1"/>
    <dgm:cxn modelId="{1104D49A-7C01-4B86-95E1-258AFE9867F0}" type="presParOf" srcId="{BDD2867C-5E37-4688-B5E2-AF41869EB1D0}" destId="{AF8D1A85-D730-477F-8194-420710E24D6A}" srcOrd="9" destOrd="0" presId="urn:microsoft.com/office/officeart/2005/8/layout/list1"/>
    <dgm:cxn modelId="{EA55FACC-9213-4CEC-96F6-6C95DD217145}" type="presParOf" srcId="{BDD2867C-5E37-4688-B5E2-AF41869EB1D0}" destId="{9C5B42E2-FB28-478D-8E9A-13EB108EE9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9A549-A338-456E-BD8B-BE25836CCBF6}">
      <dsp:nvSpPr>
        <dsp:cNvPr id="0" name=""/>
        <dsp:cNvSpPr/>
      </dsp:nvSpPr>
      <dsp:spPr>
        <a:xfrm>
          <a:off x="0" y="213921"/>
          <a:ext cx="9779258" cy="80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979" tIns="291592" rIns="75897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Survey </a:t>
          </a:r>
          <a:r>
            <a:rPr lang="en-US" sz="1400" kern="1200" dirty="0" err="1"/>
            <a:t>tahunan</a:t>
          </a:r>
          <a:r>
            <a:rPr lang="en-US" sz="1400" kern="1200" dirty="0"/>
            <a:t> Microsoft (April – Mei 2020) Indonesia </a:t>
          </a:r>
          <a:r>
            <a:rPr lang="en-US" sz="1400" kern="1200" dirty="0" err="1"/>
            <a:t>merupakan</a:t>
          </a:r>
          <a:r>
            <a:rPr lang="en-US" sz="1400" kern="1200" dirty="0"/>
            <a:t> negara paling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sopan</a:t>
          </a:r>
          <a:r>
            <a:rPr lang="en-US" sz="1400" kern="1200" dirty="0"/>
            <a:t> ranking 29 </a:t>
          </a:r>
          <a:r>
            <a:rPr lang="en-US" sz="1400" kern="1200" dirty="0" err="1"/>
            <a:t>dari</a:t>
          </a:r>
          <a:r>
            <a:rPr lang="en-US" sz="1400" kern="1200" dirty="0"/>
            <a:t> 32 negara di </a:t>
          </a:r>
          <a:r>
            <a:rPr lang="en-US" sz="1400" kern="1200" dirty="0" err="1"/>
            <a:t>asia</a:t>
          </a:r>
          <a:r>
            <a:rPr lang="en-US" sz="1400" kern="1200" dirty="0"/>
            <a:t> </a:t>
          </a:r>
          <a:r>
            <a:rPr lang="en-US" sz="1400" kern="1200" dirty="0" err="1"/>
            <a:t>tenggara</a:t>
          </a:r>
          <a:r>
            <a:rPr lang="en-US" sz="1400" kern="1200" dirty="0"/>
            <a:t>.</a:t>
          </a:r>
          <a:endParaRPr lang="en-ID" sz="1400" kern="1200" dirty="0"/>
        </a:p>
      </dsp:txBody>
      <dsp:txXfrm>
        <a:off x="0" y="213921"/>
        <a:ext cx="9779258" cy="801875"/>
      </dsp:txXfrm>
    </dsp:sp>
    <dsp:sp modelId="{94F4CEF6-BF8C-463A-9326-0831A9323BD3}">
      <dsp:nvSpPr>
        <dsp:cNvPr id="0" name=""/>
        <dsp:cNvSpPr/>
      </dsp:nvSpPr>
      <dsp:spPr>
        <a:xfrm>
          <a:off x="468396" y="0"/>
          <a:ext cx="9310862" cy="4563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743" tIns="0" rIns="2587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b="0" i="0" kern="1200" dirty="0">
              <a:solidFill>
                <a:schemeClr val="tx1"/>
              </a:solidFill>
            </a:rPr>
            <a:t>Survey Microsoft 2020, Digital Civility Index (DCI)</a:t>
          </a:r>
          <a:r>
            <a:rPr lang="en-US" sz="1400" kern="1200" dirty="0">
              <a:solidFill>
                <a:schemeClr val="tx1"/>
              </a:solidFill>
            </a:rPr>
            <a:t> </a:t>
          </a:r>
          <a:endParaRPr lang="en-ID" sz="1400" kern="1200" dirty="0">
            <a:solidFill>
              <a:schemeClr val="tx1"/>
            </a:solidFill>
          </a:endParaRPr>
        </a:p>
      </dsp:txBody>
      <dsp:txXfrm>
        <a:off x="490673" y="22277"/>
        <a:ext cx="9266308" cy="411793"/>
      </dsp:txXfrm>
    </dsp:sp>
    <dsp:sp modelId="{39123949-EED8-46EE-9F48-CD5E416F8832}">
      <dsp:nvSpPr>
        <dsp:cNvPr id="0" name=""/>
        <dsp:cNvSpPr/>
      </dsp:nvSpPr>
      <dsp:spPr>
        <a:xfrm>
          <a:off x="0" y="1246844"/>
          <a:ext cx="9779258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979" tIns="291592" rIns="75897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Terkumpul</a:t>
          </a:r>
          <a:r>
            <a:rPr lang="en-US" sz="1400" kern="1200" dirty="0"/>
            <a:t> 13170 tweet </a:t>
          </a:r>
          <a:r>
            <a:rPr lang="en-US" sz="1400" kern="1200" dirty="0" err="1"/>
            <a:t>terkait</a:t>
          </a:r>
          <a:r>
            <a:rPr lang="en-US" sz="1400" kern="1200" dirty="0"/>
            <a:t> </a:t>
          </a:r>
          <a:r>
            <a:rPr lang="en-US" sz="1400" kern="1200" dirty="0" err="1"/>
            <a:t>ujaran</a:t>
          </a:r>
          <a:r>
            <a:rPr lang="en-US" sz="1400" kern="1200" dirty="0"/>
            <a:t> </a:t>
          </a:r>
          <a:r>
            <a:rPr lang="en-US" sz="1400" kern="1200" dirty="0" err="1"/>
            <a:t>kebencian</a:t>
          </a:r>
          <a:r>
            <a:rPr lang="en-US" sz="1400" kern="1200" dirty="0"/>
            <a:t> di Indonesia.</a:t>
          </a:r>
          <a:endParaRPr lang="en-ID" sz="1400" kern="1200" dirty="0"/>
        </a:p>
      </dsp:txBody>
      <dsp:txXfrm>
        <a:off x="0" y="1246844"/>
        <a:ext cx="9779258" cy="751275"/>
      </dsp:txXfrm>
    </dsp:sp>
    <dsp:sp modelId="{C2A3F996-248E-4ABE-B853-83305AFC0A5B}">
      <dsp:nvSpPr>
        <dsp:cNvPr id="0" name=""/>
        <dsp:cNvSpPr/>
      </dsp:nvSpPr>
      <dsp:spPr>
        <a:xfrm>
          <a:off x="494229" y="950293"/>
          <a:ext cx="6845481" cy="397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743" tIns="0" rIns="2587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Data </a:t>
          </a:r>
          <a:r>
            <a:rPr lang="en-US" sz="1400" kern="1200" dirty="0" err="1">
              <a:solidFill>
                <a:schemeClr val="tx1"/>
              </a:solidFill>
            </a:rPr>
            <a:t>pendukung</a:t>
          </a:r>
          <a:endParaRPr lang="en-ID" sz="1400" kern="1200" dirty="0">
            <a:solidFill>
              <a:schemeClr val="tx1"/>
            </a:solidFill>
          </a:endParaRPr>
        </a:p>
      </dsp:txBody>
      <dsp:txXfrm>
        <a:off x="513629" y="969693"/>
        <a:ext cx="6806681" cy="358609"/>
      </dsp:txXfrm>
    </dsp:sp>
    <dsp:sp modelId="{9C5B42E2-FB28-478D-8E9A-13EB108EE907}">
      <dsp:nvSpPr>
        <dsp:cNvPr id="0" name=""/>
        <dsp:cNvSpPr/>
      </dsp:nvSpPr>
      <dsp:spPr>
        <a:xfrm>
          <a:off x="0" y="2382134"/>
          <a:ext cx="9779258" cy="243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979" tIns="291592" rIns="75897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menormalisasikan</a:t>
          </a:r>
          <a:r>
            <a:rPr lang="en-US" sz="1400" kern="1200" dirty="0"/>
            <a:t> kata-kata </a:t>
          </a:r>
          <a:r>
            <a:rPr lang="en-US" sz="1400" i="1" kern="1200" dirty="0" err="1"/>
            <a:t>alay</a:t>
          </a:r>
          <a:r>
            <a:rPr lang="en-US" sz="1400" i="1" kern="1200" dirty="0"/>
            <a:t> </a:t>
          </a:r>
          <a:r>
            <a:rPr lang="en-US" sz="1400" i="0" kern="1200" dirty="0" err="1"/>
            <a:t>menjadi</a:t>
          </a:r>
          <a:r>
            <a:rPr lang="en-US" sz="1400" i="0" kern="1200" dirty="0"/>
            <a:t> </a:t>
          </a:r>
          <a:r>
            <a:rPr lang="en-US" sz="1400" i="0" kern="1200" dirty="0" err="1"/>
            <a:t>baku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memberikan</a:t>
          </a:r>
          <a:r>
            <a:rPr lang="en-US" sz="1400" kern="1200" dirty="0"/>
            <a:t> sensor </a:t>
          </a:r>
          <a:r>
            <a:rPr lang="en-US" sz="1400" kern="1200" dirty="0" err="1"/>
            <a:t>terhadap</a:t>
          </a:r>
          <a:r>
            <a:rPr lang="en-US" sz="1400" kern="1200" dirty="0"/>
            <a:t> kata sensitive yang </a:t>
          </a:r>
          <a:r>
            <a:rPr lang="en-US" sz="1400" kern="1200" dirty="0" err="1"/>
            <a:t>termasuk</a:t>
          </a:r>
          <a:r>
            <a:rPr lang="en-US" sz="1400" kern="1200" dirty="0"/>
            <a:t> </a:t>
          </a:r>
          <a:r>
            <a:rPr lang="en-US" sz="1400" kern="1200" dirty="0" err="1"/>
            <a:t>dalam</a:t>
          </a:r>
          <a:r>
            <a:rPr lang="en-US" sz="1400" kern="1200" dirty="0"/>
            <a:t> abusive , </a:t>
          </a:r>
          <a:r>
            <a:rPr lang="en-US" sz="1400" kern="1200" dirty="0" err="1"/>
            <a:t>sehingga</a:t>
          </a:r>
          <a:r>
            <a:rPr lang="en-US" sz="1400" kern="1200" dirty="0"/>
            <a:t> </a:t>
          </a:r>
          <a:r>
            <a:rPr lang="en-US" sz="1400" kern="1200" dirty="0" err="1"/>
            <a:t>sistem</a:t>
          </a:r>
          <a:r>
            <a:rPr lang="en-US" sz="1400" kern="1200" dirty="0"/>
            <a:t> </a:t>
          </a:r>
          <a:r>
            <a:rPr lang="en-US" sz="1400" kern="1200" dirty="0" err="1"/>
            <a:t>dapat</a:t>
          </a:r>
          <a:r>
            <a:rPr lang="en-US" sz="1400" kern="1200" dirty="0"/>
            <a:t> </a:t>
          </a:r>
          <a:r>
            <a:rPr lang="en-US" sz="1400" kern="1200" dirty="0" err="1"/>
            <a:t>merubah</a:t>
          </a:r>
          <a:r>
            <a:rPr lang="en-US" sz="1400" kern="1200" dirty="0"/>
            <a:t> </a:t>
          </a:r>
          <a:r>
            <a:rPr lang="en-US" sz="1400" kern="1200" dirty="0" err="1"/>
            <a:t>kalimat</a:t>
          </a:r>
          <a:r>
            <a:rPr lang="en-US" sz="1400" kern="1200" dirty="0"/>
            <a:t> </a:t>
          </a:r>
          <a:r>
            <a:rPr lang="en-US" sz="1400" kern="1200" dirty="0" err="1"/>
            <a:t>ujaran</a:t>
          </a:r>
          <a:r>
            <a:rPr lang="en-US" sz="1400" kern="1200" dirty="0"/>
            <a:t> </a:t>
          </a:r>
          <a:r>
            <a:rPr lang="en-US" sz="1400" kern="1200" dirty="0" err="1"/>
            <a:t>kebencian</a:t>
          </a:r>
          <a:r>
            <a:rPr lang="en-US" sz="1400" kern="1200" dirty="0"/>
            <a:t> </a:t>
          </a:r>
          <a:r>
            <a:rPr lang="en-US" sz="1400" kern="1200" dirty="0" err="1"/>
            <a:t>menjadi</a:t>
          </a:r>
          <a:r>
            <a:rPr lang="en-US" sz="1400" kern="1200" dirty="0"/>
            <a:t> </a:t>
          </a:r>
          <a:r>
            <a:rPr lang="en-US" sz="1400" kern="1200" dirty="0" err="1"/>
            <a:t>kalimat</a:t>
          </a:r>
          <a:r>
            <a:rPr lang="en-US" sz="1400" kern="1200" dirty="0"/>
            <a:t> yang </a:t>
          </a:r>
          <a:r>
            <a:rPr lang="en-US" sz="1400" kern="1200" dirty="0" err="1"/>
            <a:t>lebih</a:t>
          </a:r>
          <a:r>
            <a:rPr lang="en-US" sz="1400" kern="1200" dirty="0"/>
            <a:t> </a:t>
          </a:r>
          <a:r>
            <a:rPr lang="en-US" sz="1400" kern="1200" dirty="0" err="1"/>
            <a:t>sopan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Mengetahui</a:t>
          </a:r>
          <a:r>
            <a:rPr lang="en-US" sz="1400" kern="1200" dirty="0"/>
            <a:t> kata </a:t>
          </a:r>
          <a:r>
            <a:rPr lang="en-US" sz="1400" kern="1200" dirty="0" err="1"/>
            <a:t>kunci</a:t>
          </a:r>
          <a:r>
            <a:rPr lang="en-US" sz="1400" kern="1200" dirty="0"/>
            <a:t> yang </a:t>
          </a:r>
          <a:r>
            <a:rPr lang="en-US" sz="1400" kern="1200" dirty="0" err="1"/>
            <a:t>sering</a:t>
          </a:r>
          <a:r>
            <a:rPr lang="en-US" sz="1400" kern="1200" dirty="0"/>
            <a:t> </a:t>
          </a:r>
          <a:r>
            <a:rPr lang="en-US" sz="1400" kern="1200" dirty="0" err="1"/>
            <a:t>muncul</a:t>
          </a:r>
          <a:r>
            <a:rPr lang="en-US" sz="1400" kern="1200" dirty="0"/>
            <a:t> </a:t>
          </a:r>
          <a:r>
            <a:rPr lang="en-US" sz="1400" kern="1200" dirty="0" err="1"/>
            <a:t>berdasarkan</a:t>
          </a:r>
          <a:r>
            <a:rPr lang="en-US" sz="1400" kern="1200" dirty="0"/>
            <a:t> level hate speech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Mengetahui</a:t>
          </a:r>
          <a:r>
            <a:rPr lang="en-US" sz="1400" kern="1200" dirty="0"/>
            <a:t> kata </a:t>
          </a:r>
          <a:r>
            <a:rPr lang="en-US" sz="1400" kern="1200" dirty="0" err="1"/>
            <a:t>kunci</a:t>
          </a:r>
          <a:r>
            <a:rPr lang="en-US" sz="1400" kern="1200" dirty="0"/>
            <a:t> yang </a:t>
          </a:r>
          <a:r>
            <a:rPr lang="en-US" sz="1400" kern="1200" dirty="0" err="1"/>
            <a:t>sering</a:t>
          </a:r>
          <a:r>
            <a:rPr lang="en-US" sz="1400" kern="1200" dirty="0"/>
            <a:t> </a:t>
          </a:r>
          <a:r>
            <a:rPr lang="en-US" sz="1400" kern="1200" dirty="0" err="1"/>
            <a:t>muncul</a:t>
          </a:r>
          <a:r>
            <a:rPr lang="en-US" sz="1400" kern="1200" dirty="0"/>
            <a:t> </a:t>
          </a:r>
          <a:r>
            <a:rPr lang="en-US" sz="1400" kern="1200" dirty="0" err="1"/>
            <a:t>berdasarkan</a:t>
          </a:r>
          <a:r>
            <a:rPr lang="en-US" sz="1400" kern="1200" dirty="0"/>
            <a:t> </a:t>
          </a:r>
          <a:r>
            <a:rPr lang="en-US" sz="1400" kern="1200" dirty="0" err="1"/>
            <a:t>jenis</a:t>
          </a:r>
          <a:r>
            <a:rPr lang="en-US" sz="1400" kern="1200" dirty="0"/>
            <a:t> </a:t>
          </a:r>
          <a:r>
            <a:rPr lang="en-US" sz="1400" kern="1200" dirty="0" err="1"/>
            <a:t>ujaran</a:t>
          </a:r>
          <a:r>
            <a:rPr lang="en-US" sz="1400" kern="1200" dirty="0"/>
            <a:t> </a:t>
          </a:r>
          <a:r>
            <a:rPr lang="en-US" sz="1400" kern="1200" dirty="0" err="1"/>
            <a:t>kebencian</a:t>
          </a:r>
          <a:endParaRPr lang="en-ID" sz="1400" kern="1200" dirty="0"/>
        </a:p>
      </dsp:txBody>
      <dsp:txXfrm>
        <a:off x="0" y="2382134"/>
        <a:ext cx="9779258" cy="2438100"/>
      </dsp:txXfrm>
    </dsp:sp>
    <dsp:sp modelId="{3F0D4733-227E-4D1E-8CA1-A0A1204E683C}">
      <dsp:nvSpPr>
        <dsp:cNvPr id="0" name=""/>
        <dsp:cNvSpPr/>
      </dsp:nvSpPr>
      <dsp:spPr>
        <a:xfrm>
          <a:off x="699202" y="2093200"/>
          <a:ext cx="684548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743" tIns="0" rIns="2587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Tujuan</a:t>
          </a:r>
          <a:endParaRPr lang="en-ID" sz="1400" kern="1200" dirty="0">
            <a:solidFill>
              <a:schemeClr val="tx1"/>
            </a:solidFill>
          </a:endParaRPr>
        </a:p>
      </dsp:txBody>
      <dsp:txXfrm>
        <a:off x="725141" y="2119139"/>
        <a:ext cx="6793603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i="1" dirty="0"/>
              <a:t>TEXT cleansing</a:t>
            </a:r>
            <a:r>
              <a:rPr lang="en-US" dirty="0"/>
              <a:t>, </a:t>
            </a:r>
            <a:r>
              <a:rPr lang="en-US" dirty="0" err="1"/>
              <a:t>berdasarkan</a:t>
            </a:r>
            <a:r>
              <a:rPr lang="en-US" dirty="0"/>
              <a:t> data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 pada twitter </a:t>
            </a:r>
            <a:r>
              <a:rPr lang="en-US" dirty="0" err="1"/>
              <a:t>indonesia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Hanif </a:t>
            </a:r>
            <a:r>
              <a:rPr lang="en-US" dirty="0" err="1"/>
              <a:t>Aulia</a:t>
            </a:r>
            <a:r>
              <a:rPr lang="en-US" dirty="0"/>
              <a:t> Kusuma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18" y="242595"/>
            <a:ext cx="3171825" cy="479886"/>
          </a:xfrm>
        </p:spPr>
        <p:txBody>
          <a:bodyPr/>
          <a:lstStyle/>
          <a:p>
            <a:r>
              <a:rPr lang="en-ZA" dirty="0" err="1"/>
              <a:t>Pendahuluan</a:t>
            </a:r>
            <a:endParaRPr lang="en-Z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6E02412-51F0-1917-DC62-9C3161599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640730"/>
              </p:ext>
            </p:extLst>
          </p:nvPr>
        </p:nvGraphicFramePr>
        <p:xfrm>
          <a:off x="1333500" y="1216673"/>
          <a:ext cx="9779259" cy="482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17736"/>
            <a:ext cx="8421688" cy="563399"/>
          </a:xfrm>
        </p:spPr>
        <p:txBody>
          <a:bodyPr/>
          <a:lstStyle/>
          <a:p>
            <a:r>
              <a:rPr lang="en-US" dirty="0" err="1"/>
              <a:t>Metode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A11DE-E6C5-598F-7415-B370EB0C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65" y="760163"/>
            <a:ext cx="4410270" cy="56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DDB8-2075-3D87-3E42-FBC9E0B0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40177"/>
            <a:ext cx="8421688" cy="833859"/>
          </a:xfrm>
        </p:spPr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B1584A-A953-B69F-0939-0E029905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9" y="1336630"/>
            <a:ext cx="5501354" cy="26171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E4D6D1-CDD7-5EBE-7972-AC79395B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8" y="1336630"/>
            <a:ext cx="3101340" cy="617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C091B7-C253-50FA-AD7B-B9DC981331BB}"/>
              </a:ext>
            </a:extLst>
          </p:cNvPr>
          <p:cNvSpPr txBox="1"/>
          <p:nvPr/>
        </p:nvSpPr>
        <p:spPr>
          <a:xfrm>
            <a:off x="6104010" y="2183563"/>
            <a:ext cx="3303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Kata </a:t>
            </a:r>
            <a:r>
              <a:rPr lang="en-US" dirty="0" err="1"/>
              <a:t>ccd</a:t>
            </a:r>
            <a:r>
              <a:rPr lang="en-US" dirty="0"/>
              <a:t> </a:t>
            </a:r>
            <a:r>
              <a:rPr lang="en-US" dirty="0" err="1"/>
              <a:t>dinormalisasi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cacat</a:t>
            </a:r>
            <a:r>
              <a:rPr lang="en-US" dirty="0"/>
              <a:t>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disensor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sopan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21F563-A121-B0B0-BB66-5022ED876840}"/>
              </a:ext>
            </a:extLst>
          </p:cNvPr>
          <p:cNvSpPr txBox="1"/>
          <p:nvPr/>
        </p:nvSpPr>
        <p:spPr>
          <a:xfrm>
            <a:off x="485788" y="967298"/>
            <a:ext cx="280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swagger </a:t>
            </a:r>
            <a:r>
              <a:rPr lang="en-US" dirty="0" err="1"/>
              <a:t>contoh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D82C6F-104E-DE9A-C994-AF3A6DB2BC88}"/>
              </a:ext>
            </a:extLst>
          </p:cNvPr>
          <p:cNvSpPr txBox="1"/>
          <p:nvPr/>
        </p:nvSpPr>
        <p:spPr>
          <a:xfrm>
            <a:off x="485788" y="4131754"/>
            <a:ext cx="2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Analisa </a:t>
            </a:r>
            <a:r>
              <a:rPr lang="en-US" dirty="0" err="1"/>
              <a:t>contoh</a:t>
            </a:r>
            <a:r>
              <a:rPr lang="en-US" dirty="0"/>
              <a:t>:</a:t>
            </a:r>
            <a:endParaRPr lang="en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C062C7-BFC2-F909-7056-A14E085B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88" y="4501086"/>
            <a:ext cx="5082980" cy="7392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EB2F5B-D000-5C73-7879-AB6AE43A3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143" y="4404943"/>
            <a:ext cx="4519052" cy="22328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1FA281-2553-1513-258F-DD4D48A76DCC}"/>
              </a:ext>
            </a:extLst>
          </p:cNvPr>
          <p:cNvSpPr txBox="1"/>
          <p:nvPr/>
        </p:nvSpPr>
        <p:spPr>
          <a:xfrm>
            <a:off x="485788" y="5429037"/>
            <a:ext cx="4944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Analisa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measure of central tendency,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yang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dominan</a:t>
            </a:r>
            <a:r>
              <a:rPr lang="en-US" dirty="0"/>
              <a:t>: </a:t>
            </a:r>
            <a:r>
              <a:rPr lang="en-US" dirty="0" err="1"/>
              <a:t>kamu</a:t>
            </a:r>
            <a:r>
              <a:rPr lang="en-US" dirty="0"/>
              <a:t>, </a:t>
            </a:r>
            <a:r>
              <a:rPr lang="en-US" dirty="0" err="1"/>
              <a:t>kalau</a:t>
            </a:r>
            <a:r>
              <a:rPr lang="en-US" dirty="0"/>
              <a:t>, dan </a:t>
            </a:r>
            <a:r>
              <a:rPr lang="en-US" dirty="0" err="1"/>
              <a:t>jokowi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732394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354</TotalTime>
  <Words>158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Monoline</vt:lpstr>
      <vt:lpstr>TEXT cleansing, berdasarkan data ujaran kebencian pada twitter indonesia</vt:lpstr>
      <vt:lpstr>Pendahuluan</vt:lpstr>
      <vt:lpstr>Metode</vt:lpstr>
      <vt:lpstr>Hasil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Pembersihan data teks, berdasarkan data ujaran kebencian pada twitter indonesia</dc:title>
  <dc:creator>Hanif Kusuma</dc:creator>
  <cp:lastModifiedBy>Hanif Kusuma</cp:lastModifiedBy>
  <cp:revision>5</cp:revision>
  <dcterms:created xsi:type="dcterms:W3CDTF">2022-11-18T05:09:48Z</dcterms:created>
  <dcterms:modified xsi:type="dcterms:W3CDTF">2022-12-23T06:29:13Z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